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3f678887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3f678887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3f678887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3f678887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3f678887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3f678887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ad99149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ad99149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ad99149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ad99149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solidFill>
                  <a:srgbClr val="000000"/>
                </a:solidFill>
                <a:latin typeface="Arial"/>
                <a:ea typeface="Arial"/>
                <a:cs typeface="Arial"/>
                <a:sym typeface="Arial"/>
              </a:rPr>
              <a:t>	 	 	</a:t>
            </a:r>
            <a:endParaRPr b="0" sz="18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sz="3000">
                <a:solidFill>
                  <a:srgbClr val="000000"/>
                </a:solidFill>
                <a:latin typeface="Times New Roman"/>
                <a:ea typeface="Times New Roman"/>
                <a:cs typeface="Times New Roman"/>
                <a:sym typeface="Times New Roman"/>
              </a:rPr>
              <a:t>Case Study: Denver International Airport Baggage Handling System</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1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 Radhika Bailurkar</a:t>
            </a:r>
            <a:endParaRPr/>
          </a:p>
          <a:p>
            <a:pPr indent="0" lvl="0" marL="0" rtl="0" algn="ctr">
              <a:spcBef>
                <a:spcPts val="0"/>
              </a:spcBef>
              <a:spcAft>
                <a:spcPts val="0"/>
              </a:spcAft>
              <a:buNone/>
            </a:pPr>
            <a:r>
              <a:rPr lang="en"/>
              <a:t>UID: 2019430003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study concerns the automated baggage handling system which was built by BAE Automated Systems, Incorporated of Carrollton, Texas for the Denver International Airport.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From </a:t>
            </a:r>
            <a:r>
              <a:rPr lang="en" sz="1400">
                <a:solidFill>
                  <a:srgbClr val="000000"/>
                </a:solidFill>
                <a:latin typeface="Times New Roman"/>
                <a:ea typeface="Times New Roman"/>
                <a:cs typeface="Times New Roman"/>
                <a:sym typeface="Times New Roman"/>
              </a:rPr>
              <a:t>the baggage system's failure, principles of computer systems were clarified and many lessons were learned or relearned by those involved in the BAE project.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While there are a variety of issues to learn from the many operations in the construction of the Denver International Airport, focus is placed on the baggage system itself.</a:t>
            </a:r>
            <a:endParaRPr sz="14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for Failure</a:t>
            </a:r>
            <a:endParaRPr/>
          </a:p>
        </p:txBody>
      </p:sp>
      <p:sp>
        <p:nvSpPr>
          <p:cNvPr id="99" name="Google Shape;99;p15"/>
          <p:cNvSpPr txBox="1"/>
          <p:nvPr>
            <p:ph idx="1" type="body"/>
          </p:nvPr>
        </p:nvSpPr>
        <p:spPr>
          <a:xfrm>
            <a:off x="729450" y="1921300"/>
            <a:ext cx="7688700" cy="2956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Underestimation of Complexity</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Change in Strategy</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Decision to Proceed</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Schedule, scope and budget commitments</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Acceptance of change request</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Design of the physical building structure</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to Mitigate the failure</a:t>
            </a:r>
            <a:endParaRPr/>
          </a:p>
        </p:txBody>
      </p:sp>
      <p:sp>
        <p:nvSpPr>
          <p:cNvPr id="105" name="Google Shape;105;p16"/>
          <p:cNvSpPr txBox="1"/>
          <p:nvPr>
            <p:ph idx="1" type="body"/>
          </p:nvPr>
        </p:nvSpPr>
        <p:spPr>
          <a:xfrm>
            <a:off x="729450" y="1853850"/>
            <a:ext cx="7688700" cy="29043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If the DIA had planned out smaller project or increased the timeframe for the given project then it could have been functioned as it was supposed to be thus lowering the complexity.</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Before implementing new changes, the previous module should have been tested and integrated into the system by the project team.</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Airport’s Project team failed to see the shift in technology. Mostly, it was observed that airline teams are responsible for handling baggages rather than airport team.</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Although DIA’s Project team and BAE had agreed upon the contract, the BAE should have consulted the several senior managers and experts who would have guided them rather than seeing it as an opportunity to grow business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Specifications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Baggage Handling System</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Components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Tracking Baggage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Object Oriented Architecture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915025" y="602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for make/buy/outsource</a:t>
            </a:r>
            <a:endParaRPr/>
          </a:p>
        </p:txBody>
      </p:sp>
      <p:pic>
        <p:nvPicPr>
          <p:cNvPr id="117" name="Google Shape;117;p18"/>
          <p:cNvPicPr preferRelativeResize="0"/>
          <p:nvPr/>
        </p:nvPicPr>
        <p:blipFill>
          <a:blip r:embed="rId3">
            <a:alphaModFix/>
          </a:blip>
          <a:stretch>
            <a:fillRect/>
          </a:stretch>
        </p:blipFill>
        <p:spPr>
          <a:xfrm>
            <a:off x="1060500" y="1259500"/>
            <a:ext cx="6606601" cy="388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