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57" r:id="rId4"/>
    <p:sldId id="258" r:id="rId5"/>
    <p:sldId id="259" r:id="rId6"/>
    <p:sldId id="282" r:id="rId7"/>
    <p:sldId id="284" r:id="rId8"/>
    <p:sldId id="286" r:id="rId9"/>
    <p:sldId id="285" r:id="rId10"/>
    <p:sldId id="278" r:id="rId11"/>
    <p:sldId id="260" r:id="rId12"/>
    <p:sldId id="287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94660"/>
  </p:normalViewPr>
  <p:slideViewPr>
    <p:cSldViewPr snapToGrid="0" snapToObjects="1">
      <p:cViewPr>
        <p:scale>
          <a:sx n="69" d="100"/>
          <a:sy n="69" d="100"/>
        </p:scale>
        <p:origin x="1136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4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3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9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3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1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5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6117"/>
            <a:ext cx="3008313" cy="1081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86118"/>
            <a:ext cx="5111750" cy="54479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8168"/>
            <a:ext cx="3008313" cy="4366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9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29704"/>
            <a:ext cx="8229600" cy="4196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D96B-75CA-1841-90D5-B18FC898F67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72563" y="6356350"/>
            <a:ext cx="1094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9" name="Picture 8" descr="corner-element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56155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935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a.com/en-gb/games/fifa/fifa-23/ratings#fifa-23-ratings%20database" TargetMode="External"/><Relationship Id="rId2" Type="http://schemas.openxmlformats.org/officeDocument/2006/relationships/hyperlink" Target="https://footystats.org/leagues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ieeexplore.ieee.org/document/9454789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RadhikaCheemala/Capstone_Project_Team_B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4569"/>
            <a:ext cx="7772400" cy="1986115"/>
          </a:xfrm>
        </p:spPr>
        <p:txBody>
          <a:bodyPr>
            <a:normAutofit/>
          </a:bodyPr>
          <a:lstStyle/>
          <a:p>
            <a:r>
              <a:rPr lang="en-US" sz="3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DATA 606</a:t>
            </a:r>
            <a:br>
              <a:rPr lang="en-US" sz="3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3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Team B</a:t>
            </a:r>
            <a:br>
              <a:rPr lang="en-US" sz="3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3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Football Match Prediction</a:t>
            </a:r>
            <a:endParaRPr lang="en-US" sz="3800" b="1" u="sng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339109"/>
          </a:xfrm>
        </p:spPr>
        <p:txBody>
          <a:bodyPr>
            <a:no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Prof. Unal ‘Zak’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Sakoglu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r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r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Presented by-</a:t>
            </a:r>
          </a:p>
          <a:p>
            <a:pPr algn="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Radhika Cheemala</a:t>
            </a:r>
          </a:p>
          <a:p>
            <a:pPr algn="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Anurag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Kunchi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Suhana Shaik</a:t>
            </a:r>
          </a:p>
        </p:txBody>
      </p:sp>
    </p:spTree>
    <p:extLst>
      <p:ext uri="{BB962C8B-B14F-4D97-AF65-F5344CB8AC3E}">
        <p14:creationId xmlns:p14="http://schemas.microsoft.com/office/powerpoint/2010/main" val="302691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EA5D-ECE2-9637-F5DE-5DABE67A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28" y="609582"/>
            <a:ext cx="873252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and 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DC58-19A4-C685-7B0D-D4B4DECD4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Previous Studies: Various studies have focused on predicting football match outcomes using historical data alone. Studies have utilized machine learning techniques for prediction tasks but often lack real-time data integration. 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Differentiation: This project integrates real-time team attributes and betting odds, which are dynamic and can significantly impact match outcomes. The approach aims to improve prediction accuracy compared to models relying solely on historical data.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295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ED5D-4F2C-26B4-96A4-E9F23F1A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b="1" u="sng" dirty="0"/>
              <a:t>Expected Outcomes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5DFA192-8CEB-D907-347B-7721D66F8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3964" y="1744971"/>
            <a:ext cx="8492836" cy="4381192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predictive model capable of accurately forecasting match outcomes (home win, away win, draw).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Additional models for predicting the number of goals, half-time/full-time results, and corners.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comprehensive dashboard for visualization and analysis of predictions and feature importance.</a:t>
            </a:r>
          </a:p>
        </p:txBody>
      </p:sp>
    </p:spTree>
    <p:extLst>
      <p:ext uri="{BB962C8B-B14F-4D97-AF65-F5344CB8AC3E}">
        <p14:creationId xmlns:p14="http://schemas.microsoft.com/office/powerpoint/2010/main" val="4009306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17C6-8D63-7D96-CDDA-77997F7F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02C14-8EDA-5BE6-9763-D03347FF6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467344" cy="4525963"/>
          </a:xfrm>
        </p:spPr>
        <p:txBody>
          <a:bodyPr/>
          <a:lstStyle/>
          <a:p>
            <a:r>
              <a:rPr lang="sv-SE" dirty="0"/>
              <a:t>FootyStats: </a:t>
            </a:r>
            <a:r>
              <a:rPr lang="sv-SE" dirty="0">
                <a:hlinkClick r:id="rId2"/>
              </a:rPr>
              <a:t>https://footystats.org/leagues</a:t>
            </a:r>
            <a:endParaRPr lang="sv-SE" dirty="0"/>
          </a:p>
          <a:p>
            <a:r>
              <a:rPr lang="en-US" dirty="0"/>
              <a:t>Player Attributes: </a:t>
            </a:r>
            <a:r>
              <a:rPr lang="en-US" dirty="0">
                <a:hlinkClick r:id="rId3"/>
              </a:rPr>
              <a:t>FIFA 23 Ratings Hub - EA SPORTS Official Site</a:t>
            </a:r>
            <a:endParaRPr lang="en-US" dirty="0"/>
          </a:p>
          <a:p>
            <a:r>
              <a:rPr lang="en-US" dirty="0">
                <a:hlinkClick r:id="rId4"/>
              </a:rPr>
              <a:t>Prediction of Football Matches Results: Decision Forest against Neural Networks | IEEE Conference Publication | IEEE Xplore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04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152B1-D24D-D07E-7541-814F8C76C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800" y="1280160"/>
            <a:ext cx="8432131" cy="3140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                                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 </a:t>
            </a:r>
            <a:r>
              <a:rPr lang="en-US" sz="8000" b="1" dirty="0"/>
              <a:t>THANK YOU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061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FEEA-F4A9-6DF0-F428-F80E26A9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1D0B9-1F00-0D10-34D8-FFD101D34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62748"/>
            <a:ext cx="8229600" cy="4196459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https://github.com/RadhikaCheemala/Capstone_Project_Team_B.git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7C2BE-B752-F4F7-7A94-5180B70F2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490" y="2308657"/>
            <a:ext cx="7480473" cy="41964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248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BB81-0872-E7B5-CDE0-60766F59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03C01-36EA-139C-8236-A9D7D82D9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18868"/>
            <a:ext cx="8229600" cy="4196459"/>
          </a:xfrm>
        </p:spPr>
        <p:txBody>
          <a:bodyPr>
            <a:no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primary objective of this project is to develop a predictive model to forecast the outcomes of football matches, specifically classifying the results into three categories: Home win, Away win, or Draw. </a:t>
            </a:r>
            <a:endParaRPr lang="en-US" sz="1800" kern="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project involves a classification task, where the machine learning model will be trained to predict the outcome of a match based on various features and data inputs.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Additionally, we aim to explore several related use cases, including: </a:t>
            </a:r>
            <a:br>
              <a:rPr lang="en-US" sz="18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Goals Prediction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 regression task to predict the total number of goals scored in a match.</a:t>
            </a:r>
            <a:b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Half-Time and Full-Time Results Prediction: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classification task to predict the outcomes at both half-time and full-time.</a:t>
            </a:r>
            <a:b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Corners Prediction: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regression task to predict the number of corners awarded in a match.</a:t>
            </a:r>
            <a:endParaRPr lang="en-US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26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EEC18-087E-8C19-705B-CE6A18AC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3013"/>
            <a:ext cx="8229600" cy="1143000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8A5EA-F2B9-338E-AEBB-2FB908822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2" y="1444333"/>
            <a:ext cx="8229600" cy="5413667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dataset for this project comprises comprehensive data from multiple sources, including: </a:t>
            </a:r>
            <a:endParaRPr lang="en-US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Historical Match Data: Match results, goals, corners, and other relevant statistics from top football leagues such as England, Spain, Germany &amp; Italy spanning from the year 2008 to the present.</a:t>
            </a:r>
            <a:endParaRPr lang="en-US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 Attributes: Data on team and player attributes sourced from the Electronic Arts (EA) sports website.</a:t>
            </a:r>
            <a:endParaRPr lang="en-US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Betting Data: Odds and other betting-related information from various betting websites.</a:t>
            </a:r>
            <a:endParaRPr lang="en-US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dataset consists of </a:t>
            </a:r>
            <a:r>
              <a:rPr lang="en-US" sz="18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almost 30,400 rows and 60+ columns.</a:t>
            </a:r>
            <a:endParaRPr lang="en-US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primary task is a multi-class classification problem, with three categories: Home win, Away win, and Draw. 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Additionally, regression tasks will be performed for goal prediction and corner prediction</a:t>
            </a:r>
            <a:endParaRPr 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62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61A0-3466-491F-B2F3-C909D9B1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FCE17-D3A3-5279-0112-974BF76C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374" y="1744972"/>
            <a:ext cx="8229600" cy="4794374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Data Collection: Aggregate data from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FootyStats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EA, and betting websites. Ensure data accuracy and completeness through paid subscriptions and validation checks. 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Data Preprocessing: Clean and preprocess data to handle missing values, normalize attributes, and create relevant features. 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3. Feature Engineering: Extract and engineer features such as recent team performance, head-to-head statistics, and betting odds.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4. Model Building: Use machine learning algorithms such as Decision Tree, Random Forest,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XGBoost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and Neural Networks for classification and regression tasks. Train and validate models using historical data.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5. Evaluation: Evaluate models based on metrics like accuracy, precision, recall, F1 score, and ROC-AUC for classification. Use mean squared error (MSE) and root mean squared error (RMSE) for regression tasks.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6. Deployment: Develop a dashboard for real-time predictions and insights using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Streamlit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Implement feature importance analysis to understand key predictors.</a:t>
            </a:r>
          </a:p>
        </p:txBody>
      </p:sp>
    </p:spTree>
    <p:extLst>
      <p:ext uri="{BB962C8B-B14F-4D97-AF65-F5344CB8AC3E}">
        <p14:creationId xmlns:p14="http://schemas.microsoft.com/office/powerpoint/2010/main" val="408868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3FF5-068F-7B6F-5FD5-32F36C66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6F951-3928-0653-DB33-24E62F638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How does the integration of real-time team attributes and betting odds improve the accuracy of predicting match outcomes compared to models relying solely on historical match data?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Which machine learning algorithms or ensemble methods perform best for predicting different aspects of a football match (e.g., match outcome, number of goals, corners, half-time/full-time results)?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3. What are the most significant features or predictors for accurately forecasting match outcomes, goals, corners, and other match events?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4.  How can the prediction models be integrated into real-time decision-making processes for teams, coaches, or betting platforms?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19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042C-7F9A-C6DD-07DF-D19A9A75B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Basic EDA</a:t>
            </a:r>
          </a:p>
        </p:txBody>
      </p:sp>
      <p:pic>
        <p:nvPicPr>
          <p:cNvPr id="5" name="Picture 4" descr="A graph of a match&#10;&#10;Description automatically generated">
            <a:extLst>
              <a:ext uri="{FF2B5EF4-FFF2-40B4-BE49-F238E27FC236}">
                <a16:creationId xmlns:a16="http://schemas.microsoft.com/office/drawing/2014/main" id="{4D582A02-608D-33D3-DF59-C70231B84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232" y="3025454"/>
            <a:ext cx="4038600" cy="2332290"/>
          </a:xfrm>
          <a:prstGeom prst="rect">
            <a:avLst/>
          </a:prstGeom>
          <a:noFill/>
        </p:spPr>
      </p:pic>
      <p:pic>
        <p:nvPicPr>
          <p:cNvPr id="6" name="Content Placeholder 4" descr="A graph of a match&#10;&#10;Description automatically generated with medium confidence">
            <a:extLst>
              <a:ext uri="{FF2B5EF4-FFF2-40B4-BE49-F238E27FC236}">
                <a16:creationId xmlns:a16="http://schemas.microsoft.com/office/drawing/2014/main" id="{ADCE83C8-D153-534A-A474-17E4A11A5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" y="2895905"/>
            <a:ext cx="4038600" cy="28447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8962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7FC0-83A2-5219-8720-903E1BD2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and Goals Count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3F2D8C-DB10-D38C-D168-FAC6D873F5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733877"/>
            <a:ext cx="4038600" cy="2258609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DA4506-7DE1-A9B8-A38F-A02713941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91" y="2456544"/>
            <a:ext cx="4038600" cy="243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9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00E5-00E7-572C-0C9C-7216447C9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and Statistical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EA4547-2AC2-102F-EAEF-2CF1ABFC72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659252"/>
            <a:ext cx="4038600" cy="240785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DE8F18-0C0E-3103-723C-956E9E7916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868059"/>
            <a:ext cx="4038600" cy="1990245"/>
          </a:xfrm>
        </p:spPr>
      </p:pic>
    </p:spTree>
    <p:extLst>
      <p:ext uri="{BB962C8B-B14F-4D97-AF65-F5344CB8AC3E}">
        <p14:creationId xmlns:p14="http://schemas.microsoft.com/office/powerpoint/2010/main" val="314363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799</Words>
  <Application>Microsoft Office PowerPoint</Application>
  <PresentationFormat>On-screen Show (4:3)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DATA 606 Team B Football Match Prediction</vt:lpstr>
      <vt:lpstr>GitHub Repository</vt:lpstr>
      <vt:lpstr>Introduction</vt:lpstr>
      <vt:lpstr>Dataset Overview</vt:lpstr>
      <vt:lpstr>Methodology</vt:lpstr>
      <vt:lpstr>Research Questions</vt:lpstr>
      <vt:lpstr>Basic EDA</vt:lpstr>
      <vt:lpstr>Match and Goals Count</vt:lpstr>
      <vt:lpstr>Age and Statistical Analysis</vt:lpstr>
      <vt:lpstr>Literature Review and Related Work</vt:lpstr>
      <vt:lpstr>Expected Outcomes</vt:lpstr>
      <vt:lpstr>References</vt:lpstr>
      <vt:lpstr>PowerPoint Presentation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Radhika Cheemala</cp:lastModifiedBy>
  <cp:revision>107</cp:revision>
  <dcterms:created xsi:type="dcterms:W3CDTF">2019-12-12T13:31:42Z</dcterms:created>
  <dcterms:modified xsi:type="dcterms:W3CDTF">2024-06-11T22:07:32Z</dcterms:modified>
</cp:coreProperties>
</file>