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03783">
              <a:defRPr sz="1800">
                <a:solidFill>
                  <a:srgbClr val="000000"/>
                </a:solidFill>
              </a:defRPr>
            </a:pPr>
            <a:r>
              <a:rPr sz="4160">
                <a:solidFill>
                  <a:srgbClr val="FFFFFF"/>
                </a:solidFill>
              </a:rPr>
              <a:t>CPSC 8810 Data Visualisation Final </a:t>
            </a:r>
            <a:endParaRPr sz="4160">
              <a:solidFill>
                <a:srgbClr val="FFFFFF"/>
              </a:solidFill>
            </a:endParaRPr>
          </a:p>
          <a:p>
            <a:pPr lvl="0" defTabSz="303783">
              <a:defRPr sz="1800">
                <a:solidFill>
                  <a:srgbClr val="000000"/>
                </a:solidFill>
              </a:defRPr>
            </a:pPr>
            <a:r>
              <a:rPr sz="4160">
                <a:solidFill>
                  <a:srgbClr val="FFFFFF"/>
                </a:solidFill>
              </a:rPr>
              <a:t>Project Presentation</a:t>
            </a:r>
            <a:endParaRPr sz="4160">
              <a:solidFill>
                <a:srgbClr val="FFFFFF"/>
              </a:solidFill>
            </a:endParaRPr>
          </a:p>
          <a:p>
            <a:pPr lvl="0" defTabSz="303783">
              <a:defRPr sz="1800">
                <a:solidFill>
                  <a:srgbClr val="000000"/>
                </a:solidFill>
              </a:defRPr>
            </a:pPr>
            <a:endParaRPr sz="4160">
              <a:solidFill>
                <a:srgbClr val="FFFFFF"/>
              </a:solidFill>
            </a:endParaRPr>
          </a:p>
          <a:p>
            <a:pPr lvl="0" defTabSz="303783">
              <a:defRPr sz="1800">
                <a:solidFill>
                  <a:srgbClr val="000000"/>
                </a:solidFill>
              </a:defRPr>
            </a:pPr>
            <a:endParaRPr sz="4160">
              <a:solidFill>
                <a:srgbClr val="FFFFFF"/>
              </a:solidFill>
            </a:endParaRPr>
          </a:p>
          <a:p>
            <a:pPr lvl="0" defTabSz="303783">
              <a:defRPr sz="1800">
                <a:solidFill>
                  <a:srgbClr val="000000"/>
                </a:solidFill>
              </a:defRPr>
            </a:pPr>
            <a:r>
              <a:rPr b="1" sz="4160">
                <a:solidFill>
                  <a:srgbClr val="FFFFFF"/>
                </a:solidFill>
              </a:rPr>
              <a:t>DIVERSITY AT CLEMSON UNIVERSITY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84300" y="60198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Radhika Dhaipule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data to visualize?</a:t>
            </a:r>
          </a:p>
        </p:txBody>
      </p:sp>
      <p:sp>
        <p:nvSpPr>
          <p:cNvPr id="36" name="Shape 36"/>
          <p:cNvSpPr/>
          <p:nvPr/>
        </p:nvSpPr>
        <p:spPr>
          <a:xfrm>
            <a:off x="1754610" y="871959"/>
            <a:ext cx="8711167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Which parts of the world are graduate students at Clemson from?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How many students belong to each part of the world?</a:t>
            </a: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Field of study of the students.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 Used</a:t>
            </a:r>
          </a:p>
        </p:txBody>
      </p:sp>
      <p:pic>
        <p:nvPicPr>
          <p:cNvPr id="39" name="Screen Shot 2014-12-11 at 7.41.23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9683" y="2709194"/>
            <a:ext cx="7686725" cy="6199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Inspiration for the idea</a:t>
            </a:r>
          </a:p>
        </p:txBody>
      </p:sp>
      <p:pic>
        <p:nvPicPr>
          <p:cNvPr id="42" name="287104544964349454_dvyacgkr_c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980" y="3431430"/>
            <a:ext cx="8133634" cy="541753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-428194" y="2444750"/>
            <a:ext cx="104067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                             The map at All In Cafe, Clemson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Visualisation techniques used</a:t>
            </a:r>
          </a:p>
        </p:txBody>
      </p:sp>
      <p:sp>
        <p:nvSpPr>
          <p:cNvPr id="46" name="Shape 46"/>
          <p:cNvSpPr/>
          <p:nvPr/>
        </p:nvSpPr>
        <p:spPr>
          <a:xfrm>
            <a:off x="1085570" y="3143250"/>
            <a:ext cx="10401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Maps and points (size dependent on the density)</a:t>
            </a:r>
          </a:p>
        </p:txBody>
      </p:sp>
      <p:pic>
        <p:nvPicPr>
          <p:cNvPr id="47" name="Screen Shot 2014-10-30 at 11.53.2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958" y="4255489"/>
            <a:ext cx="11410884" cy="4775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FFFFFF"/>
                </a:solidFill>
              </a:rPr>
              <a:t>Interaction techniques used</a:t>
            </a:r>
          </a:p>
        </p:txBody>
      </p:sp>
      <p:sp>
        <p:nvSpPr>
          <p:cNvPr id="50" name="Shape 50"/>
          <p:cNvSpPr/>
          <p:nvPr/>
        </p:nvSpPr>
        <p:spPr>
          <a:xfrm>
            <a:off x="1004806" y="596900"/>
            <a:ext cx="10995188" cy="77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Click on data points on the map to display data about the dominant field of study pursued in that particular region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Allow user to select a particular country or a particular field of study and display data accordingly</a:t>
            </a:r>
            <a:endParaRPr sz="3600">
              <a:solidFill>
                <a:srgbClr val="FFFFFF"/>
              </a:solidFill>
            </a:endParaRPr>
          </a:p>
          <a:p>
            <a:pPr lvl="0" marL="421105" indent="-421105">
              <a:buSzPct val="75000"/>
              <a:buChar char="-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Alternative technique - Choropleth Map</a:t>
            </a:r>
          </a:p>
        </p:txBody>
      </p:sp>
      <p:pic>
        <p:nvPicPr>
          <p:cNvPr id="53" name="Screen Shot 2014-12-11 at 8.43.07 AM.png"/>
          <p:cNvPicPr/>
          <p:nvPr/>
        </p:nvPicPr>
        <p:blipFill>
          <a:blip r:embed="rId2">
            <a:extLst/>
          </a:blip>
          <a:srcRect l="0" t="0" r="31496" b="48103"/>
          <a:stretch>
            <a:fillRect/>
          </a:stretch>
        </p:blipFill>
        <p:spPr>
          <a:xfrm>
            <a:off x="13371710" y="9456509"/>
            <a:ext cx="8222607" cy="4122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Screen Shot 2014-12-11 at 8.43.07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699" y="2974043"/>
            <a:ext cx="8015303" cy="530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Tools and Resources used</a:t>
            </a:r>
          </a:p>
        </p:txBody>
      </p:sp>
      <p:sp>
        <p:nvSpPr>
          <p:cNvPr id="57" name="Shape 57"/>
          <p:cNvSpPr/>
          <p:nvPr/>
        </p:nvSpPr>
        <p:spPr>
          <a:xfrm>
            <a:off x="1714270" y="2120900"/>
            <a:ext cx="9039140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Tool - Processing </a:t>
            </a:r>
            <a:br>
              <a:rPr sz="3600">
                <a:solidFill>
                  <a:srgbClr val="FFFFFF"/>
                </a:solidFill>
              </a:rPr>
            </a:b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Library for maps -  Unfolding Library</a:t>
            </a: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Library for control panel - controlIP5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