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E4A22C-70DD-4CF6-874C-08DBC0F8E7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Sample_workbook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2425ED-EA6F-4D18-B0B9-2D974205CD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17-06-2024 00:01:15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B770C5-FAEF-4188-B85B-E00463460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2024-06-16T18:31:15Z</dcterms:created>
  <dcterms:modified xsi:type="dcterms:W3CDTF">2024-06-16T18:31:15Z</dcterms:modified>
</cp:coreProperties>
</file>