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876299" y="2392699"/>
            <a:ext cx="8610600" cy="2402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ID:asunm1325312208074</a:t>
            </a:r>
            <a:r>
              <a:rPr sz="2400" lang="en-US">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EECF180783FF4C6AFE14FCDD06AF6071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COMMERCE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FT</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878840"/>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48412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6060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2319069"/>
            <a:ext cx="9296400" cy="30632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2149901"/>
            <a:ext cx="7248525" cy="28473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5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3063241"/>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742441"/>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660401"/>
          </a:xfrm>
        </p:spPr>
        <p:txBody>
          <a:bodyPr/>
          <a:p>
            <a:r>
              <a:rPr dirty="0" lang="en-IN"/>
              <a:t>Dataset Description</a:t>
            </a:r>
          </a:p>
        </p:txBody>
      </p:sp>
      <p:sp>
        <p:nvSpPr>
          <p:cNvPr id="1048669" name="TextBox 2"/>
          <p:cNvSpPr txBox="1"/>
          <p:nvPr/>
        </p:nvSpPr>
        <p:spPr>
          <a:xfrm>
            <a:off x="457200" y="1447800"/>
            <a:ext cx="8382000" cy="40538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660401"/>
          </a:xfrm>
        </p:spPr>
        <p:txBody>
          <a:bodyPr/>
          <a:p>
            <a:r>
              <a:rPr dirty="0" lang="en-IN"/>
              <a:t>Dataset Description</a:t>
            </a:r>
          </a:p>
        </p:txBody>
      </p:sp>
      <p:sp>
        <p:nvSpPr>
          <p:cNvPr id="1048671" name="TextBox 3"/>
          <p:cNvSpPr txBox="1"/>
          <p:nvPr/>
        </p:nvSpPr>
        <p:spPr>
          <a:xfrm>
            <a:off x="755332" y="1600200"/>
            <a:ext cx="7017068" cy="3723641"/>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I2127</dc:creator>
  <dcterms:created xsi:type="dcterms:W3CDTF">2024-08-28T09:53:38Z</dcterms:created>
  <dcterms:modified xsi:type="dcterms:W3CDTF">2024-08-30T06:33:41Z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b2c30ba7787f4fb7995738a2656a79f8</vt:lpwstr>
  </property>
</Properties>
</file>