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0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sp>
        <p:nvSpPr>
          <p:cNvPr id="4" name="Text 2"/>
          <p:cNvSpPr/>
          <p:nvPr/>
        </p:nvSpPr>
        <p:spPr>
          <a:xfrm>
            <a:off x="311469" y="2412683"/>
            <a:ext cx="9320213" cy="9782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Welcome to Urban Sprouts</a:t>
            </a:r>
            <a:endParaRPr lang="en-US" sz="6162" dirty="0"/>
          </a:p>
        </p:txBody>
      </p:sp>
      <p:sp>
        <p:nvSpPr>
          <p:cNvPr id="5" name="Text 3"/>
          <p:cNvSpPr/>
          <p:nvPr/>
        </p:nvSpPr>
        <p:spPr>
          <a:xfrm>
            <a:off x="358044" y="4141827"/>
            <a:ext cx="9320213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Urban Sprouts is your one-stop-shop for all your indoor and outdoor gardening needs. We offer a curated selection of beautiful plants, as well as expert plant care guides to help you keep your greenery thriving.</a:t>
            </a:r>
            <a:endParaRPr lang="en-US" sz="1786" dirty="0"/>
          </a:p>
        </p:txBody>
      </p:sp>
      <p:sp>
        <p:nvSpPr>
          <p:cNvPr id="6" name="Shape 4"/>
          <p:cNvSpPr/>
          <p:nvPr/>
        </p:nvSpPr>
        <p:spPr>
          <a:xfrm>
            <a:off x="793790" y="513969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270040" y="5122783"/>
            <a:ext cx="3134916" cy="3968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26"/>
              </a:lnSpc>
              <a:buNone/>
            </a:pPr>
            <a:endParaRPr lang="en-US" sz="2233" dirty="0"/>
          </a:p>
        </p:txBody>
      </p:sp>
      <p:pic>
        <p:nvPicPr>
          <p:cNvPr id="9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E41FB3DD-347E-AD6A-6742-8787756D6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4D5081-406A-29C2-10C6-F734D6F51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4553" y="2515901"/>
            <a:ext cx="5052747" cy="3368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2358509"/>
            <a:ext cx="11036737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Our Mission: Bringing Nature to Your Home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3634264"/>
            <a:ext cx="2922746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Reconnect with Nature</a:t>
            </a:r>
            <a:endParaRPr lang="en-US" sz="2233" dirty="0"/>
          </a:p>
        </p:txBody>
      </p:sp>
      <p:sp>
        <p:nvSpPr>
          <p:cNvPr id="6" name="Text 4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Surround yourself with the calming presence of plants, and enjoy the physical and mental benefits of living with greenery.</a:t>
            </a:r>
            <a:endParaRPr lang="en-US" sz="1786" dirty="0"/>
          </a:p>
        </p:txBody>
      </p:sp>
      <p:sp>
        <p:nvSpPr>
          <p:cNvPr id="7" name="Text 5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Improve Your Space</a:t>
            </a: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4215408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 your home or office decor with eye-catching plants that breathe life into any setting.</a:t>
            </a:r>
            <a:endParaRPr lang="en-US" sz="1786" dirty="0"/>
          </a:p>
        </p:txBody>
      </p:sp>
      <p:sp>
        <p:nvSpPr>
          <p:cNvPr id="9" name="Text 7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Sustainable Lifestyle</a:t>
            </a: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4215408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Embrace a more eco-friendly way of living by growing your own plants and reducing your carbon footprint.</a:t>
            </a:r>
            <a:endParaRPr lang="en-US" sz="1786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335649"/>
            <a:ext cx="4919305" cy="35583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1283970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Our Plant Care Guides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793790" y="258806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8" name="Text 4"/>
          <p:cNvSpPr/>
          <p:nvPr/>
        </p:nvSpPr>
        <p:spPr>
          <a:xfrm>
            <a:off x="976074" y="2673072"/>
            <a:ext cx="14561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679" dirty="0"/>
          </a:p>
        </p:txBody>
      </p:sp>
      <p:sp>
        <p:nvSpPr>
          <p:cNvPr id="9" name="Text 5"/>
          <p:cNvSpPr/>
          <p:nvPr/>
        </p:nvSpPr>
        <p:spPr>
          <a:xfrm>
            <a:off x="1530906" y="258806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Watering Tips</a:t>
            </a:r>
            <a:endParaRPr lang="en-US" sz="2233" dirty="0"/>
          </a:p>
        </p:txBody>
      </p:sp>
      <p:sp>
        <p:nvSpPr>
          <p:cNvPr id="10" name="Text 6"/>
          <p:cNvSpPr/>
          <p:nvPr/>
        </p:nvSpPr>
        <p:spPr>
          <a:xfrm>
            <a:off x="1530906" y="3424816"/>
            <a:ext cx="29277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Learn the optimal watering schedules and techniques for different plant varieties.</a:t>
            </a:r>
            <a:endParaRPr lang="en-US" sz="1786" dirty="0"/>
          </a:p>
        </p:txBody>
      </p:sp>
      <p:sp>
        <p:nvSpPr>
          <p:cNvPr id="11" name="Shape 7"/>
          <p:cNvSpPr/>
          <p:nvPr/>
        </p:nvSpPr>
        <p:spPr>
          <a:xfrm>
            <a:off x="4685467" y="258806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2" name="Text 8"/>
          <p:cNvSpPr/>
          <p:nvPr/>
        </p:nvSpPr>
        <p:spPr>
          <a:xfrm>
            <a:off x="4857036" y="2673072"/>
            <a:ext cx="167045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679" dirty="0"/>
          </a:p>
        </p:txBody>
      </p:sp>
      <p:sp>
        <p:nvSpPr>
          <p:cNvPr id="13" name="Text 9"/>
          <p:cNvSpPr/>
          <p:nvPr/>
        </p:nvSpPr>
        <p:spPr>
          <a:xfrm>
            <a:off x="5422583" y="2588062"/>
            <a:ext cx="2927747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Sunlight Requirements</a:t>
            </a:r>
            <a:endParaRPr lang="en-US" sz="2233" dirty="0"/>
          </a:p>
        </p:txBody>
      </p:sp>
      <p:sp>
        <p:nvSpPr>
          <p:cNvPr id="14" name="Text 10"/>
          <p:cNvSpPr/>
          <p:nvPr/>
        </p:nvSpPr>
        <p:spPr>
          <a:xfrm>
            <a:off x="5422583" y="3432810"/>
            <a:ext cx="29277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Discover the ideal lighting conditions for your plants to thrive.</a:t>
            </a:r>
            <a:endParaRPr lang="en-US" sz="1786" dirty="0"/>
          </a:p>
        </p:txBody>
      </p:sp>
      <p:sp>
        <p:nvSpPr>
          <p:cNvPr id="15" name="Shape 11"/>
          <p:cNvSpPr/>
          <p:nvPr/>
        </p:nvSpPr>
        <p:spPr>
          <a:xfrm>
            <a:off x="793790" y="50034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6" name="Text 12"/>
          <p:cNvSpPr/>
          <p:nvPr/>
        </p:nvSpPr>
        <p:spPr>
          <a:xfrm>
            <a:off x="966073" y="5088493"/>
            <a:ext cx="165735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679" dirty="0"/>
          </a:p>
        </p:txBody>
      </p:sp>
      <p:sp>
        <p:nvSpPr>
          <p:cNvPr id="17" name="Text 13"/>
          <p:cNvSpPr/>
          <p:nvPr/>
        </p:nvSpPr>
        <p:spPr>
          <a:xfrm>
            <a:off x="1530906" y="500348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Fertilizing Schedules</a:t>
            </a:r>
            <a:endParaRPr lang="en-US" sz="2233" dirty="0"/>
          </a:p>
        </p:txBody>
      </p:sp>
      <p:sp>
        <p:nvSpPr>
          <p:cNvPr id="18" name="Text 14"/>
          <p:cNvSpPr/>
          <p:nvPr/>
        </p:nvSpPr>
        <p:spPr>
          <a:xfrm>
            <a:off x="1530906" y="5493901"/>
            <a:ext cx="2927747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Ensure your plants get the nutrients they need with our feeding recommendations.</a:t>
            </a:r>
            <a:endParaRPr lang="en-US" sz="1786" dirty="0"/>
          </a:p>
        </p:txBody>
      </p:sp>
      <p:sp>
        <p:nvSpPr>
          <p:cNvPr id="19" name="Shape 15"/>
          <p:cNvSpPr/>
          <p:nvPr/>
        </p:nvSpPr>
        <p:spPr>
          <a:xfrm>
            <a:off x="4685467" y="50034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20" name="Text 16"/>
          <p:cNvSpPr/>
          <p:nvPr/>
        </p:nvSpPr>
        <p:spPr>
          <a:xfrm>
            <a:off x="4856202" y="5088493"/>
            <a:ext cx="168831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679" dirty="0"/>
          </a:p>
        </p:txBody>
      </p:sp>
      <p:sp>
        <p:nvSpPr>
          <p:cNvPr id="21" name="Text 17"/>
          <p:cNvSpPr/>
          <p:nvPr/>
        </p:nvSpPr>
        <p:spPr>
          <a:xfrm>
            <a:off x="5422583" y="5003483"/>
            <a:ext cx="2909173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Pruning and Grooming</a:t>
            </a:r>
            <a:endParaRPr lang="en-US" sz="2233" dirty="0"/>
          </a:p>
        </p:txBody>
      </p:sp>
      <p:sp>
        <p:nvSpPr>
          <p:cNvPr id="22" name="Text 18"/>
          <p:cNvSpPr/>
          <p:nvPr/>
        </p:nvSpPr>
        <p:spPr>
          <a:xfrm>
            <a:off x="5422583" y="5493901"/>
            <a:ext cx="2927747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Keep your plants looking their best with our expert pruning and maintenance advice.</a:t>
            </a:r>
            <a:endParaRPr lang="en-US" sz="1786" dirty="0"/>
          </a:p>
        </p:txBody>
      </p:sp>
      <p:pic>
        <p:nvPicPr>
          <p:cNvPr id="23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sp>
        <p:nvSpPr>
          <p:cNvPr id="7" name="Text 3"/>
          <p:cNvSpPr/>
          <p:nvPr/>
        </p:nvSpPr>
        <p:spPr>
          <a:xfrm>
            <a:off x="6280190" y="1081207"/>
            <a:ext cx="5676662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Our Online Plant Shop</a:t>
            </a:r>
            <a:endParaRPr lang="en-US" sz="4465" dirty="0"/>
          </a:p>
        </p:txBody>
      </p:sp>
      <p:sp>
        <p:nvSpPr>
          <p:cNvPr id="8" name="Shape 4"/>
          <p:cNvSpPr/>
          <p:nvPr/>
        </p:nvSpPr>
        <p:spPr>
          <a:xfrm>
            <a:off x="6280190" y="2130147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0EDE6"/>
          </a:solidFill>
          <a:ln/>
        </p:spPr>
      </p:sp>
      <p:sp>
        <p:nvSpPr>
          <p:cNvPr id="9" name="Text 5"/>
          <p:cNvSpPr/>
          <p:nvPr/>
        </p:nvSpPr>
        <p:spPr>
          <a:xfrm>
            <a:off x="6507004" y="235696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Houseplants</a:t>
            </a:r>
            <a:endParaRPr lang="en-US" sz="2233" dirty="0"/>
          </a:p>
        </p:txBody>
      </p:sp>
      <p:sp>
        <p:nvSpPr>
          <p:cNvPr id="10" name="Text 6"/>
          <p:cNvSpPr/>
          <p:nvPr/>
        </p:nvSpPr>
        <p:spPr>
          <a:xfrm>
            <a:off x="6507004" y="2847380"/>
            <a:ext cx="321123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Browse our curated selection of low-maintenance indoor plants that thrive in any space.</a:t>
            </a:r>
            <a:endParaRPr lang="en-US" sz="1786" dirty="0"/>
          </a:p>
        </p:txBody>
      </p:sp>
      <p:sp>
        <p:nvSpPr>
          <p:cNvPr id="11" name="Shape 7"/>
          <p:cNvSpPr/>
          <p:nvPr/>
        </p:nvSpPr>
        <p:spPr>
          <a:xfrm>
            <a:off x="10171867" y="2130147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0EDE6"/>
          </a:solidFill>
          <a:ln/>
        </p:spPr>
      </p:sp>
      <p:sp>
        <p:nvSpPr>
          <p:cNvPr id="12" name="Text 8"/>
          <p:cNvSpPr/>
          <p:nvPr/>
        </p:nvSpPr>
        <p:spPr>
          <a:xfrm>
            <a:off x="10398681" y="235696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Outdoor Plants</a:t>
            </a:r>
            <a:endParaRPr lang="en-US" sz="2233" dirty="0"/>
          </a:p>
        </p:txBody>
      </p:sp>
      <p:sp>
        <p:nvSpPr>
          <p:cNvPr id="13" name="Text 9"/>
          <p:cNvSpPr/>
          <p:nvPr/>
        </p:nvSpPr>
        <p:spPr>
          <a:xfrm>
            <a:off x="10398681" y="2847380"/>
            <a:ext cx="321123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Discover vibrant and hardy outdoor plants to beautify your garden or patio.</a:t>
            </a:r>
            <a:endParaRPr lang="en-US" sz="1786" dirty="0"/>
          </a:p>
        </p:txBody>
      </p:sp>
      <p:sp>
        <p:nvSpPr>
          <p:cNvPr id="14" name="Shape 10"/>
          <p:cNvSpPr/>
          <p:nvPr/>
        </p:nvSpPr>
        <p:spPr>
          <a:xfrm>
            <a:off x="6280190" y="4752618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0EDE6"/>
          </a:solidFill>
          <a:ln/>
        </p:spPr>
      </p:sp>
      <p:sp>
        <p:nvSpPr>
          <p:cNvPr id="15" name="Text 11"/>
          <p:cNvSpPr/>
          <p:nvPr/>
        </p:nvSpPr>
        <p:spPr>
          <a:xfrm>
            <a:off x="6507004" y="497943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Accessories</a:t>
            </a:r>
            <a:endParaRPr lang="en-US" sz="2233" dirty="0"/>
          </a:p>
        </p:txBody>
      </p:sp>
      <p:sp>
        <p:nvSpPr>
          <p:cNvPr id="16" name="Text 12"/>
          <p:cNvSpPr/>
          <p:nvPr/>
        </p:nvSpPr>
        <p:spPr>
          <a:xfrm>
            <a:off x="6507004" y="5469850"/>
            <a:ext cx="321123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Find the perfect planters, tools, and other accessories to support your plant-filled oasis.</a:t>
            </a:r>
            <a:endParaRPr lang="en-US" sz="1786" dirty="0"/>
          </a:p>
        </p:txBody>
      </p:sp>
      <p:sp>
        <p:nvSpPr>
          <p:cNvPr id="17" name="Shape 13"/>
          <p:cNvSpPr/>
          <p:nvPr/>
        </p:nvSpPr>
        <p:spPr>
          <a:xfrm>
            <a:off x="10171867" y="4752618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0EDE6"/>
          </a:solidFill>
          <a:ln/>
        </p:spPr>
      </p:sp>
      <p:sp>
        <p:nvSpPr>
          <p:cNvPr id="18" name="Text 14"/>
          <p:cNvSpPr/>
          <p:nvPr/>
        </p:nvSpPr>
        <p:spPr>
          <a:xfrm>
            <a:off x="10398681" y="497943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Plant Subscriptions</a:t>
            </a:r>
            <a:endParaRPr lang="en-US" sz="2233" dirty="0"/>
          </a:p>
        </p:txBody>
      </p:sp>
      <p:sp>
        <p:nvSpPr>
          <p:cNvPr id="19" name="Text 15"/>
          <p:cNvSpPr/>
          <p:nvPr/>
        </p:nvSpPr>
        <p:spPr>
          <a:xfrm>
            <a:off x="10470600" y="5469850"/>
            <a:ext cx="321123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Never worry about forgetting to water again with our convenient plant subscription service.</a:t>
            </a:r>
            <a:endParaRPr lang="en-US" sz="1786" dirty="0"/>
          </a:p>
        </p:txBody>
      </p:sp>
      <p:pic>
        <p:nvPicPr>
          <p:cNvPr id="20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22" name="Image 0" descr="preencoded.png">
            <a:extLst>
              <a:ext uri="{FF2B5EF4-FFF2-40B4-BE49-F238E27FC236}">
                <a16:creationId xmlns:a16="http://schemas.microsoft.com/office/drawing/2014/main" id="{43B6B498-5B57-F090-0E30-FDB2C9FDE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260646F-10A0-4DA2-326D-310B4BBA9C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670" y="1519231"/>
            <a:ext cx="3901620" cy="5191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863" y="2238018"/>
            <a:ext cx="5004554" cy="375344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74489" y="683062"/>
            <a:ext cx="4818459" cy="6022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43"/>
              </a:lnSpc>
              <a:buNone/>
            </a:pPr>
            <a:r>
              <a:rPr lang="en-US" sz="3794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Conclusion</a:t>
            </a:r>
            <a:endParaRPr lang="en-US" sz="379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89" y="1574363"/>
            <a:ext cx="481846" cy="48184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74489" y="2248853"/>
            <a:ext cx="2682121" cy="301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sz="1897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Grow Your Green Thumb</a:t>
            </a:r>
            <a:endParaRPr lang="en-US" sz="1897" dirty="0"/>
          </a:p>
        </p:txBody>
      </p:sp>
      <p:sp>
        <p:nvSpPr>
          <p:cNvPr id="9" name="Text 4"/>
          <p:cNvSpPr/>
          <p:nvPr/>
        </p:nvSpPr>
        <p:spPr>
          <a:xfrm>
            <a:off x="674489" y="2665690"/>
            <a:ext cx="7795022" cy="3083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8"/>
              </a:lnSpc>
              <a:buNone/>
            </a:pPr>
            <a:r>
              <a:rPr lang="en-US" sz="1518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Let Urban Sprouts be your guide to cultivating a thriving indoor and outdoor oasis.</a:t>
            </a:r>
            <a:endParaRPr lang="en-US" sz="1518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89" y="3552230"/>
            <a:ext cx="481846" cy="48184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74489" y="4226719"/>
            <a:ext cx="2409230" cy="301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sz="1897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Enhance Your Space</a:t>
            </a:r>
            <a:endParaRPr lang="en-US" sz="1897" dirty="0"/>
          </a:p>
        </p:txBody>
      </p:sp>
      <p:sp>
        <p:nvSpPr>
          <p:cNvPr id="12" name="Text 6"/>
          <p:cNvSpPr/>
          <p:nvPr/>
        </p:nvSpPr>
        <p:spPr>
          <a:xfrm>
            <a:off x="674489" y="4643557"/>
            <a:ext cx="7795022" cy="616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8"/>
              </a:lnSpc>
              <a:buNone/>
            </a:pPr>
            <a:r>
              <a:rPr lang="en-US" sz="1518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Discover the perfect plants to elevate the style and ambiance of your living or work space.</a:t>
            </a:r>
            <a:endParaRPr lang="en-US" sz="1518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89" y="5838468"/>
            <a:ext cx="481846" cy="48184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74489" y="6512957"/>
            <a:ext cx="2484358" cy="301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sz="1897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Reconnect with Nature</a:t>
            </a:r>
            <a:endParaRPr lang="en-US" sz="1897" dirty="0"/>
          </a:p>
        </p:txBody>
      </p:sp>
      <p:sp>
        <p:nvSpPr>
          <p:cNvPr id="15" name="Text 8"/>
          <p:cNvSpPr/>
          <p:nvPr/>
        </p:nvSpPr>
        <p:spPr>
          <a:xfrm>
            <a:off x="674489" y="6929795"/>
            <a:ext cx="7795022" cy="616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8"/>
              </a:lnSpc>
              <a:buNone/>
            </a:pPr>
            <a:r>
              <a:rPr lang="en-US" sz="1518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Surround yourself with the calming presence of plants and enjoy the mental and physical benefits.</a:t>
            </a:r>
            <a:endParaRPr lang="en-US" sz="1518" dirty="0"/>
          </a:p>
        </p:txBody>
      </p:sp>
      <p:pic>
        <p:nvPicPr>
          <p:cNvPr id="16" name="Image 5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312</Words>
  <Application>Microsoft Office PowerPoint</Application>
  <PresentationFormat>Custom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Alice</vt:lpstr>
      <vt:lpstr>Arial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Radhika Thale</cp:lastModifiedBy>
  <cp:revision>2</cp:revision>
  <dcterms:created xsi:type="dcterms:W3CDTF">2024-08-20T16:16:50Z</dcterms:created>
  <dcterms:modified xsi:type="dcterms:W3CDTF">2024-08-20T16:28:27Z</dcterms:modified>
</cp:coreProperties>
</file>