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89" r:id="rId2"/>
    <p:sldId id="318" r:id="rId3"/>
    <p:sldId id="319" r:id="rId4"/>
    <p:sldId id="316" r:id="rId5"/>
    <p:sldId id="32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5" d="100"/>
          <a:sy n="75" d="100"/>
        </p:scale>
        <p:origin x="-72" y="8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50BDC-9AAA-4D5C-8CB8-82DD79524C77}" type="datetimeFigureOut">
              <a:rPr lang="en-GB" smtClean="0"/>
              <a:t>23/08/2024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668E5-176E-4C7D-B5AE-6D785EA4F36A}" type="slidenum">
              <a:rPr lang="en-GB" smtClean="0"/>
              <a:t>‹#›</a:t>
            </a:fld>
            <a:endParaRPr lang="en-GB"/>
          </a:p>
        </p:txBody>
      </p:sp>
    </p:spTree>
    <p:extLst>
      <p:ext uri="{BB962C8B-B14F-4D97-AF65-F5344CB8AC3E}">
        <p14:creationId xmlns:p14="http://schemas.microsoft.com/office/powerpoint/2010/main" val="4051803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5BC0935-D767-43E0-86D5-48ED0DC99B0D}" type="datetime1">
              <a:rPr lang="en-GB" smtClean="0"/>
              <a:t>23/08/2024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74F917-45F5-4121-A056-4D2ABFD64B99}" type="slidenum">
              <a:rPr lang="en-GB" smtClean="0"/>
              <a:t>‹#›</a:t>
            </a:fld>
            <a:endParaRPr lang="en-GB"/>
          </a:p>
        </p:txBody>
      </p:sp>
    </p:spTree>
    <p:extLst>
      <p:ext uri="{BB962C8B-B14F-4D97-AF65-F5344CB8AC3E}">
        <p14:creationId xmlns:p14="http://schemas.microsoft.com/office/powerpoint/2010/main" val="120760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27BC871-D184-44B5-B385-7988ECC31275}" type="datetime1">
              <a:rPr lang="en-GB" smtClean="0"/>
              <a:t>23/08/2024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74F917-45F5-4121-A056-4D2ABFD64B99}" type="slidenum">
              <a:rPr lang="en-GB" smtClean="0"/>
              <a:t>‹#›</a:t>
            </a:fld>
            <a:endParaRPr lang="en-GB"/>
          </a:p>
        </p:txBody>
      </p:sp>
    </p:spTree>
    <p:extLst>
      <p:ext uri="{BB962C8B-B14F-4D97-AF65-F5344CB8AC3E}">
        <p14:creationId xmlns:p14="http://schemas.microsoft.com/office/powerpoint/2010/main" val="15488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DE0839E-5FE4-4201-83D4-B331A0F82C95}" type="datetime1">
              <a:rPr lang="en-GB" smtClean="0"/>
              <a:t>23/08/2024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74F917-45F5-4121-A056-4D2ABFD64B99}" type="slidenum">
              <a:rPr lang="en-GB" smtClean="0"/>
              <a:t>‹#›</a:t>
            </a:fld>
            <a:endParaRPr lang="en-GB"/>
          </a:p>
        </p:txBody>
      </p:sp>
    </p:spTree>
    <p:extLst>
      <p:ext uri="{BB962C8B-B14F-4D97-AF65-F5344CB8AC3E}">
        <p14:creationId xmlns:p14="http://schemas.microsoft.com/office/powerpoint/2010/main" val="57248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61175C7-5591-4699-A5EF-20AB7155B6E6}" type="datetime1">
              <a:rPr lang="en-GB" smtClean="0"/>
              <a:t>23/08/2024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74F917-45F5-4121-A056-4D2ABFD64B99}" type="slidenum">
              <a:rPr lang="en-GB" smtClean="0"/>
              <a:t>‹#›</a:t>
            </a:fld>
            <a:endParaRPr lang="en-GB"/>
          </a:p>
        </p:txBody>
      </p:sp>
    </p:spTree>
    <p:extLst>
      <p:ext uri="{BB962C8B-B14F-4D97-AF65-F5344CB8AC3E}">
        <p14:creationId xmlns:p14="http://schemas.microsoft.com/office/powerpoint/2010/main" val="30131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AB5677-62FF-476C-BA0D-971EA9C063DA}" type="datetime1">
              <a:rPr lang="en-GB" smtClean="0"/>
              <a:t>23/08/2024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74F917-45F5-4121-A056-4D2ABFD64B99}" type="slidenum">
              <a:rPr lang="en-GB" smtClean="0"/>
              <a:t>‹#›</a:t>
            </a:fld>
            <a:endParaRPr lang="en-GB"/>
          </a:p>
        </p:txBody>
      </p:sp>
    </p:spTree>
    <p:extLst>
      <p:ext uri="{BB962C8B-B14F-4D97-AF65-F5344CB8AC3E}">
        <p14:creationId xmlns:p14="http://schemas.microsoft.com/office/powerpoint/2010/main" val="92257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16B171B-8B7B-4378-A0B8-4A7736D081C0}" type="datetime1">
              <a:rPr lang="en-GB" smtClean="0"/>
              <a:t>23/08/2024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74F917-45F5-4121-A056-4D2ABFD64B99}" type="slidenum">
              <a:rPr lang="en-GB" smtClean="0"/>
              <a:t>‹#›</a:t>
            </a:fld>
            <a:endParaRPr lang="en-GB"/>
          </a:p>
        </p:txBody>
      </p:sp>
    </p:spTree>
    <p:extLst>
      <p:ext uri="{BB962C8B-B14F-4D97-AF65-F5344CB8AC3E}">
        <p14:creationId xmlns:p14="http://schemas.microsoft.com/office/powerpoint/2010/main" val="218429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6B21C67-FC1F-47DC-8739-B08D0A3F16DC}" type="datetime1">
              <a:rPr lang="en-GB" smtClean="0"/>
              <a:t>23/08/2024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74F917-45F5-4121-A056-4D2ABFD64B99}" type="slidenum">
              <a:rPr lang="en-GB" smtClean="0"/>
              <a:t>‹#›</a:t>
            </a:fld>
            <a:endParaRPr lang="en-GB"/>
          </a:p>
        </p:txBody>
      </p:sp>
    </p:spTree>
    <p:extLst>
      <p:ext uri="{BB962C8B-B14F-4D97-AF65-F5344CB8AC3E}">
        <p14:creationId xmlns:p14="http://schemas.microsoft.com/office/powerpoint/2010/main" val="398733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1F05CA7-C5D1-4600-ADD5-EB7B5B579E8B}" type="datetime1">
              <a:rPr lang="en-GB" smtClean="0"/>
              <a:t>23/08/2024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74F917-45F5-4121-A056-4D2ABFD64B99}" type="slidenum">
              <a:rPr lang="en-GB" smtClean="0"/>
              <a:t>‹#›</a:t>
            </a:fld>
            <a:endParaRPr lang="en-GB"/>
          </a:p>
        </p:txBody>
      </p:sp>
    </p:spTree>
    <p:extLst>
      <p:ext uri="{BB962C8B-B14F-4D97-AF65-F5344CB8AC3E}">
        <p14:creationId xmlns:p14="http://schemas.microsoft.com/office/powerpoint/2010/main" val="138169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7654C-165F-4D44-8866-F9C7CEF8F920}" type="datetime1">
              <a:rPr lang="en-GB" smtClean="0"/>
              <a:t>23/08/2024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74F917-45F5-4121-A056-4D2ABFD64B99}" type="slidenum">
              <a:rPr lang="en-GB" smtClean="0"/>
              <a:t>‹#›</a:t>
            </a:fld>
            <a:endParaRPr lang="en-GB"/>
          </a:p>
        </p:txBody>
      </p:sp>
    </p:spTree>
    <p:extLst>
      <p:ext uri="{BB962C8B-B14F-4D97-AF65-F5344CB8AC3E}">
        <p14:creationId xmlns:p14="http://schemas.microsoft.com/office/powerpoint/2010/main" val="179087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94C01F-35ED-4969-B6CD-8C5D3A7573E4}" type="datetime1">
              <a:rPr lang="en-GB" smtClean="0"/>
              <a:t>23/08/2024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74F917-45F5-4121-A056-4D2ABFD64B99}" type="slidenum">
              <a:rPr lang="en-GB" smtClean="0"/>
              <a:t>‹#›</a:t>
            </a:fld>
            <a:endParaRPr lang="en-GB"/>
          </a:p>
        </p:txBody>
      </p:sp>
    </p:spTree>
    <p:extLst>
      <p:ext uri="{BB962C8B-B14F-4D97-AF65-F5344CB8AC3E}">
        <p14:creationId xmlns:p14="http://schemas.microsoft.com/office/powerpoint/2010/main" val="255542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BB7524-9E02-466C-91F1-95564E1E6695}" type="datetime1">
              <a:rPr lang="en-GB" smtClean="0"/>
              <a:t>23/08/2024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74F917-45F5-4121-A056-4D2ABFD64B99}" type="slidenum">
              <a:rPr lang="en-GB" smtClean="0"/>
              <a:t>‹#›</a:t>
            </a:fld>
            <a:endParaRPr lang="en-GB"/>
          </a:p>
        </p:txBody>
      </p:sp>
    </p:spTree>
    <p:extLst>
      <p:ext uri="{BB962C8B-B14F-4D97-AF65-F5344CB8AC3E}">
        <p14:creationId xmlns:p14="http://schemas.microsoft.com/office/powerpoint/2010/main" val="1865203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299FA-97CF-4A13-87BB-2244BFAD391A}" type="datetime1">
              <a:rPr lang="en-GB" smtClean="0"/>
              <a:t>23/08/2024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4F917-45F5-4121-A056-4D2ABFD64B99}" type="slidenum">
              <a:rPr lang="en-GB" smtClean="0"/>
              <a:t>‹#›</a:t>
            </a:fld>
            <a:endParaRPr lang="en-GB"/>
          </a:p>
        </p:txBody>
      </p:sp>
    </p:spTree>
    <p:extLst>
      <p:ext uri="{BB962C8B-B14F-4D97-AF65-F5344CB8AC3E}">
        <p14:creationId xmlns:p14="http://schemas.microsoft.com/office/powerpoint/2010/main" val="427528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22FD-CCA9-4406-9618-24339941CFF9}"/>
              </a:ext>
            </a:extLst>
          </p:cNvPr>
          <p:cNvSpPr>
            <a:spLocks noGrp="1"/>
          </p:cNvSpPr>
          <p:nvPr>
            <p:ph type="ctrTitle"/>
          </p:nvPr>
        </p:nvSpPr>
        <p:spPr>
          <a:xfrm>
            <a:off x="3284479" y="1190729"/>
            <a:ext cx="5637627" cy="676616"/>
          </a:xfrm>
        </p:spPr>
        <p:txBody>
          <a:bodyPr>
            <a:noAutofit/>
          </a:bodyPr>
          <a:lstStyle/>
          <a:p>
            <a:pPr>
              <a:lnSpc>
                <a:spcPct val="100000"/>
              </a:lnSpc>
            </a:pPr>
            <a:r>
              <a:rPr lang="en-IN" sz="1800" dirty="0">
                <a:latin typeface="Lucida Sans Typewriter" panose="020B0509030504030204" pitchFamily="49" charset="0"/>
              </a:rPr>
              <a:t>Topic</a:t>
            </a:r>
            <a:r>
              <a:rPr lang="en-IN" sz="1800" b="1" dirty="0">
                <a:latin typeface="Lucida Sans Typewriter" panose="020B0509030504030204" pitchFamily="49" charset="0"/>
              </a:rPr>
              <a:t> - </a:t>
            </a:r>
            <a:r>
              <a:rPr lang="en-IN" sz="1800" b="1" dirty="0" err="1">
                <a:latin typeface="Lucida Sans Typewriter" panose="020B0509030504030204" pitchFamily="49" charset="0"/>
              </a:rPr>
              <a:t>UrbanSprouts</a:t>
            </a:r>
            <a:r>
              <a:rPr lang="en-IN" sz="1600" b="1" dirty="0">
                <a:latin typeface="Lucida Sans Typewriter" panose="020B0509030504030204" pitchFamily="49" charset="0"/>
              </a:rPr>
              <a:t> </a:t>
            </a:r>
            <a:r>
              <a:rPr lang="en-IN" sz="1600" b="1" i="1" dirty="0">
                <a:latin typeface="Lucida Sans Typewriter" panose="020B0509030504030204" pitchFamily="49" charset="0"/>
              </a:rPr>
              <a:t>“</a:t>
            </a:r>
            <a:r>
              <a:rPr lang="en-US" sz="1600" i="1" dirty="0">
                <a:latin typeface="Lucida Sans Typewriter" panose="020B0509030504030204" pitchFamily="49" charset="0"/>
              </a:rPr>
              <a:t>Grow with Care”</a:t>
            </a:r>
            <a:endParaRPr lang="en-IN" sz="1600" i="1" dirty="0">
              <a:latin typeface="Lucida Sans Typewriter" panose="020B0509030504030204" pitchFamily="49" charset="0"/>
            </a:endParaRPr>
          </a:p>
        </p:txBody>
      </p:sp>
      <p:sp>
        <p:nvSpPr>
          <p:cNvPr id="3" name="Subtitle 2">
            <a:extLst>
              <a:ext uri="{FF2B5EF4-FFF2-40B4-BE49-F238E27FC236}">
                <a16:creationId xmlns:a16="http://schemas.microsoft.com/office/drawing/2014/main" id="{82E6DDC4-FD95-4802-92CF-9A0A66152708}"/>
              </a:ext>
            </a:extLst>
          </p:cNvPr>
          <p:cNvSpPr>
            <a:spLocks noGrp="1"/>
          </p:cNvSpPr>
          <p:nvPr>
            <p:ph type="subTitle" idx="1"/>
          </p:nvPr>
        </p:nvSpPr>
        <p:spPr>
          <a:xfrm>
            <a:off x="953384" y="3059736"/>
            <a:ext cx="45719" cy="738527"/>
          </a:xfrm>
        </p:spPr>
        <p:txBody>
          <a:bodyPr>
            <a:noAutofit/>
          </a:bodyPr>
          <a:lstStyle/>
          <a:p>
            <a:pPr>
              <a:spcBef>
                <a:spcPts val="0"/>
              </a:spcBef>
            </a:pPr>
            <a:endParaRPr lang="en-IN" sz="1200" b="1" dirty="0"/>
          </a:p>
        </p:txBody>
      </p:sp>
      <p:sp>
        <p:nvSpPr>
          <p:cNvPr id="5" name="Subtitle 2">
            <a:extLst>
              <a:ext uri="{FF2B5EF4-FFF2-40B4-BE49-F238E27FC236}">
                <a16:creationId xmlns:a16="http://schemas.microsoft.com/office/drawing/2014/main" id="{82E6DDC4-FD95-4802-92CF-9A0A66152708}"/>
              </a:ext>
            </a:extLst>
          </p:cNvPr>
          <p:cNvSpPr txBox="1">
            <a:spLocks/>
          </p:cNvSpPr>
          <p:nvPr/>
        </p:nvSpPr>
        <p:spPr>
          <a:xfrm>
            <a:off x="2853909" y="4515990"/>
            <a:ext cx="6484186" cy="315346"/>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51435" tIns="25718" rIns="51435" bIns="25718"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1500" b="1" dirty="0">
                <a:solidFill>
                  <a:schemeClr val="bg1"/>
                </a:solidFill>
                <a:latin typeface="Arial" pitchFamily="34" charset="0"/>
                <a:cs typeface="Arial" pitchFamily="34" charset="0"/>
              </a:rPr>
              <a:t>BRACT’S, Vishwakarma Institute of Information Technology, Pune-48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522" y="3507293"/>
            <a:ext cx="740955" cy="837812"/>
          </a:xfrm>
          <a:prstGeom prst="rect">
            <a:avLst/>
          </a:prstGeom>
        </p:spPr>
      </p:pic>
      <p:sp>
        <p:nvSpPr>
          <p:cNvPr id="6" name="Rectangle 5"/>
          <p:cNvSpPr/>
          <p:nvPr/>
        </p:nvSpPr>
        <p:spPr>
          <a:xfrm>
            <a:off x="2972290" y="4821132"/>
            <a:ext cx="6262007" cy="507831"/>
          </a:xfrm>
          <a:prstGeom prst="rect">
            <a:avLst/>
          </a:prstGeom>
        </p:spPr>
        <p:txBody>
          <a:bodyPr wrap="square">
            <a:spAutoFit/>
          </a:bodyPr>
          <a:lstStyle/>
          <a:p>
            <a:pPr algn="ctr"/>
            <a:r>
              <a:rPr lang="en-IN" sz="1350"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sz="1350" b="1" dirty="0">
                <a:solidFill>
                  <a:schemeClr val="tx1">
                    <a:lumMod val="50000"/>
                    <a:lumOff val="50000"/>
                  </a:schemeClr>
                </a:solidFill>
                <a:latin typeface="Arial" pitchFamily="34" charset="0"/>
                <a:cs typeface="Arial" pitchFamily="34" charset="0"/>
              </a:rPr>
              <a:t>(NBA and NAAC accredited, ISO 9001:2015 certified)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48" y="168637"/>
            <a:ext cx="740955" cy="837812"/>
          </a:xfrm>
          <a:prstGeom prst="rect">
            <a:avLst/>
          </a:prstGeom>
        </p:spPr>
      </p:pic>
      <p:graphicFrame>
        <p:nvGraphicFramePr>
          <p:cNvPr id="9" name="Table 8">
            <a:extLst>
              <a:ext uri="{FF2B5EF4-FFF2-40B4-BE49-F238E27FC236}">
                <a16:creationId xmlns:a16="http://schemas.microsoft.com/office/drawing/2014/main" id="{0362DE3A-3BAA-F05C-5C28-00E83A207F8F}"/>
              </a:ext>
            </a:extLst>
          </p:cNvPr>
          <p:cNvGraphicFramePr>
            <a:graphicFrameLocks noGrp="1"/>
          </p:cNvGraphicFramePr>
          <p:nvPr>
            <p:extLst>
              <p:ext uri="{D42A27DB-BD31-4B8C-83A1-F6EECF244321}">
                <p14:modId xmlns:p14="http://schemas.microsoft.com/office/powerpoint/2010/main" val="212995121"/>
              </p:ext>
            </p:extLst>
          </p:nvPr>
        </p:nvGraphicFramePr>
        <p:xfrm>
          <a:off x="1945278" y="1945639"/>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13470164"/>
                    </a:ext>
                  </a:extLst>
                </a:gridCol>
                <a:gridCol w="2032000">
                  <a:extLst>
                    <a:ext uri="{9D8B030D-6E8A-4147-A177-3AD203B41FA5}">
                      <a16:colId xmlns:a16="http://schemas.microsoft.com/office/drawing/2014/main" val="2401691126"/>
                    </a:ext>
                  </a:extLst>
                </a:gridCol>
                <a:gridCol w="2032000">
                  <a:extLst>
                    <a:ext uri="{9D8B030D-6E8A-4147-A177-3AD203B41FA5}">
                      <a16:colId xmlns:a16="http://schemas.microsoft.com/office/drawing/2014/main" val="2040317770"/>
                    </a:ext>
                  </a:extLst>
                </a:gridCol>
                <a:gridCol w="2032000">
                  <a:extLst>
                    <a:ext uri="{9D8B030D-6E8A-4147-A177-3AD203B41FA5}">
                      <a16:colId xmlns:a16="http://schemas.microsoft.com/office/drawing/2014/main" val="4058545549"/>
                    </a:ext>
                  </a:extLst>
                </a:gridCol>
              </a:tblGrid>
              <a:tr h="370840">
                <a:tc>
                  <a:txBody>
                    <a:bodyPr/>
                    <a:lstStyle/>
                    <a:p>
                      <a:r>
                        <a:rPr lang="en-IN" dirty="0"/>
                        <a:t>Sr. no.</a:t>
                      </a:r>
                    </a:p>
                  </a:txBody>
                  <a:tcPr/>
                </a:tc>
                <a:tc>
                  <a:txBody>
                    <a:bodyPr/>
                    <a:lstStyle/>
                    <a:p>
                      <a:r>
                        <a:rPr lang="en-IN" dirty="0"/>
                        <a:t>Name</a:t>
                      </a:r>
                    </a:p>
                  </a:txBody>
                  <a:tcPr/>
                </a:tc>
                <a:tc>
                  <a:txBody>
                    <a:bodyPr/>
                    <a:lstStyle/>
                    <a:p>
                      <a:r>
                        <a:rPr lang="en-IN" dirty="0"/>
                        <a:t>PRN No.</a:t>
                      </a:r>
                    </a:p>
                  </a:txBody>
                  <a:tcPr/>
                </a:tc>
                <a:tc>
                  <a:txBody>
                    <a:bodyPr/>
                    <a:lstStyle/>
                    <a:p>
                      <a:r>
                        <a:rPr lang="en-IN" dirty="0"/>
                        <a:t>Roll No.</a:t>
                      </a:r>
                    </a:p>
                  </a:txBody>
                  <a:tcPr/>
                </a:tc>
                <a:extLst>
                  <a:ext uri="{0D108BD9-81ED-4DB2-BD59-A6C34878D82A}">
                    <a16:rowId xmlns:a16="http://schemas.microsoft.com/office/drawing/2014/main" val="796253636"/>
                  </a:ext>
                </a:extLst>
              </a:tr>
              <a:tr h="370840">
                <a:tc>
                  <a:txBody>
                    <a:bodyPr/>
                    <a:lstStyle/>
                    <a:p>
                      <a:r>
                        <a:rPr lang="en-IN" dirty="0"/>
                        <a:t>1.</a:t>
                      </a:r>
                    </a:p>
                  </a:txBody>
                  <a:tcPr/>
                </a:tc>
                <a:tc>
                  <a:txBody>
                    <a:bodyPr/>
                    <a:lstStyle/>
                    <a:p>
                      <a:r>
                        <a:rPr lang="en-IN" dirty="0"/>
                        <a:t>Radhika J. Thale</a:t>
                      </a:r>
                    </a:p>
                  </a:txBody>
                  <a:tcPr/>
                </a:tc>
                <a:tc>
                  <a:txBody>
                    <a:bodyPr/>
                    <a:lstStyle/>
                    <a:p>
                      <a:r>
                        <a:rPr lang="en-IN" dirty="0"/>
                        <a:t>22310794</a:t>
                      </a:r>
                    </a:p>
                  </a:txBody>
                  <a:tcPr/>
                </a:tc>
                <a:tc>
                  <a:txBody>
                    <a:bodyPr/>
                    <a:lstStyle/>
                    <a:p>
                      <a:r>
                        <a:rPr lang="en-IN" dirty="0"/>
                        <a:t>221036</a:t>
                      </a:r>
                    </a:p>
                  </a:txBody>
                  <a:tcPr/>
                </a:tc>
                <a:extLst>
                  <a:ext uri="{0D108BD9-81ED-4DB2-BD59-A6C34878D82A}">
                    <a16:rowId xmlns:a16="http://schemas.microsoft.com/office/drawing/2014/main" val="3054512268"/>
                  </a:ext>
                </a:extLst>
              </a:tr>
              <a:tr h="370840">
                <a:tc>
                  <a:txBody>
                    <a:bodyPr/>
                    <a:lstStyle/>
                    <a:p>
                      <a:r>
                        <a:rPr lang="en-IN" dirty="0"/>
                        <a:t>2.</a:t>
                      </a:r>
                    </a:p>
                  </a:txBody>
                  <a:tcPr/>
                </a:tc>
                <a:tc>
                  <a:txBody>
                    <a:bodyPr/>
                    <a:lstStyle/>
                    <a:p>
                      <a:r>
                        <a:rPr lang="en-IN" dirty="0" err="1"/>
                        <a:t>Pranita</a:t>
                      </a:r>
                      <a:r>
                        <a:rPr lang="en-IN" dirty="0"/>
                        <a:t> P. </a:t>
                      </a:r>
                      <a:r>
                        <a:rPr lang="en-IN" dirty="0" err="1"/>
                        <a:t>Bhor</a:t>
                      </a:r>
                      <a:endParaRPr lang="en-IN" dirty="0"/>
                    </a:p>
                  </a:txBody>
                  <a:tcPr/>
                </a:tc>
                <a:tc>
                  <a:txBody>
                    <a:bodyPr/>
                    <a:lstStyle/>
                    <a:p>
                      <a:r>
                        <a:rPr lang="en-IN" dirty="0"/>
                        <a:t>22311344</a:t>
                      </a:r>
                    </a:p>
                  </a:txBody>
                  <a:tcPr/>
                </a:tc>
                <a:tc>
                  <a:txBody>
                    <a:bodyPr/>
                    <a:lstStyle/>
                    <a:p>
                      <a:r>
                        <a:rPr lang="en-IN" dirty="0"/>
                        <a:t>221047</a:t>
                      </a:r>
                    </a:p>
                  </a:txBody>
                  <a:tcPr/>
                </a:tc>
                <a:extLst>
                  <a:ext uri="{0D108BD9-81ED-4DB2-BD59-A6C34878D82A}">
                    <a16:rowId xmlns:a16="http://schemas.microsoft.com/office/drawing/2014/main" val="320782114"/>
                  </a:ext>
                </a:extLst>
              </a:tr>
              <a:tr h="370840">
                <a:tc>
                  <a:txBody>
                    <a:bodyPr/>
                    <a:lstStyle/>
                    <a:p>
                      <a:r>
                        <a:rPr lang="en-IN" dirty="0"/>
                        <a:t>3.</a:t>
                      </a:r>
                    </a:p>
                  </a:txBody>
                  <a:tcPr/>
                </a:tc>
                <a:tc>
                  <a:txBody>
                    <a:bodyPr/>
                    <a:lstStyle/>
                    <a:p>
                      <a:r>
                        <a:rPr lang="en-IN" dirty="0" err="1"/>
                        <a:t>Janhvi</a:t>
                      </a:r>
                      <a:r>
                        <a:rPr lang="en-IN" dirty="0"/>
                        <a:t> R. Mishra</a:t>
                      </a:r>
                    </a:p>
                  </a:txBody>
                  <a:tcPr/>
                </a:tc>
                <a:tc>
                  <a:txBody>
                    <a:bodyPr/>
                    <a:lstStyle/>
                    <a:p>
                      <a:r>
                        <a:rPr lang="en-IN" dirty="0"/>
                        <a:t>22311352</a:t>
                      </a:r>
                    </a:p>
                  </a:txBody>
                  <a:tcPr/>
                </a:tc>
                <a:tc>
                  <a:txBody>
                    <a:bodyPr/>
                    <a:lstStyle/>
                    <a:p>
                      <a:r>
                        <a:rPr lang="en-IN" dirty="0"/>
                        <a:t>221048</a:t>
                      </a:r>
                    </a:p>
                  </a:txBody>
                  <a:tcPr/>
                </a:tc>
                <a:extLst>
                  <a:ext uri="{0D108BD9-81ED-4DB2-BD59-A6C34878D82A}">
                    <a16:rowId xmlns:a16="http://schemas.microsoft.com/office/drawing/2014/main" val="4082859434"/>
                  </a:ext>
                </a:extLst>
              </a:tr>
            </a:tbl>
          </a:graphicData>
        </a:graphic>
      </p:graphicFrame>
    </p:spTree>
    <p:extLst>
      <p:ext uri="{BB962C8B-B14F-4D97-AF65-F5344CB8AC3E}">
        <p14:creationId xmlns:p14="http://schemas.microsoft.com/office/powerpoint/2010/main" val="186678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a:t>
            </a:r>
          </a:p>
        </p:txBody>
      </p:sp>
      <p:sp>
        <p:nvSpPr>
          <p:cNvPr id="4" name="Slide Number Placeholder 3"/>
          <p:cNvSpPr>
            <a:spLocks noGrp="1"/>
          </p:cNvSpPr>
          <p:nvPr>
            <p:ph type="sldNum" sz="quarter" idx="12"/>
          </p:nvPr>
        </p:nvSpPr>
        <p:spPr/>
        <p:txBody>
          <a:bodyPr/>
          <a:lstStyle/>
          <a:p>
            <a:fld id="{C674F917-45F5-4121-A056-4D2ABFD64B99}" type="slidenum">
              <a:rPr lang="en-GB" smtClean="0"/>
              <a:t>2</a:t>
            </a:fld>
            <a:endParaRPr lang="en-GB"/>
          </a:p>
        </p:txBody>
      </p:sp>
      <p:sp>
        <p:nvSpPr>
          <p:cNvPr id="3" name="Content Placeholder 2"/>
          <p:cNvSpPr>
            <a:spLocks noGrp="1"/>
          </p:cNvSpPr>
          <p:nvPr>
            <p:ph idx="1"/>
          </p:nvPr>
        </p:nvSpPr>
        <p:spPr>
          <a:xfrm>
            <a:off x="525988" y="1825625"/>
            <a:ext cx="6942221" cy="4891730"/>
          </a:xfrm>
        </p:spPr>
        <p:txBody>
          <a:bodyPr>
            <a:normAutofit fontScale="92500" lnSpcReduction="10000"/>
          </a:bodyPr>
          <a:lstStyle/>
          <a:p>
            <a:pPr algn="just"/>
            <a:r>
              <a:rPr lang="en-US" dirty="0" err="1"/>
              <a:t>UrbanSprouts</a:t>
            </a:r>
            <a:r>
              <a:rPr lang="en-US" dirty="0"/>
              <a:t> is your go-to destination for comprehensive plant care, offering personalized solutions to ensure your plants thrive. We provide expert guidance on the right fertilizers, watering schedules, and care routines, all tailored to your specific plants. Our service extends beyond care, offering customized design and suggestions for your balcony, terrace, or garden to create a green space that reflects your style. As we grow and secure sponsorships, we plan to expand our offerings with a shopping section, making it easier for you to access all the tools and products you need for a flourishing garden.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11" y="140645"/>
            <a:ext cx="740955" cy="837812"/>
          </a:xfrm>
          <a:prstGeom prst="rect">
            <a:avLst/>
          </a:prstGeom>
        </p:spPr>
      </p:pic>
      <p:pic>
        <p:nvPicPr>
          <p:cNvPr id="7" name="Picture 6">
            <a:extLst>
              <a:ext uri="{FF2B5EF4-FFF2-40B4-BE49-F238E27FC236}">
                <a16:creationId xmlns:a16="http://schemas.microsoft.com/office/drawing/2014/main" id="{A7EE4166-BC73-82CB-8112-91C41F736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1" y="1187225"/>
            <a:ext cx="4046011" cy="4891730"/>
          </a:xfrm>
          <a:prstGeom prst="rect">
            <a:avLst/>
          </a:prstGeom>
        </p:spPr>
      </p:pic>
    </p:spTree>
    <p:extLst>
      <p:ext uri="{BB962C8B-B14F-4D97-AF65-F5344CB8AC3E}">
        <p14:creationId xmlns:p14="http://schemas.microsoft.com/office/powerpoint/2010/main" val="398040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674F917-45F5-4121-A056-4D2ABFD64B99}" type="slidenum">
              <a:rPr lang="en-GB" smtClean="0"/>
              <a:t>3</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8" y="112653"/>
            <a:ext cx="740955" cy="837812"/>
          </a:xfrm>
          <a:prstGeom prst="rect">
            <a:avLst/>
          </a:prstGeom>
        </p:spPr>
      </p:pic>
    </p:spTree>
    <p:extLst>
      <p:ext uri="{BB962C8B-B14F-4D97-AF65-F5344CB8AC3E}">
        <p14:creationId xmlns:p14="http://schemas.microsoft.com/office/powerpoint/2010/main" val="140673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Objective</a:t>
            </a:r>
          </a:p>
        </p:txBody>
      </p:sp>
      <p:sp>
        <p:nvSpPr>
          <p:cNvPr id="4" name="Slide Number Placeholder 3"/>
          <p:cNvSpPr>
            <a:spLocks noGrp="1"/>
          </p:cNvSpPr>
          <p:nvPr>
            <p:ph type="sldNum" sz="quarter" idx="12"/>
          </p:nvPr>
        </p:nvSpPr>
        <p:spPr/>
        <p:txBody>
          <a:bodyPr/>
          <a:lstStyle/>
          <a:p>
            <a:fld id="{C674F917-45F5-4121-A056-4D2ABFD64B99}" type="slidenum">
              <a:rPr lang="en-GB" smtClean="0"/>
              <a:t>4</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41" y="112653"/>
            <a:ext cx="740955" cy="837812"/>
          </a:xfrm>
          <a:prstGeom prst="rect">
            <a:avLst/>
          </a:prstGeom>
        </p:spPr>
      </p:pic>
      <p:sp>
        <p:nvSpPr>
          <p:cNvPr id="8" name="Content Placeholder 7">
            <a:extLst>
              <a:ext uri="{FF2B5EF4-FFF2-40B4-BE49-F238E27FC236}">
                <a16:creationId xmlns:a16="http://schemas.microsoft.com/office/drawing/2014/main" id="{1BD442A4-E821-2408-9F2D-22C1B279D156}"/>
              </a:ext>
            </a:extLst>
          </p:cNvPr>
          <p:cNvSpPr>
            <a:spLocks noGrp="1"/>
          </p:cNvSpPr>
          <p:nvPr>
            <p:ph idx="1"/>
          </p:nvPr>
        </p:nvSpPr>
        <p:spPr>
          <a:xfrm>
            <a:off x="725905" y="1943160"/>
            <a:ext cx="10515600" cy="4351338"/>
          </a:xfrm>
        </p:spPr>
        <p:txBody>
          <a:bodyPr>
            <a:normAutofit fontScale="92500" lnSpcReduction="10000"/>
          </a:bodyPr>
          <a:lstStyle/>
          <a:p>
            <a:pPr algn="just"/>
            <a:r>
              <a:rPr lang="en-US" dirty="0"/>
              <a:t>Expert Plant Care Guidance: Receive tailored advice on fertilizers, watering schedules, and maintenance routines to keep your plants healthy and vibrant.</a:t>
            </a:r>
          </a:p>
          <a:p>
            <a:pPr algn="just"/>
            <a:r>
              <a:rPr lang="en-US" dirty="0"/>
              <a:t>Personalized Design Solutions: Get customized recommendations and design ideas for your balcony, terrace, or garden to suit your style and preferences.</a:t>
            </a:r>
          </a:p>
          <a:p>
            <a:pPr algn="just"/>
            <a:r>
              <a:rPr lang="en-US" dirty="0"/>
              <a:t>Future Shopping Section: Look forward to an expanded shopping section as we secure sponsorships, providing easy access to essential gardening tools and products.</a:t>
            </a:r>
          </a:p>
          <a:p>
            <a:pPr algn="just"/>
            <a:r>
              <a:rPr lang="en-US" dirty="0"/>
              <a:t>Comprehensive Care Calendar: Benefit from a detailed calendar that helps you manage plant care tasks efficiently, ensuring timely watering and feeding.</a:t>
            </a:r>
            <a:endParaRPr lang="en-IN" dirty="0"/>
          </a:p>
        </p:txBody>
      </p:sp>
    </p:spTree>
    <p:extLst>
      <p:ext uri="{BB962C8B-B14F-4D97-AF65-F5344CB8AC3E}">
        <p14:creationId xmlns:p14="http://schemas.microsoft.com/office/powerpoint/2010/main" val="286047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Diagram</a:t>
            </a:r>
          </a:p>
        </p:txBody>
      </p:sp>
      <p:pic>
        <p:nvPicPr>
          <p:cNvPr id="7" name="Content Placeholder 6">
            <a:extLst>
              <a:ext uri="{FF2B5EF4-FFF2-40B4-BE49-F238E27FC236}">
                <a16:creationId xmlns:a16="http://schemas.microsoft.com/office/drawing/2014/main" id="{5FC1D8FF-BA4F-529C-C171-DC9024E06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6180" y="1825625"/>
            <a:ext cx="8799640" cy="4351338"/>
          </a:xfrm>
        </p:spPr>
      </p:pic>
      <p:sp>
        <p:nvSpPr>
          <p:cNvPr id="4" name="Slide Number Placeholder 3"/>
          <p:cNvSpPr>
            <a:spLocks noGrp="1"/>
          </p:cNvSpPr>
          <p:nvPr>
            <p:ph type="sldNum" sz="quarter" idx="12"/>
          </p:nvPr>
        </p:nvSpPr>
        <p:spPr/>
        <p:txBody>
          <a:bodyPr/>
          <a:lstStyle/>
          <a:p>
            <a:fld id="{C674F917-45F5-4121-A056-4D2ABFD64B99}" type="slidenum">
              <a:rPr lang="en-GB" smtClean="0"/>
              <a:t>5</a:t>
            </a:fld>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81" y="215289"/>
            <a:ext cx="740955" cy="837812"/>
          </a:xfrm>
          <a:prstGeom prst="rect">
            <a:avLst/>
          </a:prstGeom>
        </p:spPr>
      </p:pic>
    </p:spTree>
    <p:extLst>
      <p:ext uri="{BB962C8B-B14F-4D97-AF65-F5344CB8AC3E}">
        <p14:creationId xmlns:p14="http://schemas.microsoft.com/office/powerpoint/2010/main" val="3734109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3289</TotalTime>
  <Words>290</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Lucida Sans Typewriter</vt:lpstr>
      <vt:lpstr>Office Theme</vt:lpstr>
      <vt:lpstr>Topic - UrbanSprouts “Grow with Care”</vt:lpstr>
      <vt:lpstr>Introduction</vt:lpstr>
      <vt:lpstr>Literature Survey</vt:lpstr>
      <vt:lpstr>Objective</vt:lpstr>
      <vt:lpstr>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dc:creator>
  <cp:lastModifiedBy>Radhika Thale</cp:lastModifiedBy>
  <cp:revision>48</cp:revision>
  <dcterms:created xsi:type="dcterms:W3CDTF">2021-09-22T16:42:26Z</dcterms:created>
  <dcterms:modified xsi:type="dcterms:W3CDTF">2024-08-23T18:02:00Z</dcterms:modified>
</cp:coreProperties>
</file>