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B36C-4147-9FCF-52D372D3517A}"/>
            </c:ext>
          </c:extLst>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2-B36C-4147-9FCF-52D372D3517A}"/>
            </c:ext>
          </c:extLst>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36C-4147-9FCF-52D372D3517A}"/>
            </c:ext>
          </c:extLst>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5-B36C-4147-9FCF-52D372D3517A}"/>
            </c:ext>
          </c:extLst>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B36C-4147-9FCF-52D372D3517A}"/>
            </c:ext>
          </c:extLst>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US" sz="2400" dirty="0"/>
              <a:t> RADHIKA . K</a:t>
            </a:r>
          </a:p>
          <a:p>
            <a:r>
              <a:rPr lang="en-US" sz="2400" b="1" dirty="0"/>
              <a:t>ROLL NO: </a:t>
            </a:r>
            <a:r>
              <a:rPr lang="en-US" sz="2400" dirty="0"/>
              <a:t>22BC51</a:t>
            </a:r>
          </a:p>
          <a:p>
            <a:r>
              <a:rPr lang="en-US" sz="2400" b="1" dirty="0"/>
              <a:t>REGISTER NUMBER: </a:t>
            </a:r>
            <a:r>
              <a:rPr lang="en-US" sz="2400" dirty="0"/>
              <a:t>312218939</a:t>
            </a:r>
          </a:p>
          <a:p>
            <a:r>
              <a:rPr lang="en-US" sz="2400" b="1" dirty="0"/>
              <a:t>NAAN MUDHALVAN ID: </a:t>
            </a:r>
            <a:r>
              <a:rPr lang="en-US" sz="2400" dirty="0"/>
              <a:t>B93F922E7858D9AA5E943F1F5A0FE84D</a:t>
            </a:r>
          </a:p>
          <a:p>
            <a:r>
              <a:rPr lang="en-US" sz="2400" b="1" dirty="0"/>
              <a:t>DEPARTMENT: </a:t>
            </a:r>
            <a:r>
              <a:rPr lang="en-US" sz="2400" dirty="0"/>
              <a:t>B.COM (COMMERCE)</a:t>
            </a:r>
          </a:p>
          <a:p>
            <a:r>
              <a:rPr lang="en-US" sz="2400" b="1" dirty="0"/>
              <a:t>COLLEGE:</a:t>
            </a:r>
            <a:r>
              <a:rPr lang="en-US" sz="2400" dirty="0"/>
              <a:t> AVICHI COLLEGE OF ARTS AND SCIENCE, VIRUGAMBAKKAM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b="1"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 </a:t>
            </a:r>
            <a:r>
              <a:rPr lang="en-IN" sz="2800" b="1" i="1" dirty="0">
                <a:latin typeface="Times New Roman" panose="02020603050405020304" pitchFamily="18" charset="0"/>
                <a:cs typeface="Times New Roman" panose="02020603050405020304" pitchFamily="18" charset="0"/>
              </a:rPr>
              <a:t>Filters: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Findout</a:t>
            </a:r>
            <a:r>
              <a:rPr lang="en-IN" sz="2800" dirty="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a:t>
            </a:r>
            <a:r>
              <a:rPr lang="en-IN" sz="3200" dirty="0" err="1">
                <a:latin typeface="Times New Roman" panose="02020603050405020304" pitchFamily="18" charset="0"/>
                <a:cs typeface="Times New Roman" panose="02020603050405020304" pitchFamily="18" charset="0"/>
              </a:rPr>
              <a:t>Kaggle</a:t>
            </a:r>
            <a:r>
              <a:rPr lang="en-IN" sz="3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726</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Frederick F</cp:lastModifiedBy>
  <cp:revision>63</cp:revision>
  <dcterms:created xsi:type="dcterms:W3CDTF">2024-03-29T15:07:22Z</dcterms:created>
  <dcterms:modified xsi:type="dcterms:W3CDTF">2024-09-13T07:26:01Z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