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738AD1-04C6-EB41-EF0E-E024B97EEFA6}" v="371" dt="2021-06-29T05:42:53.305"/>
    <p1510:client id="{50E4078F-D296-985E-7A16-7AB6823716DC}" v="566" dt="2021-06-29T02:14:47.154"/>
    <p1510:client id="{E3240F7A-507D-4C4A-A253-E1EBC67C6C37}" v="97" dt="2021-06-28T15:16:51.334"/>
    <p1510:client id="{E896B250-D6CA-77B8-1A2E-06C8AFA02580}" v="1613" dt="2021-06-28T17:25:17.9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dhika Dhawan" userId="S::radhika.dhawan@slkgroup.com::9889f299-027f-4461-8887-3394efc0075c" providerId="AD" clId="Web-{50E4078F-D296-985E-7A16-7AB6823716DC}"/>
    <pc:docChg chg="addSld modSld">
      <pc:chgData name="Radhika Dhawan" userId="S::radhika.dhawan@slkgroup.com::9889f299-027f-4461-8887-3394efc0075c" providerId="AD" clId="Web-{50E4078F-D296-985E-7A16-7AB6823716DC}" dt="2021-06-29T02:14:47.154" v="271" actId="20577"/>
      <pc:docMkLst>
        <pc:docMk/>
      </pc:docMkLst>
      <pc:sldChg chg="modSp">
        <pc:chgData name="Radhika Dhawan" userId="S::radhika.dhawan@slkgroup.com::9889f299-027f-4461-8887-3394efc0075c" providerId="AD" clId="Web-{50E4078F-D296-985E-7A16-7AB6823716DC}" dt="2021-06-29T01:59:48.867" v="143" actId="20577"/>
        <pc:sldMkLst>
          <pc:docMk/>
          <pc:sldMk cId="4015263805" sldId="266"/>
        </pc:sldMkLst>
        <pc:spChg chg="mod">
          <ac:chgData name="Radhika Dhawan" userId="S::radhika.dhawan@slkgroup.com::9889f299-027f-4461-8887-3394efc0075c" providerId="AD" clId="Web-{50E4078F-D296-985E-7A16-7AB6823716DC}" dt="2021-06-29T01:59:48.867" v="143" actId="20577"/>
          <ac:spMkLst>
            <pc:docMk/>
            <pc:sldMk cId="4015263805" sldId="266"/>
            <ac:spMk id="3" creationId="{46503A88-A93F-4BDA-BEA5-E276C040BFD0}"/>
          </ac:spMkLst>
        </pc:spChg>
      </pc:sldChg>
      <pc:sldChg chg="addSp modSp new">
        <pc:chgData name="Radhika Dhawan" userId="S::radhika.dhawan@slkgroup.com::9889f299-027f-4461-8887-3394efc0075c" providerId="AD" clId="Web-{50E4078F-D296-985E-7A16-7AB6823716DC}" dt="2021-06-29T02:14:47.154" v="271" actId="20577"/>
        <pc:sldMkLst>
          <pc:docMk/>
          <pc:sldMk cId="381363781" sldId="267"/>
        </pc:sldMkLst>
        <pc:spChg chg="mod">
          <ac:chgData name="Radhika Dhawan" userId="S::radhika.dhawan@slkgroup.com::9889f299-027f-4461-8887-3394efc0075c" providerId="AD" clId="Web-{50E4078F-D296-985E-7A16-7AB6823716DC}" dt="2021-06-29T02:04:00.217" v="155" actId="20577"/>
          <ac:spMkLst>
            <pc:docMk/>
            <pc:sldMk cId="381363781" sldId="267"/>
            <ac:spMk id="2" creationId="{A8EA350C-7911-403E-B081-DF16ABA526C7}"/>
          </ac:spMkLst>
        </pc:spChg>
        <pc:spChg chg="mod">
          <ac:chgData name="Radhika Dhawan" userId="S::radhika.dhawan@slkgroup.com::9889f299-027f-4461-8887-3394efc0075c" providerId="AD" clId="Web-{50E4078F-D296-985E-7A16-7AB6823716DC}" dt="2021-06-29T02:14:47.154" v="271" actId="20577"/>
          <ac:spMkLst>
            <pc:docMk/>
            <pc:sldMk cId="381363781" sldId="267"/>
            <ac:spMk id="3" creationId="{3E7AA29C-52CA-46E9-9A97-C0BDF9876896}"/>
          </ac:spMkLst>
        </pc:spChg>
        <pc:spChg chg="add">
          <ac:chgData name="Radhika Dhawan" userId="S::radhika.dhawan@slkgroup.com::9889f299-027f-4461-8887-3394efc0075c" providerId="AD" clId="Web-{50E4078F-D296-985E-7A16-7AB6823716DC}" dt="2021-06-29T02:03:52.592" v="149"/>
          <ac:spMkLst>
            <pc:docMk/>
            <pc:sldMk cId="381363781" sldId="267"/>
            <ac:spMk id="4" creationId="{B128F040-C345-4848-8291-D1F9D22FAF24}"/>
          </ac:spMkLst>
        </pc:spChg>
      </pc:sldChg>
    </pc:docChg>
  </pc:docChgLst>
  <pc:docChgLst>
    <pc:chgData name="Radhika Dhawan" userId="S::radhika.dhawan@slkgroup.com::9889f299-027f-4461-8887-3394efc0075c" providerId="AD" clId="Web-{E3240F7A-507D-4C4A-A253-E1EBC67C6C37}"/>
    <pc:docChg chg="addSld modSld addMainMaster delMainMaster">
      <pc:chgData name="Radhika Dhawan" userId="S::radhika.dhawan@slkgroup.com::9889f299-027f-4461-8887-3394efc0075c" providerId="AD" clId="Web-{E3240F7A-507D-4C4A-A253-E1EBC67C6C37}" dt="2021-06-28T15:16:51.334" v="45" actId="14100"/>
      <pc:docMkLst>
        <pc:docMk/>
      </pc:docMkLst>
      <pc:sldChg chg="addSp delSp modSp mod setBg modClrScheme chgLayout">
        <pc:chgData name="Radhika Dhawan" userId="S::radhika.dhawan@slkgroup.com::9889f299-027f-4461-8887-3394efc0075c" providerId="AD" clId="Web-{E3240F7A-507D-4C4A-A253-E1EBC67C6C37}" dt="2021-06-28T15:05:18.333" v="21"/>
        <pc:sldMkLst>
          <pc:docMk/>
          <pc:sldMk cId="109857222" sldId="256"/>
        </pc:sldMkLst>
        <pc:spChg chg="mod">
          <ac:chgData name="Radhika Dhawan" userId="S::radhika.dhawan@slkgroup.com::9889f299-027f-4461-8887-3394efc0075c" providerId="AD" clId="Web-{E3240F7A-507D-4C4A-A253-E1EBC67C6C37}" dt="2021-06-28T15:05:18.333" v="21"/>
          <ac:spMkLst>
            <pc:docMk/>
            <pc:sldMk cId="109857222" sldId="256"/>
            <ac:spMk id="2" creationId="{00000000-0000-0000-0000-000000000000}"/>
          </ac:spMkLst>
        </pc:spChg>
        <pc:spChg chg="del">
          <ac:chgData name="Radhika Dhawan" userId="S::radhika.dhawan@slkgroup.com::9889f299-027f-4461-8887-3394efc0075c" providerId="AD" clId="Web-{E3240F7A-507D-4C4A-A253-E1EBC67C6C37}" dt="2021-06-28T15:02:44.361" v="17"/>
          <ac:spMkLst>
            <pc:docMk/>
            <pc:sldMk cId="109857222" sldId="256"/>
            <ac:spMk id="3" creationId="{00000000-0000-0000-0000-000000000000}"/>
          </ac:spMkLst>
        </pc:spChg>
        <pc:spChg chg="add mod">
          <ac:chgData name="Radhika Dhawan" userId="S::radhika.dhawan@slkgroup.com::9889f299-027f-4461-8887-3394efc0075c" providerId="AD" clId="Web-{E3240F7A-507D-4C4A-A253-E1EBC67C6C37}" dt="2021-06-28T15:02:23.516" v="16" actId="20577"/>
          <ac:spMkLst>
            <pc:docMk/>
            <pc:sldMk cId="109857222" sldId="256"/>
            <ac:spMk id="4" creationId="{B30D1BE6-F942-4923-8799-5E8E97B3AA30}"/>
          </ac:spMkLst>
        </pc:spChg>
        <pc:spChg chg="add del">
          <ac:chgData name="Radhika Dhawan" userId="S::radhika.dhawan@slkgroup.com::9889f299-027f-4461-8887-3394efc0075c" providerId="AD" clId="Web-{E3240F7A-507D-4C4A-A253-E1EBC67C6C37}" dt="2021-06-28T15:05:18.333" v="21"/>
          <ac:spMkLst>
            <pc:docMk/>
            <pc:sldMk cId="109857222" sldId="256"/>
            <ac:spMk id="9" creationId="{82950D9A-4705-4314-961A-4F88B2CE412D}"/>
          </ac:spMkLst>
        </pc:spChg>
        <pc:spChg chg="add del">
          <ac:chgData name="Radhika Dhawan" userId="S::radhika.dhawan@slkgroup.com::9889f299-027f-4461-8887-3394efc0075c" providerId="AD" clId="Web-{E3240F7A-507D-4C4A-A253-E1EBC67C6C37}" dt="2021-06-28T15:05:18.333" v="21"/>
          <ac:spMkLst>
            <pc:docMk/>
            <pc:sldMk cId="109857222" sldId="256"/>
            <ac:spMk id="11" creationId="{B13969F2-ED52-4E5C-B3FC-01E01B8B9FBC}"/>
          </ac:spMkLst>
        </pc:spChg>
        <pc:spChg chg="add">
          <ac:chgData name="Radhika Dhawan" userId="S::radhika.dhawan@slkgroup.com::9889f299-027f-4461-8887-3394efc0075c" providerId="AD" clId="Web-{E3240F7A-507D-4C4A-A253-E1EBC67C6C37}" dt="2021-06-28T15:05:18.333" v="21"/>
          <ac:spMkLst>
            <pc:docMk/>
            <pc:sldMk cId="109857222" sldId="256"/>
            <ac:spMk id="18" creationId="{D3F13AAF-525E-4953-A67E-7B34FDB4D899}"/>
          </ac:spMkLst>
        </pc:spChg>
        <pc:picChg chg="add del">
          <ac:chgData name="Radhika Dhawan" userId="S::radhika.dhawan@slkgroup.com::9889f299-027f-4461-8887-3394efc0075c" providerId="AD" clId="Web-{E3240F7A-507D-4C4A-A253-E1EBC67C6C37}" dt="2021-06-28T15:05:04.942" v="20"/>
          <ac:picMkLst>
            <pc:docMk/>
            <pc:sldMk cId="109857222" sldId="256"/>
            <ac:picMk id="6" creationId="{2D2698DC-45F9-42B2-A644-DFA854E79D40}"/>
          </ac:picMkLst>
        </pc:picChg>
        <pc:picChg chg="add">
          <ac:chgData name="Radhika Dhawan" userId="S::radhika.dhawan@slkgroup.com::9889f299-027f-4461-8887-3394efc0075c" providerId="AD" clId="Web-{E3240F7A-507D-4C4A-A253-E1EBC67C6C37}" dt="2021-06-28T15:05:18.333" v="21"/>
          <ac:picMkLst>
            <pc:docMk/>
            <pc:sldMk cId="109857222" sldId="256"/>
            <ac:picMk id="15" creationId="{01F3EE75-B9EC-442B-9E80-6A6E0B228ECF}"/>
          </ac:picMkLst>
        </pc:picChg>
        <pc:cxnChg chg="add del">
          <ac:chgData name="Radhika Dhawan" userId="S::radhika.dhawan@slkgroup.com::9889f299-027f-4461-8887-3394efc0075c" providerId="AD" clId="Web-{E3240F7A-507D-4C4A-A253-E1EBC67C6C37}" dt="2021-06-28T15:05:18.333" v="21"/>
          <ac:cxnSpMkLst>
            <pc:docMk/>
            <pc:sldMk cId="109857222" sldId="256"/>
            <ac:cxnSpMk id="13" creationId="{13AC671C-E66F-43C5-A66A-C477339DD232}"/>
          </ac:cxnSpMkLst>
        </pc:cxnChg>
        <pc:cxnChg chg="add">
          <ac:chgData name="Radhika Dhawan" userId="S::radhika.dhawan@slkgroup.com::9889f299-027f-4461-8887-3394efc0075c" providerId="AD" clId="Web-{E3240F7A-507D-4C4A-A253-E1EBC67C6C37}" dt="2021-06-28T15:05:18.333" v="21"/>
          <ac:cxnSpMkLst>
            <pc:docMk/>
            <pc:sldMk cId="109857222" sldId="256"/>
            <ac:cxnSpMk id="20" creationId="{32E97E5C-7A5F-424E-AAE4-654396E90799}"/>
          </ac:cxnSpMkLst>
        </pc:cxnChg>
      </pc:sldChg>
      <pc:sldChg chg="addSp delSp modSp new">
        <pc:chgData name="Radhika Dhawan" userId="S::radhika.dhawan@slkgroup.com::9889f299-027f-4461-8887-3394efc0075c" providerId="AD" clId="Web-{E3240F7A-507D-4C4A-A253-E1EBC67C6C37}" dt="2021-06-28T15:16:51.334" v="45" actId="14100"/>
        <pc:sldMkLst>
          <pc:docMk/>
          <pc:sldMk cId="4100340685" sldId="257"/>
        </pc:sldMkLst>
        <pc:spChg chg="mod">
          <ac:chgData name="Radhika Dhawan" userId="S::radhika.dhawan@slkgroup.com::9889f299-027f-4461-8887-3394efc0075c" providerId="AD" clId="Web-{E3240F7A-507D-4C4A-A253-E1EBC67C6C37}" dt="2021-06-28T15:06:05.756" v="41" actId="20577"/>
          <ac:spMkLst>
            <pc:docMk/>
            <pc:sldMk cId="4100340685" sldId="257"/>
            <ac:spMk id="2" creationId="{BB6BC7D6-83C5-49B9-B08E-2F20D98BA4E2}"/>
          </ac:spMkLst>
        </pc:spChg>
        <pc:spChg chg="del">
          <ac:chgData name="Radhika Dhawan" userId="S::radhika.dhawan@slkgroup.com::9889f299-027f-4461-8887-3394efc0075c" providerId="AD" clId="Web-{E3240F7A-507D-4C4A-A253-E1EBC67C6C37}" dt="2021-06-28T15:16:40.084" v="42"/>
          <ac:spMkLst>
            <pc:docMk/>
            <pc:sldMk cId="4100340685" sldId="257"/>
            <ac:spMk id="3" creationId="{000B86CB-6B6C-44F4-982D-E1324F08BA73}"/>
          </ac:spMkLst>
        </pc:spChg>
        <pc:picChg chg="add mod ord">
          <ac:chgData name="Radhika Dhawan" userId="S::radhika.dhawan@slkgroup.com::9889f299-027f-4461-8887-3394efc0075c" providerId="AD" clId="Web-{E3240F7A-507D-4C4A-A253-E1EBC67C6C37}" dt="2021-06-28T15:16:51.334" v="45" actId="14100"/>
          <ac:picMkLst>
            <pc:docMk/>
            <pc:sldMk cId="4100340685" sldId="257"/>
            <ac:picMk id="4" creationId="{CABCE8AE-7BA6-495A-8F65-8E6733A15597}"/>
          </ac:picMkLst>
        </pc:picChg>
      </pc:sldChg>
      <pc:sldMasterChg chg="del delSldLayout">
        <pc:chgData name="Radhika Dhawan" userId="S::radhika.dhawan@slkgroup.com::9889f299-027f-4461-8887-3394efc0075c" providerId="AD" clId="Web-{E3240F7A-507D-4C4A-A253-E1EBC67C6C37}" dt="2021-06-28T15:04:38.926" v="19"/>
        <pc:sldMasterMkLst>
          <pc:docMk/>
          <pc:sldMasterMk cId="2460954070" sldId="2147483660"/>
        </pc:sldMasterMkLst>
        <pc:sldLayoutChg chg="del">
          <pc:chgData name="Radhika Dhawan" userId="S::radhika.dhawan@slkgroup.com::9889f299-027f-4461-8887-3394efc0075c" providerId="AD" clId="Web-{E3240F7A-507D-4C4A-A253-E1EBC67C6C37}" dt="2021-06-28T15:04:38.926" v="19"/>
          <pc:sldLayoutMkLst>
            <pc:docMk/>
            <pc:sldMasterMk cId="2460954070" sldId="2147483660"/>
            <pc:sldLayoutMk cId="2385387890" sldId="2147483661"/>
          </pc:sldLayoutMkLst>
        </pc:sldLayoutChg>
        <pc:sldLayoutChg chg="del">
          <pc:chgData name="Radhika Dhawan" userId="S::radhika.dhawan@slkgroup.com::9889f299-027f-4461-8887-3394efc0075c" providerId="AD" clId="Web-{E3240F7A-507D-4C4A-A253-E1EBC67C6C37}" dt="2021-06-28T15:04:38.926" v="19"/>
          <pc:sldLayoutMkLst>
            <pc:docMk/>
            <pc:sldMasterMk cId="2460954070" sldId="2147483660"/>
            <pc:sldLayoutMk cId="949138452" sldId="2147483662"/>
          </pc:sldLayoutMkLst>
        </pc:sldLayoutChg>
        <pc:sldLayoutChg chg="del">
          <pc:chgData name="Radhika Dhawan" userId="S::radhika.dhawan@slkgroup.com::9889f299-027f-4461-8887-3394efc0075c" providerId="AD" clId="Web-{E3240F7A-507D-4C4A-A253-E1EBC67C6C37}" dt="2021-06-28T15:04:38.926" v="19"/>
          <pc:sldLayoutMkLst>
            <pc:docMk/>
            <pc:sldMasterMk cId="2460954070" sldId="2147483660"/>
            <pc:sldLayoutMk cId="2591524520" sldId="2147483663"/>
          </pc:sldLayoutMkLst>
        </pc:sldLayoutChg>
        <pc:sldLayoutChg chg="del">
          <pc:chgData name="Radhika Dhawan" userId="S::radhika.dhawan@slkgroup.com::9889f299-027f-4461-8887-3394efc0075c" providerId="AD" clId="Web-{E3240F7A-507D-4C4A-A253-E1EBC67C6C37}" dt="2021-06-28T15:04:38.926" v="19"/>
          <pc:sldLayoutMkLst>
            <pc:docMk/>
            <pc:sldMasterMk cId="2460954070" sldId="2147483660"/>
            <pc:sldLayoutMk cId="1203092039" sldId="2147483664"/>
          </pc:sldLayoutMkLst>
        </pc:sldLayoutChg>
        <pc:sldLayoutChg chg="del">
          <pc:chgData name="Radhika Dhawan" userId="S::radhika.dhawan@slkgroup.com::9889f299-027f-4461-8887-3394efc0075c" providerId="AD" clId="Web-{E3240F7A-507D-4C4A-A253-E1EBC67C6C37}" dt="2021-06-28T15:04:38.926" v="19"/>
          <pc:sldLayoutMkLst>
            <pc:docMk/>
            <pc:sldMasterMk cId="2460954070" sldId="2147483660"/>
            <pc:sldLayoutMk cId="3733172339" sldId="2147483665"/>
          </pc:sldLayoutMkLst>
        </pc:sldLayoutChg>
        <pc:sldLayoutChg chg="del">
          <pc:chgData name="Radhika Dhawan" userId="S::radhika.dhawan@slkgroup.com::9889f299-027f-4461-8887-3394efc0075c" providerId="AD" clId="Web-{E3240F7A-507D-4C4A-A253-E1EBC67C6C37}" dt="2021-06-28T15:04:38.926" v="19"/>
          <pc:sldLayoutMkLst>
            <pc:docMk/>
            <pc:sldMasterMk cId="2460954070" sldId="2147483660"/>
            <pc:sldLayoutMk cId="3210312558" sldId="2147483666"/>
          </pc:sldLayoutMkLst>
        </pc:sldLayoutChg>
        <pc:sldLayoutChg chg="del">
          <pc:chgData name="Radhika Dhawan" userId="S::radhika.dhawan@slkgroup.com::9889f299-027f-4461-8887-3394efc0075c" providerId="AD" clId="Web-{E3240F7A-507D-4C4A-A253-E1EBC67C6C37}" dt="2021-06-28T15:04:38.926" v="19"/>
          <pc:sldLayoutMkLst>
            <pc:docMk/>
            <pc:sldMasterMk cId="2460954070" sldId="2147483660"/>
            <pc:sldLayoutMk cId="3146388984" sldId="2147483667"/>
          </pc:sldLayoutMkLst>
        </pc:sldLayoutChg>
        <pc:sldLayoutChg chg="del">
          <pc:chgData name="Radhika Dhawan" userId="S::radhika.dhawan@slkgroup.com::9889f299-027f-4461-8887-3394efc0075c" providerId="AD" clId="Web-{E3240F7A-507D-4C4A-A253-E1EBC67C6C37}" dt="2021-06-28T15:04:38.926" v="19"/>
          <pc:sldLayoutMkLst>
            <pc:docMk/>
            <pc:sldMasterMk cId="2460954070" sldId="2147483660"/>
            <pc:sldLayoutMk cId="3171841454" sldId="2147483668"/>
          </pc:sldLayoutMkLst>
        </pc:sldLayoutChg>
        <pc:sldLayoutChg chg="del">
          <pc:chgData name="Radhika Dhawan" userId="S::radhika.dhawan@slkgroup.com::9889f299-027f-4461-8887-3394efc0075c" providerId="AD" clId="Web-{E3240F7A-507D-4C4A-A253-E1EBC67C6C37}" dt="2021-06-28T15:04:38.926" v="19"/>
          <pc:sldLayoutMkLst>
            <pc:docMk/>
            <pc:sldMasterMk cId="2460954070" sldId="2147483660"/>
            <pc:sldLayoutMk cId="1718958274" sldId="2147483669"/>
          </pc:sldLayoutMkLst>
        </pc:sldLayoutChg>
        <pc:sldLayoutChg chg="del">
          <pc:chgData name="Radhika Dhawan" userId="S::radhika.dhawan@slkgroup.com::9889f299-027f-4461-8887-3394efc0075c" providerId="AD" clId="Web-{E3240F7A-507D-4C4A-A253-E1EBC67C6C37}" dt="2021-06-28T15:04:38.926" v="19"/>
          <pc:sldLayoutMkLst>
            <pc:docMk/>
            <pc:sldMasterMk cId="2460954070" sldId="2147483660"/>
            <pc:sldLayoutMk cId="2202905451" sldId="2147483670"/>
          </pc:sldLayoutMkLst>
        </pc:sldLayoutChg>
        <pc:sldLayoutChg chg="del">
          <pc:chgData name="Radhika Dhawan" userId="S::radhika.dhawan@slkgroup.com::9889f299-027f-4461-8887-3394efc0075c" providerId="AD" clId="Web-{E3240F7A-507D-4C4A-A253-E1EBC67C6C37}" dt="2021-06-28T15:04:38.926" v="19"/>
          <pc:sldLayoutMkLst>
            <pc:docMk/>
            <pc:sldMasterMk cId="2460954070" sldId="2147483660"/>
            <pc:sldLayoutMk cId="3479445657" sldId="2147483671"/>
          </pc:sldLayoutMkLst>
        </pc:sldLayoutChg>
      </pc:sldMasterChg>
      <pc:sldMasterChg chg="add del addSldLayout delSldLayout">
        <pc:chgData name="Radhika Dhawan" userId="S::radhika.dhawan@slkgroup.com::9889f299-027f-4461-8887-3394efc0075c" providerId="AD" clId="Web-{E3240F7A-507D-4C4A-A253-E1EBC67C6C37}" dt="2021-06-28T15:05:18.333" v="21"/>
        <pc:sldMasterMkLst>
          <pc:docMk/>
          <pc:sldMasterMk cId="2198617257" sldId="2147483711"/>
        </pc:sldMasterMkLst>
        <pc:sldLayoutChg chg="add del">
          <pc:chgData name="Radhika Dhawan" userId="S::radhika.dhawan@slkgroup.com::9889f299-027f-4461-8887-3394efc0075c" providerId="AD" clId="Web-{E3240F7A-507D-4C4A-A253-E1EBC67C6C37}" dt="2021-06-28T15:05:18.333" v="21"/>
          <pc:sldLayoutMkLst>
            <pc:docMk/>
            <pc:sldMasterMk cId="2198617257" sldId="2147483711"/>
            <pc:sldLayoutMk cId="2610600608" sldId="2147483700"/>
          </pc:sldLayoutMkLst>
        </pc:sldLayoutChg>
        <pc:sldLayoutChg chg="add del">
          <pc:chgData name="Radhika Dhawan" userId="S::radhika.dhawan@slkgroup.com::9889f299-027f-4461-8887-3394efc0075c" providerId="AD" clId="Web-{E3240F7A-507D-4C4A-A253-E1EBC67C6C37}" dt="2021-06-28T15:05:18.333" v="21"/>
          <pc:sldLayoutMkLst>
            <pc:docMk/>
            <pc:sldMasterMk cId="2198617257" sldId="2147483711"/>
            <pc:sldLayoutMk cId="4293179097" sldId="2147483701"/>
          </pc:sldLayoutMkLst>
        </pc:sldLayoutChg>
        <pc:sldLayoutChg chg="add del">
          <pc:chgData name="Radhika Dhawan" userId="S::radhika.dhawan@slkgroup.com::9889f299-027f-4461-8887-3394efc0075c" providerId="AD" clId="Web-{E3240F7A-507D-4C4A-A253-E1EBC67C6C37}" dt="2021-06-28T15:05:18.333" v="21"/>
          <pc:sldLayoutMkLst>
            <pc:docMk/>
            <pc:sldMasterMk cId="2198617257" sldId="2147483711"/>
            <pc:sldLayoutMk cId="2566487039" sldId="2147483702"/>
          </pc:sldLayoutMkLst>
        </pc:sldLayoutChg>
        <pc:sldLayoutChg chg="add del">
          <pc:chgData name="Radhika Dhawan" userId="S::radhika.dhawan@slkgroup.com::9889f299-027f-4461-8887-3394efc0075c" providerId="AD" clId="Web-{E3240F7A-507D-4C4A-A253-E1EBC67C6C37}" dt="2021-06-28T15:05:18.333" v="21"/>
          <pc:sldLayoutMkLst>
            <pc:docMk/>
            <pc:sldMasterMk cId="2198617257" sldId="2147483711"/>
            <pc:sldLayoutMk cId="3680197565" sldId="2147483703"/>
          </pc:sldLayoutMkLst>
        </pc:sldLayoutChg>
        <pc:sldLayoutChg chg="add del">
          <pc:chgData name="Radhika Dhawan" userId="S::radhika.dhawan@slkgroup.com::9889f299-027f-4461-8887-3394efc0075c" providerId="AD" clId="Web-{E3240F7A-507D-4C4A-A253-E1EBC67C6C37}" dt="2021-06-28T15:05:18.333" v="21"/>
          <pc:sldLayoutMkLst>
            <pc:docMk/>
            <pc:sldMasterMk cId="2198617257" sldId="2147483711"/>
            <pc:sldLayoutMk cId="4171562384" sldId="2147483704"/>
          </pc:sldLayoutMkLst>
        </pc:sldLayoutChg>
        <pc:sldLayoutChg chg="add del">
          <pc:chgData name="Radhika Dhawan" userId="S::radhika.dhawan@slkgroup.com::9889f299-027f-4461-8887-3394efc0075c" providerId="AD" clId="Web-{E3240F7A-507D-4C4A-A253-E1EBC67C6C37}" dt="2021-06-28T15:05:18.333" v="21"/>
          <pc:sldLayoutMkLst>
            <pc:docMk/>
            <pc:sldMasterMk cId="2198617257" sldId="2147483711"/>
            <pc:sldLayoutMk cId="2235139143" sldId="2147483705"/>
          </pc:sldLayoutMkLst>
        </pc:sldLayoutChg>
        <pc:sldLayoutChg chg="add del">
          <pc:chgData name="Radhika Dhawan" userId="S::radhika.dhawan@slkgroup.com::9889f299-027f-4461-8887-3394efc0075c" providerId="AD" clId="Web-{E3240F7A-507D-4C4A-A253-E1EBC67C6C37}" dt="2021-06-28T15:05:18.333" v="21"/>
          <pc:sldLayoutMkLst>
            <pc:docMk/>
            <pc:sldMasterMk cId="2198617257" sldId="2147483711"/>
            <pc:sldLayoutMk cId="3301548622" sldId="2147483706"/>
          </pc:sldLayoutMkLst>
        </pc:sldLayoutChg>
        <pc:sldLayoutChg chg="add del">
          <pc:chgData name="Radhika Dhawan" userId="S::radhika.dhawan@slkgroup.com::9889f299-027f-4461-8887-3394efc0075c" providerId="AD" clId="Web-{E3240F7A-507D-4C4A-A253-E1EBC67C6C37}" dt="2021-06-28T15:05:18.333" v="21"/>
          <pc:sldLayoutMkLst>
            <pc:docMk/>
            <pc:sldMasterMk cId="2198617257" sldId="2147483711"/>
            <pc:sldLayoutMk cId="536564655" sldId="2147483707"/>
          </pc:sldLayoutMkLst>
        </pc:sldLayoutChg>
        <pc:sldLayoutChg chg="add del">
          <pc:chgData name="Radhika Dhawan" userId="S::radhika.dhawan@slkgroup.com::9889f299-027f-4461-8887-3394efc0075c" providerId="AD" clId="Web-{E3240F7A-507D-4C4A-A253-E1EBC67C6C37}" dt="2021-06-28T15:05:18.333" v="21"/>
          <pc:sldLayoutMkLst>
            <pc:docMk/>
            <pc:sldMasterMk cId="2198617257" sldId="2147483711"/>
            <pc:sldLayoutMk cId="533636023" sldId="2147483708"/>
          </pc:sldLayoutMkLst>
        </pc:sldLayoutChg>
        <pc:sldLayoutChg chg="add del">
          <pc:chgData name="Radhika Dhawan" userId="S::radhika.dhawan@slkgroup.com::9889f299-027f-4461-8887-3394efc0075c" providerId="AD" clId="Web-{E3240F7A-507D-4C4A-A253-E1EBC67C6C37}" dt="2021-06-28T15:05:18.333" v="21"/>
          <pc:sldLayoutMkLst>
            <pc:docMk/>
            <pc:sldMasterMk cId="2198617257" sldId="2147483711"/>
            <pc:sldLayoutMk cId="2400474458" sldId="2147483709"/>
          </pc:sldLayoutMkLst>
        </pc:sldLayoutChg>
        <pc:sldLayoutChg chg="add del">
          <pc:chgData name="Radhika Dhawan" userId="S::radhika.dhawan@slkgroup.com::9889f299-027f-4461-8887-3394efc0075c" providerId="AD" clId="Web-{E3240F7A-507D-4C4A-A253-E1EBC67C6C37}" dt="2021-06-28T15:05:18.333" v="21"/>
          <pc:sldLayoutMkLst>
            <pc:docMk/>
            <pc:sldMasterMk cId="2198617257" sldId="2147483711"/>
            <pc:sldLayoutMk cId="2546852778" sldId="2147483710"/>
          </pc:sldLayoutMkLst>
        </pc:sldLayoutChg>
      </pc:sldMasterChg>
      <pc:sldMasterChg chg="add addSldLayout">
        <pc:chgData name="Radhika Dhawan" userId="S::radhika.dhawan@slkgroup.com::9889f299-027f-4461-8887-3394efc0075c" providerId="AD" clId="Web-{E3240F7A-507D-4C4A-A253-E1EBC67C6C37}" dt="2021-06-28T15:05:18.333" v="21"/>
        <pc:sldMasterMkLst>
          <pc:docMk/>
          <pc:sldMasterMk cId="3249771286" sldId="2147483774"/>
        </pc:sldMasterMkLst>
        <pc:sldLayoutChg chg="add">
          <pc:chgData name="Radhika Dhawan" userId="S::radhika.dhawan@slkgroup.com::9889f299-027f-4461-8887-3394efc0075c" providerId="AD" clId="Web-{E3240F7A-507D-4C4A-A253-E1EBC67C6C37}" dt="2021-06-28T15:05:18.333" v="21"/>
          <pc:sldLayoutMkLst>
            <pc:docMk/>
            <pc:sldMasterMk cId="3249771286" sldId="2147483774"/>
            <pc:sldLayoutMk cId="2798112403" sldId="2147483763"/>
          </pc:sldLayoutMkLst>
        </pc:sldLayoutChg>
        <pc:sldLayoutChg chg="add">
          <pc:chgData name="Radhika Dhawan" userId="S::radhika.dhawan@slkgroup.com::9889f299-027f-4461-8887-3394efc0075c" providerId="AD" clId="Web-{E3240F7A-507D-4C4A-A253-E1EBC67C6C37}" dt="2021-06-28T15:05:18.333" v="21"/>
          <pc:sldLayoutMkLst>
            <pc:docMk/>
            <pc:sldMasterMk cId="3249771286" sldId="2147483774"/>
            <pc:sldLayoutMk cId="3721451279" sldId="2147483764"/>
          </pc:sldLayoutMkLst>
        </pc:sldLayoutChg>
        <pc:sldLayoutChg chg="add">
          <pc:chgData name="Radhika Dhawan" userId="S::radhika.dhawan@slkgroup.com::9889f299-027f-4461-8887-3394efc0075c" providerId="AD" clId="Web-{E3240F7A-507D-4C4A-A253-E1EBC67C6C37}" dt="2021-06-28T15:05:18.333" v="21"/>
          <pc:sldLayoutMkLst>
            <pc:docMk/>
            <pc:sldMasterMk cId="3249771286" sldId="2147483774"/>
            <pc:sldLayoutMk cId="1844810966" sldId="2147483765"/>
          </pc:sldLayoutMkLst>
        </pc:sldLayoutChg>
        <pc:sldLayoutChg chg="add">
          <pc:chgData name="Radhika Dhawan" userId="S::radhika.dhawan@slkgroup.com::9889f299-027f-4461-8887-3394efc0075c" providerId="AD" clId="Web-{E3240F7A-507D-4C4A-A253-E1EBC67C6C37}" dt="2021-06-28T15:05:18.333" v="21"/>
          <pc:sldLayoutMkLst>
            <pc:docMk/>
            <pc:sldMasterMk cId="3249771286" sldId="2147483774"/>
            <pc:sldLayoutMk cId="3860485303" sldId="2147483766"/>
          </pc:sldLayoutMkLst>
        </pc:sldLayoutChg>
        <pc:sldLayoutChg chg="add">
          <pc:chgData name="Radhika Dhawan" userId="S::radhika.dhawan@slkgroup.com::9889f299-027f-4461-8887-3394efc0075c" providerId="AD" clId="Web-{E3240F7A-507D-4C4A-A253-E1EBC67C6C37}" dt="2021-06-28T15:05:18.333" v="21"/>
          <pc:sldLayoutMkLst>
            <pc:docMk/>
            <pc:sldMasterMk cId="3249771286" sldId="2147483774"/>
            <pc:sldLayoutMk cId="2628398439" sldId="2147483767"/>
          </pc:sldLayoutMkLst>
        </pc:sldLayoutChg>
        <pc:sldLayoutChg chg="add">
          <pc:chgData name="Radhika Dhawan" userId="S::radhika.dhawan@slkgroup.com::9889f299-027f-4461-8887-3394efc0075c" providerId="AD" clId="Web-{E3240F7A-507D-4C4A-A253-E1EBC67C6C37}" dt="2021-06-28T15:05:18.333" v="21"/>
          <pc:sldLayoutMkLst>
            <pc:docMk/>
            <pc:sldMasterMk cId="3249771286" sldId="2147483774"/>
            <pc:sldLayoutMk cId="254527353" sldId="2147483768"/>
          </pc:sldLayoutMkLst>
        </pc:sldLayoutChg>
        <pc:sldLayoutChg chg="add">
          <pc:chgData name="Radhika Dhawan" userId="S::radhika.dhawan@slkgroup.com::9889f299-027f-4461-8887-3394efc0075c" providerId="AD" clId="Web-{E3240F7A-507D-4C4A-A253-E1EBC67C6C37}" dt="2021-06-28T15:05:18.333" v="21"/>
          <pc:sldLayoutMkLst>
            <pc:docMk/>
            <pc:sldMasterMk cId="3249771286" sldId="2147483774"/>
            <pc:sldLayoutMk cId="159416000" sldId="2147483769"/>
          </pc:sldLayoutMkLst>
        </pc:sldLayoutChg>
        <pc:sldLayoutChg chg="add">
          <pc:chgData name="Radhika Dhawan" userId="S::radhika.dhawan@slkgroup.com::9889f299-027f-4461-8887-3394efc0075c" providerId="AD" clId="Web-{E3240F7A-507D-4C4A-A253-E1EBC67C6C37}" dt="2021-06-28T15:05:18.333" v="21"/>
          <pc:sldLayoutMkLst>
            <pc:docMk/>
            <pc:sldMasterMk cId="3249771286" sldId="2147483774"/>
            <pc:sldLayoutMk cId="1926172737" sldId="2147483770"/>
          </pc:sldLayoutMkLst>
        </pc:sldLayoutChg>
        <pc:sldLayoutChg chg="add">
          <pc:chgData name="Radhika Dhawan" userId="S::radhika.dhawan@slkgroup.com::9889f299-027f-4461-8887-3394efc0075c" providerId="AD" clId="Web-{E3240F7A-507D-4C4A-A253-E1EBC67C6C37}" dt="2021-06-28T15:05:18.333" v="21"/>
          <pc:sldLayoutMkLst>
            <pc:docMk/>
            <pc:sldMasterMk cId="3249771286" sldId="2147483774"/>
            <pc:sldLayoutMk cId="1033975526" sldId="2147483771"/>
          </pc:sldLayoutMkLst>
        </pc:sldLayoutChg>
        <pc:sldLayoutChg chg="add">
          <pc:chgData name="Radhika Dhawan" userId="S::radhika.dhawan@slkgroup.com::9889f299-027f-4461-8887-3394efc0075c" providerId="AD" clId="Web-{E3240F7A-507D-4C4A-A253-E1EBC67C6C37}" dt="2021-06-28T15:05:18.333" v="21"/>
          <pc:sldLayoutMkLst>
            <pc:docMk/>
            <pc:sldMasterMk cId="3249771286" sldId="2147483774"/>
            <pc:sldLayoutMk cId="871906064" sldId="2147483772"/>
          </pc:sldLayoutMkLst>
        </pc:sldLayoutChg>
        <pc:sldLayoutChg chg="add">
          <pc:chgData name="Radhika Dhawan" userId="S::radhika.dhawan@slkgroup.com::9889f299-027f-4461-8887-3394efc0075c" providerId="AD" clId="Web-{E3240F7A-507D-4C4A-A253-E1EBC67C6C37}" dt="2021-06-28T15:05:18.333" v="21"/>
          <pc:sldLayoutMkLst>
            <pc:docMk/>
            <pc:sldMasterMk cId="3249771286" sldId="2147483774"/>
            <pc:sldLayoutMk cId="3156961523" sldId="2147483773"/>
          </pc:sldLayoutMkLst>
        </pc:sldLayoutChg>
      </pc:sldMasterChg>
    </pc:docChg>
  </pc:docChgLst>
  <pc:docChgLst>
    <pc:chgData name="Radhika Dhawan" userId="S::radhika.dhawan@slkgroup.com::9889f299-027f-4461-8887-3394efc0075c" providerId="AD" clId="Web-{E896B250-D6CA-77B8-1A2E-06C8AFA02580}"/>
    <pc:docChg chg="addSld delSld modSld">
      <pc:chgData name="Radhika Dhawan" userId="S::radhika.dhawan@slkgroup.com::9889f299-027f-4461-8887-3394efc0075c" providerId="AD" clId="Web-{E896B250-D6CA-77B8-1A2E-06C8AFA02580}" dt="2021-06-28T17:25:16.428" v="790" actId="20577"/>
      <pc:docMkLst>
        <pc:docMk/>
      </pc:docMkLst>
      <pc:sldChg chg="modSp">
        <pc:chgData name="Radhika Dhawan" userId="S::radhika.dhawan@slkgroup.com::9889f299-027f-4461-8887-3394efc0075c" providerId="AD" clId="Web-{E896B250-D6CA-77B8-1A2E-06C8AFA02580}" dt="2021-06-28T15:46:52.128" v="26" actId="20577"/>
        <pc:sldMkLst>
          <pc:docMk/>
          <pc:sldMk cId="4100340685" sldId="257"/>
        </pc:sldMkLst>
        <pc:spChg chg="mod">
          <ac:chgData name="Radhika Dhawan" userId="S::radhika.dhawan@slkgroup.com::9889f299-027f-4461-8887-3394efc0075c" providerId="AD" clId="Web-{E896B250-D6CA-77B8-1A2E-06C8AFA02580}" dt="2021-06-28T15:46:52.128" v="26" actId="20577"/>
          <ac:spMkLst>
            <pc:docMk/>
            <pc:sldMk cId="4100340685" sldId="257"/>
            <ac:spMk id="2" creationId="{BB6BC7D6-83C5-49B9-B08E-2F20D98BA4E2}"/>
          </ac:spMkLst>
        </pc:spChg>
      </pc:sldChg>
      <pc:sldChg chg="addSp delSp modSp new">
        <pc:chgData name="Radhika Dhawan" userId="S::radhika.dhawan@slkgroup.com::9889f299-027f-4461-8887-3394efc0075c" providerId="AD" clId="Web-{E896B250-D6CA-77B8-1A2E-06C8AFA02580}" dt="2021-06-28T15:46:39.331" v="24" actId="20577"/>
        <pc:sldMkLst>
          <pc:docMk/>
          <pc:sldMk cId="3268781926" sldId="258"/>
        </pc:sldMkLst>
        <pc:spChg chg="mod">
          <ac:chgData name="Radhika Dhawan" userId="S::radhika.dhawan@slkgroup.com::9889f299-027f-4461-8887-3394efc0075c" providerId="AD" clId="Web-{E896B250-D6CA-77B8-1A2E-06C8AFA02580}" dt="2021-06-28T15:46:39.331" v="24" actId="20577"/>
          <ac:spMkLst>
            <pc:docMk/>
            <pc:sldMk cId="3268781926" sldId="258"/>
            <ac:spMk id="2" creationId="{BE422FFB-7A8A-4B31-8415-295C8A86F75C}"/>
          </ac:spMkLst>
        </pc:spChg>
        <pc:spChg chg="del">
          <ac:chgData name="Radhika Dhawan" userId="S::radhika.dhawan@slkgroup.com::9889f299-027f-4461-8887-3394efc0075c" providerId="AD" clId="Web-{E896B250-D6CA-77B8-1A2E-06C8AFA02580}" dt="2021-06-28T15:45:37.142" v="18"/>
          <ac:spMkLst>
            <pc:docMk/>
            <pc:sldMk cId="3268781926" sldId="258"/>
            <ac:spMk id="3" creationId="{38BEF620-889A-459B-BA8C-B6C33995BB15}"/>
          </ac:spMkLst>
        </pc:spChg>
        <pc:picChg chg="add mod ord">
          <ac:chgData name="Radhika Dhawan" userId="S::radhika.dhawan@slkgroup.com::9889f299-027f-4461-8887-3394efc0075c" providerId="AD" clId="Web-{E896B250-D6CA-77B8-1A2E-06C8AFA02580}" dt="2021-06-28T15:46:01.236" v="21" actId="14100"/>
          <ac:picMkLst>
            <pc:docMk/>
            <pc:sldMk cId="3268781926" sldId="258"/>
            <ac:picMk id="4" creationId="{D808BAB8-7E8C-4639-8CF1-F3741BBF6858}"/>
          </ac:picMkLst>
        </pc:picChg>
      </pc:sldChg>
      <pc:sldChg chg="modSp new add del">
        <pc:chgData name="Radhika Dhawan" userId="S::radhika.dhawan@slkgroup.com::9889f299-027f-4461-8887-3394efc0075c" providerId="AD" clId="Web-{E896B250-D6CA-77B8-1A2E-06C8AFA02580}" dt="2021-06-28T16:02:41.354" v="383"/>
        <pc:sldMkLst>
          <pc:docMk/>
          <pc:sldMk cId="4217284794" sldId="259"/>
        </pc:sldMkLst>
        <pc:spChg chg="mod">
          <ac:chgData name="Radhika Dhawan" userId="S::radhika.dhawan@slkgroup.com::9889f299-027f-4461-8887-3394efc0075c" providerId="AD" clId="Web-{E896B250-D6CA-77B8-1A2E-06C8AFA02580}" dt="2021-06-28T15:50:27.477" v="36" actId="20577"/>
          <ac:spMkLst>
            <pc:docMk/>
            <pc:sldMk cId="4217284794" sldId="259"/>
            <ac:spMk id="2" creationId="{C991850C-E50D-420C-8B8A-D69E3E662C2A}"/>
          </ac:spMkLst>
        </pc:spChg>
        <pc:spChg chg="mod">
          <ac:chgData name="Radhika Dhawan" userId="S::radhika.dhawan@slkgroup.com::9889f299-027f-4461-8887-3394efc0075c" providerId="AD" clId="Web-{E896B250-D6CA-77B8-1A2E-06C8AFA02580}" dt="2021-06-28T16:02:34.213" v="381" actId="20577"/>
          <ac:spMkLst>
            <pc:docMk/>
            <pc:sldMk cId="4217284794" sldId="259"/>
            <ac:spMk id="3" creationId="{15AA7C0D-552A-4ADB-8937-BF53DD9D34E7}"/>
          </ac:spMkLst>
        </pc:spChg>
      </pc:sldChg>
      <pc:sldChg chg="modSp new">
        <pc:chgData name="Radhika Dhawan" userId="S::radhika.dhawan@slkgroup.com::9889f299-027f-4461-8887-3394efc0075c" providerId="AD" clId="Web-{E896B250-D6CA-77B8-1A2E-06C8AFA02580}" dt="2021-06-28T16:10:46.725" v="461" actId="20577"/>
        <pc:sldMkLst>
          <pc:docMk/>
          <pc:sldMk cId="2882447366" sldId="260"/>
        </pc:sldMkLst>
        <pc:spChg chg="mod">
          <ac:chgData name="Radhika Dhawan" userId="S::radhika.dhawan@slkgroup.com::9889f299-027f-4461-8887-3394efc0075c" providerId="AD" clId="Web-{E896B250-D6CA-77B8-1A2E-06C8AFA02580}" dt="2021-06-28T16:03:05.714" v="392" actId="20577"/>
          <ac:spMkLst>
            <pc:docMk/>
            <pc:sldMk cId="2882447366" sldId="260"/>
            <ac:spMk id="2" creationId="{16159987-3752-45E7-A2E8-6C565890306B}"/>
          </ac:spMkLst>
        </pc:spChg>
        <pc:spChg chg="mod">
          <ac:chgData name="Radhika Dhawan" userId="S::radhika.dhawan@slkgroup.com::9889f299-027f-4461-8887-3394efc0075c" providerId="AD" clId="Web-{E896B250-D6CA-77B8-1A2E-06C8AFA02580}" dt="2021-06-28T16:10:46.725" v="461" actId="20577"/>
          <ac:spMkLst>
            <pc:docMk/>
            <pc:sldMk cId="2882447366" sldId="260"/>
            <ac:spMk id="3" creationId="{1DE2A24D-9A94-4A82-99F9-4AAFD3BECE10}"/>
          </ac:spMkLst>
        </pc:spChg>
      </pc:sldChg>
      <pc:sldChg chg="addSp delSp modSp new">
        <pc:chgData name="Radhika Dhawan" userId="S::radhika.dhawan@slkgroup.com::9889f299-027f-4461-8887-3394efc0075c" providerId="AD" clId="Web-{E896B250-D6CA-77B8-1A2E-06C8AFA02580}" dt="2021-06-28T16:12:20.461" v="478" actId="14100"/>
        <pc:sldMkLst>
          <pc:docMk/>
          <pc:sldMk cId="96474223" sldId="261"/>
        </pc:sldMkLst>
        <pc:spChg chg="mod">
          <ac:chgData name="Radhika Dhawan" userId="S::radhika.dhawan@slkgroup.com::9889f299-027f-4461-8887-3394efc0075c" providerId="AD" clId="Web-{E896B250-D6CA-77B8-1A2E-06C8AFA02580}" dt="2021-06-28T16:11:13.210" v="474" actId="20577"/>
          <ac:spMkLst>
            <pc:docMk/>
            <pc:sldMk cId="96474223" sldId="261"/>
            <ac:spMk id="2" creationId="{05656C28-23B8-4B48-99A2-83C26C8D573F}"/>
          </ac:spMkLst>
        </pc:spChg>
        <pc:spChg chg="del">
          <ac:chgData name="Radhika Dhawan" userId="S::radhika.dhawan@slkgroup.com::9889f299-027f-4461-8887-3394efc0075c" providerId="AD" clId="Web-{E896B250-D6CA-77B8-1A2E-06C8AFA02580}" dt="2021-06-28T16:12:02.570" v="475"/>
          <ac:spMkLst>
            <pc:docMk/>
            <pc:sldMk cId="96474223" sldId="261"/>
            <ac:spMk id="3" creationId="{1937BEFA-A711-4AB3-8267-9ABAA0CD089E}"/>
          </ac:spMkLst>
        </pc:spChg>
        <pc:picChg chg="add mod ord">
          <ac:chgData name="Radhika Dhawan" userId="S::radhika.dhawan@slkgroup.com::9889f299-027f-4461-8887-3394efc0075c" providerId="AD" clId="Web-{E896B250-D6CA-77B8-1A2E-06C8AFA02580}" dt="2021-06-28T16:12:20.461" v="478" actId="14100"/>
          <ac:picMkLst>
            <pc:docMk/>
            <pc:sldMk cId="96474223" sldId="261"/>
            <ac:picMk id="4" creationId="{EE547ADE-23E0-4F28-862A-64F2800ADCC7}"/>
          </ac:picMkLst>
        </pc:picChg>
      </pc:sldChg>
      <pc:sldChg chg="addSp delSp modSp new">
        <pc:chgData name="Radhika Dhawan" userId="S::radhika.dhawan@slkgroup.com::9889f299-027f-4461-8887-3394efc0075c" providerId="AD" clId="Web-{E896B250-D6CA-77B8-1A2E-06C8AFA02580}" dt="2021-06-28T16:33:55.289" v="558"/>
        <pc:sldMkLst>
          <pc:docMk/>
          <pc:sldMk cId="1191080227" sldId="262"/>
        </pc:sldMkLst>
        <pc:spChg chg="mod">
          <ac:chgData name="Radhika Dhawan" userId="S::radhika.dhawan@slkgroup.com::9889f299-027f-4461-8887-3394efc0075c" providerId="AD" clId="Web-{E896B250-D6CA-77B8-1A2E-06C8AFA02580}" dt="2021-06-28T16:26:52.920" v="533" actId="20577"/>
          <ac:spMkLst>
            <pc:docMk/>
            <pc:sldMk cId="1191080227" sldId="262"/>
            <ac:spMk id="2" creationId="{D2128BD9-726E-41FE-B7B4-67B4542DAB3D}"/>
          </ac:spMkLst>
        </pc:spChg>
        <pc:spChg chg="del">
          <ac:chgData name="Radhika Dhawan" userId="S::radhika.dhawan@slkgroup.com::9889f299-027f-4461-8887-3394efc0075c" providerId="AD" clId="Web-{E896B250-D6CA-77B8-1A2E-06C8AFA02580}" dt="2021-06-28T16:18:31.205" v="497"/>
          <ac:spMkLst>
            <pc:docMk/>
            <pc:sldMk cId="1191080227" sldId="262"/>
            <ac:spMk id="3" creationId="{483D6539-6F3C-40DE-88F2-F51EE5DE1DCB}"/>
          </ac:spMkLst>
        </pc:spChg>
        <pc:spChg chg="add">
          <ac:chgData name="Radhika Dhawan" userId="S::radhika.dhawan@slkgroup.com::9889f299-027f-4461-8887-3394efc0075c" providerId="AD" clId="Web-{E896B250-D6CA-77B8-1A2E-06C8AFA02580}" dt="2021-06-28T16:27:04.264" v="534"/>
          <ac:spMkLst>
            <pc:docMk/>
            <pc:sldMk cId="1191080227" sldId="262"/>
            <ac:spMk id="5" creationId="{1B854702-822F-42A9-B766-509EA095FF1C}"/>
          </ac:spMkLst>
        </pc:spChg>
        <pc:spChg chg="add mod">
          <ac:chgData name="Radhika Dhawan" userId="S::radhika.dhawan@slkgroup.com::9889f299-027f-4461-8887-3394efc0075c" providerId="AD" clId="Web-{E896B250-D6CA-77B8-1A2E-06C8AFA02580}" dt="2021-06-28T16:33:33.211" v="548" actId="20577"/>
          <ac:spMkLst>
            <pc:docMk/>
            <pc:sldMk cId="1191080227" sldId="262"/>
            <ac:spMk id="7" creationId="{EACCFE04-445F-41CF-8E9F-5EB71D9B69EF}"/>
          </ac:spMkLst>
        </pc:spChg>
        <pc:picChg chg="add del mod ord">
          <ac:chgData name="Radhika Dhawan" userId="S::radhika.dhawan@slkgroup.com::9889f299-027f-4461-8887-3394efc0075c" providerId="AD" clId="Web-{E896B250-D6CA-77B8-1A2E-06C8AFA02580}" dt="2021-06-28T16:27:18.373" v="535"/>
          <ac:picMkLst>
            <pc:docMk/>
            <pc:sldMk cId="1191080227" sldId="262"/>
            <ac:picMk id="4" creationId="{B5F4AF8D-C464-46D6-A2EC-D8358CB0E348}"/>
          </ac:picMkLst>
        </pc:picChg>
        <pc:picChg chg="add del mod">
          <ac:chgData name="Radhika Dhawan" userId="S::radhika.dhawan@slkgroup.com::9889f299-027f-4461-8887-3394efc0075c" providerId="AD" clId="Web-{E896B250-D6CA-77B8-1A2E-06C8AFA02580}" dt="2021-06-28T16:33:16.695" v="544"/>
          <ac:picMkLst>
            <pc:docMk/>
            <pc:sldMk cId="1191080227" sldId="262"/>
            <ac:picMk id="8" creationId="{79CDC95A-559B-4A0F-9A17-7C49BADD7C5D}"/>
          </ac:picMkLst>
        </pc:picChg>
        <pc:picChg chg="add del mod">
          <ac:chgData name="Radhika Dhawan" userId="S::radhika.dhawan@slkgroup.com::9889f299-027f-4461-8887-3394efc0075c" providerId="AD" clId="Web-{E896B250-D6CA-77B8-1A2E-06C8AFA02580}" dt="2021-06-28T16:33:55.289" v="558"/>
          <ac:picMkLst>
            <pc:docMk/>
            <pc:sldMk cId="1191080227" sldId="262"/>
            <ac:picMk id="9" creationId="{3A7C9717-1471-48EB-AC7E-629BC1E1399C}"/>
          </ac:picMkLst>
        </pc:picChg>
      </pc:sldChg>
      <pc:sldChg chg="addSp delSp modSp new mod setBg">
        <pc:chgData name="Radhika Dhawan" userId="S::radhika.dhawan@slkgroup.com::9889f299-027f-4461-8887-3394efc0075c" providerId="AD" clId="Web-{E896B250-D6CA-77B8-1A2E-06C8AFA02580}" dt="2021-06-28T16:39:51.269" v="673" actId="14100"/>
        <pc:sldMkLst>
          <pc:docMk/>
          <pc:sldMk cId="4131395144" sldId="263"/>
        </pc:sldMkLst>
        <pc:spChg chg="mod">
          <ac:chgData name="Radhika Dhawan" userId="S::radhika.dhawan@slkgroup.com::9889f299-027f-4461-8887-3394efc0075c" providerId="AD" clId="Web-{E896B250-D6CA-77B8-1A2E-06C8AFA02580}" dt="2021-06-28T16:36:58.997" v="572"/>
          <ac:spMkLst>
            <pc:docMk/>
            <pc:sldMk cId="4131395144" sldId="263"/>
            <ac:spMk id="2" creationId="{BEEA97FA-D90D-4EF8-903C-1DAC69BAD1E1}"/>
          </ac:spMkLst>
        </pc:spChg>
        <pc:spChg chg="del">
          <ac:chgData name="Radhika Dhawan" userId="S::radhika.dhawan@slkgroup.com::9889f299-027f-4461-8887-3394efc0075c" providerId="AD" clId="Web-{E896B250-D6CA-77B8-1A2E-06C8AFA02580}" dt="2021-06-28T16:34:12.227" v="565"/>
          <ac:spMkLst>
            <pc:docMk/>
            <pc:sldMk cId="4131395144" sldId="263"/>
            <ac:spMk id="3" creationId="{09B665F1-AB7E-4A54-9059-563188F81D0E}"/>
          </ac:spMkLst>
        </pc:spChg>
        <pc:spChg chg="add del">
          <ac:chgData name="Radhika Dhawan" userId="S::radhika.dhawan@slkgroup.com::9889f299-027f-4461-8887-3394efc0075c" providerId="AD" clId="Web-{E896B250-D6CA-77B8-1A2E-06C8AFA02580}" dt="2021-06-28T16:36:58.997" v="572"/>
          <ac:spMkLst>
            <pc:docMk/>
            <pc:sldMk cId="4131395144" sldId="263"/>
            <ac:spMk id="5" creationId="{462924B2-989A-43A2-AC9B-C5BE70C3A5BE}"/>
          </ac:spMkLst>
        </pc:spChg>
        <pc:spChg chg="add mod">
          <ac:chgData name="Radhika Dhawan" userId="S::radhika.dhawan@slkgroup.com::9889f299-027f-4461-8887-3394efc0075c" providerId="AD" clId="Web-{E896B250-D6CA-77B8-1A2E-06C8AFA02580}" dt="2021-06-28T16:39:48.331" v="672" actId="14100"/>
          <ac:spMkLst>
            <pc:docMk/>
            <pc:sldMk cId="4131395144" sldId="263"/>
            <ac:spMk id="9" creationId="{3FBE864F-8CCD-4F2E-93E6-387180E9CB21}"/>
          </ac:spMkLst>
        </pc:spChg>
        <pc:spChg chg="add">
          <ac:chgData name="Radhika Dhawan" userId="S::radhika.dhawan@slkgroup.com::9889f299-027f-4461-8887-3394efc0075c" providerId="AD" clId="Web-{E896B250-D6CA-77B8-1A2E-06C8AFA02580}" dt="2021-06-28T16:36:58.997" v="572"/>
          <ac:spMkLst>
            <pc:docMk/>
            <pc:sldMk cId="4131395144" sldId="263"/>
            <ac:spMk id="20" creationId="{3011B0B3-5679-4759-90B8-3B908C4CBD21}"/>
          </ac:spMkLst>
        </pc:spChg>
        <pc:grpChg chg="add">
          <ac:chgData name="Radhika Dhawan" userId="S::radhika.dhawan@slkgroup.com::9889f299-027f-4461-8887-3394efc0075c" providerId="AD" clId="Web-{E896B250-D6CA-77B8-1A2E-06C8AFA02580}" dt="2021-06-28T16:36:58.997" v="572"/>
          <ac:grpSpMkLst>
            <pc:docMk/>
            <pc:sldMk cId="4131395144" sldId="263"/>
            <ac:grpSpMk id="14" creationId="{9494E066-0146-46E9-BAF1-C33240ABA294}"/>
          </ac:grpSpMkLst>
        </pc:grpChg>
        <pc:picChg chg="add mod ord">
          <ac:chgData name="Radhika Dhawan" userId="S::radhika.dhawan@slkgroup.com::9889f299-027f-4461-8887-3394efc0075c" providerId="AD" clId="Web-{E896B250-D6CA-77B8-1A2E-06C8AFA02580}" dt="2021-06-28T16:39:51.269" v="673" actId="14100"/>
          <ac:picMkLst>
            <pc:docMk/>
            <pc:sldMk cId="4131395144" sldId="263"/>
            <ac:picMk id="4" creationId="{2336925B-F7C8-4F1D-B080-9887CF4E1375}"/>
          </ac:picMkLst>
        </pc:picChg>
        <pc:cxnChg chg="add">
          <ac:chgData name="Radhika Dhawan" userId="S::radhika.dhawan@slkgroup.com::9889f299-027f-4461-8887-3394efc0075c" providerId="AD" clId="Web-{E896B250-D6CA-77B8-1A2E-06C8AFA02580}" dt="2021-06-28T16:36:58.997" v="572"/>
          <ac:cxnSpMkLst>
            <pc:docMk/>
            <pc:sldMk cId="4131395144" sldId="263"/>
            <ac:cxnSpMk id="12" creationId="{AE0C0B2A-3FD1-4235-A16E-0ED1E028A93E}"/>
          </ac:cxnSpMkLst>
        </pc:cxnChg>
        <pc:cxnChg chg="add">
          <ac:chgData name="Radhika Dhawan" userId="S::radhika.dhawan@slkgroup.com::9889f299-027f-4461-8887-3394efc0075c" providerId="AD" clId="Web-{E896B250-D6CA-77B8-1A2E-06C8AFA02580}" dt="2021-06-28T16:36:58.997" v="572"/>
          <ac:cxnSpMkLst>
            <pc:docMk/>
            <pc:sldMk cId="4131395144" sldId="263"/>
            <ac:cxnSpMk id="22" creationId="{32E97E5C-7A5F-424E-AAE4-654396E90799}"/>
          </ac:cxnSpMkLst>
        </pc:cxnChg>
      </pc:sldChg>
      <pc:sldChg chg="modSp new">
        <pc:chgData name="Radhika Dhawan" userId="S::radhika.dhawan@slkgroup.com::9889f299-027f-4461-8887-3394efc0075c" providerId="AD" clId="Web-{E896B250-D6CA-77B8-1A2E-06C8AFA02580}" dt="2021-06-28T17:09:18.108" v="758" actId="20577"/>
        <pc:sldMkLst>
          <pc:docMk/>
          <pc:sldMk cId="536099042" sldId="264"/>
        </pc:sldMkLst>
        <pc:spChg chg="mod">
          <ac:chgData name="Radhika Dhawan" userId="S::radhika.dhawan@slkgroup.com::9889f299-027f-4461-8887-3394efc0075c" providerId="AD" clId="Web-{E896B250-D6CA-77B8-1A2E-06C8AFA02580}" dt="2021-06-28T16:59:15.531" v="696" actId="20577"/>
          <ac:spMkLst>
            <pc:docMk/>
            <pc:sldMk cId="536099042" sldId="264"/>
            <ac:spMk id="2" creationId="{B618198F-AAF1-4ED6-9F3C-EA8550803F40}"/>
          </ac:spMkLst>
        </pc:spChg>
        <pc:spChg chg="mod">
          <ac:chgData name="Radhika Dhawan" userId="S::radhika.dhawan@slkgroup.com::9889f299-027f-4461-8887-3394efc0075c" providerId="AD" clId="Web-{E896B250-D6CA-77B8-1A2E-06C8AFA02580}" dt="2021-06-28T17:09:18.108" v="758" actId="20577"/>
          <ac:spMkLst>
            <pc:docMk/>
            <pc:sldMk cId="536099042" sldId="264"/>
            <ac:spMk id="3" creationId="{52E1E4D7-E214-42B1-BF71-CF44C7B4C973}"/>
          </ac:spMkLst>
        </pc:spChg>
      </pc:sldChg>
      <pc:sldChg chg="modSp new">
        <pc:chgData name="Radhika Dhawan" userId="S::radhika.dhawan@slkgroup.com::9889f299-027f-4461-8887-3394efc0075c" providerId="AD" clId="Web-{E896B250-D6CA-77B8-1A2E-06C8AFA02580}" dt="2021-06-28T17:11:18.267" v="768" actId="20577"/>
        <pc:sldMkLst>
          <pc:docMk/>
          <pc:sldMk cId="3785832092" sldId="265"/>
        </pc:sldMkLst>
        <pc:spChg chg="mod">
          <ac:chgData name="Radhika Dhawan" userId="S::radhika.dhawan@slkgroup.com::9889f299-027f-4461-8887-3394efc0075c" providerId="AD" clId="Web-{E896B250-D6CA-77B8-1A2E-06C8AFA02580}" dt="2021-06-28T17:09:33.639" v="765" actId="20577"/>
          <ac:spMkLst>
            <pc:docMk/>
            <pc:sldMk cId="3785832092" sldId="265"/>
            <ac:spMk id="2" creationId="{E0E2DBEE-3E1B-4B10-A410-93C93092BC17}"/>
          </ac:spMkLst>
        </pc:spChg>
        <pc:spChg chg="mod">
          <ac:chgData name="Radhika Dhawan" userId="S::radhika.dhawan@slkgroup.com::9889f299-027f-4461-8887-3394efc0075c" providerId="AD" clId="Web-{E896B250-D6CA-77B8-1A2E-06C8AFA02580}" dt="2021-06-28T17:11:18.267" v="768" actId="20577"/>
          <ac:spMkLst>
            <pc:docMk/>
            <pc:sldMk cId="3785832092" sldId="265"/>
            <ac:spMk id="3" creationId="{AA5B905C-5734-4AD4-AE97-7AB10E173196}"/>
          </ac:spMkLst>
        </pc:spChg>
      </pc:sldChg>
      <pc:sldChg chg="modSp new">
        <pc:chgData name="Radhika Dhawan" userId="S::radhika.dhawan@slkgroup.com::9889f299-027f-4461-8887-3394efc0075c" providerId="AD" clId="Web-{E896B250-D6CA-77B8-1A2E-06C8AFA02580}" dt="2021-06-28T17:25:16.428" v="790" actId="20577"/>
        <pc:sldMkLst>
          <pc:docMk/>
          <pc:sldMk cId="4015263805" sldId="266"/>
        </pc:sldMkLst>
        <pc:spChg chg="mod">
          <ac:chgData name="Radhika Dhawan" userId="S::radhika.dhawan@slkgroup.com::9889f299-027f-4461-8887-3394efc0075c" providerId="AD" clId="Web-{E896B250-D6CA-77B8-1A2E-06C8AFA02580}" dt="2021-06-28T17:25:16.428" v="790" actId="20577"/>
          <ac:spMkLst>
            <pc:docMk/>
            <pc:sldMk cId="4015263805" sldId="266"/>
            <ac:spMk id="2" creationId="{3D80F58C-B52A-4CB4-BE77-4B99DBFDCFFA}"/>
          </ac:spMkLst>
        </pc:spChg>
      </pc:sldChg>
    </pc:docChg>
  </pc:docChgLst>
  <pc:docChgLst>
    <pc:chgData name="Radhika Dhawan" userId="S::radhika.dhawan@slkgroup.com::9889f299-027f-4461-8887-3394efc0075c" providerId="AD" clId="Web-{33738AD1-04C6-EB41-EF0E-E024B97EEFA6}"/>
    <pc:docChg chg="addSld modSld">
      <pc:chgData name="Radhika Dhawan" userId="S::radhika.dhawan@slkgroup.com::9889f299-027f-4461-8887-3394efc0075c" providerId="AD" clId="Web-{33738AD1-04C6-EB41-EF0E-E024B97EEFA6}" dt="2021-06-29T05:42:42.696" v="193" actId="20577"/>
      <pc:docMkLst>
        <pc:docMk/>
      </pc:docMkLst>
      <pc:sldChg chg="modSp">
        <pc:chgData name="Radhika Dhawan" userId="S::radhika.dhawan@slkgroup.com::9889f299-027f-4461-8887-3394efc0075c" providerId="AD" clId="Web-{33738AD1-04C6-EB41-EF0E-E024B97EEFA6}" dt="2021-06-29T05:42:42.696" v="193" actId="20577"/>
        <pc:sldMkLst>
          <pc:docMk/>
          <pc:sldMk cId="536099042" sldId="264"/>
        </pc:sldMkLst>
        <pc:spChg chg="mod">
          <ac:chgData name="Radhika Dhawan" userId="S::radhika.dhawan@slkgroup.com::9889f299-027f-4461-8887-3394efc0075c" providerId="AD" clId="Web-{33738AD1-04C6-EB41-EF0E-E024B97EEFA6}" dt="2021-06-29T05:42:42.696" v="193" actId="20577"/>
          <ac:spMkLst>
            <pc:docMk/>
            <pc:sldMk cId="536099042" sldId="264"/>
            <ac:spMk id="3" creationId="{52E1E4D7-E214-42B1-BF71-CF44C7B4C973}"/>
          </ac:spMkLst>
        </pc:spChg>
      </pc:sldChg>
      <pc:sldChg chg="modSp">
        <pc:chgData name="Radhika Dhawan" userId="S::radhika.dhawan@slkgroup.com::9889f299-027f-4461-8887-3394efc0075c" providerId="AD" clId="Web-{33738AD1-04C6-EB41-EF0E-E024B97EEFA6}" dt="2021-06-29T02:53:43.191" v="5" actId="20577"/>
        <pc:sldMkLst>
          <pc:docMk/>
          <pc:sldMk cId="381363781" sldId="267"/>
        </pc:sldMkLst>
        <pc:spChg chg="mod">
          <ac:chgData name="Radhika Dhawan" userId="S::radhika.dhawan@slkgroup.com::9889f299-027f-4461-8887-3394efc0075c" providerId="AD" clId="Web-{33738AD1-04C6-EB41-EF0E-E024B97EEFA6}" dt="2021-06-29T02:53:43.191" v="5" actId="20577"/>
          <ac:spMkLst>
            <pc:docMk/>
            <pc:sldMk cId="381363781" sldId="267"/>
            <ac:spMk id="3" creationId="{3E7AA29C-52CA-46E9-9A97-C0BDF9876896}"/>
          </ac:spMkLst>
        </pc:spChg>
      </pc:sldChg>
      <pc:sldChg chg="addSp delSp modSp new mod setBg">
        <pc:chgData name="Radhika Dhawan" userId="S::radhika.dhawan@slkgroup.com::9889f299-027f-4461-8887-3394efc0075c" providerId="AD" clId="Web-{33738AD1-04C6-EB41-EF0E-E024B97EEFA6}" dt="2021-06-29T02:56:54.227" v="41"/>
        <pc:sldMkLst>
          <pc:docMk/>
          <pc:sldMk cId="2317930693" sldId="268"/>
        </pc:sldMkLst>
        <pc:spChg chg="mod">
          <ac:chgData name="Radhika Dhawan" userId="S::radhika.dhawan@slkgroup.com::9889f299-027f-4461-8887-3394efc0075c" providerId="AD" clId="Web-{33738AD1-04C6-EB41-EF0E-E024B97EEFA6}" dt="2021-06-29T02:56:43.899" v="32"/>
          <ac:spMkLst>
            <pc:docMk/>
            <pc:sldMk cId="2317930693" sldId="268"/>
            <ac:spMk id="2" creationId="{486ED2B9-84C8-4309-8FA7-06888FAE0346}"/>
          </ac:spMkLst>
        </pc:spChg>
        <pc:spChg chg="mod">
          <ac:chgData name="Radhika Dhawan" userId="S::radhika.dhawan@slkgroup.com::9889f299-027f-4461-8887-3394efc0075c" providerId="AD" clId="Web-{33738AD1-04C6-EB41-EF0E-E024B97EEFA6}" dt="2021-06-29T02:56:43.899" v="32"/>
          <ac:spMkLst>
            <pc:docMk/>
            <pc:sldMk cId="2317930693" sldId="268"/>
            <ac:spMk id="3" creationId="{952DAB19-66A7-4D78-8DE8-4A70587FC4A0}"/>
          </ac:spMkLst>
        </pc:spChg>
        <pc:spChg chg="add del">
          <ac:chgData name="Radhika Dhawan" userId="S::radhika.dhawan@slkgroup.com::9889f299-027f-4461-8887-3394efc0075c" providerId="AD" clId="Web-{33738AD1-04C6-EB41-EF0E-E024B97EEFA6}" dt="2021-06-29T02:56:43.899" v="32"/>
          <ac:spMkLst>
            <pc:docMk/>
            <pc:sldMk cId="2317930693" sldId="268"/>
            <ac:spMk id="9" creationId="{DB66C9CD-6BF4-44CA-8078-0BB819080761}"/>
          </ac:spMkLst>
        </pc:spChg>
        <pc:picChg chg="add del mod">
          <ac:chgData name="Radhika Dhawan" userId="S::radhika.dhawan@slkgroup.com::9889f299-027f-4461-8887-3394efc0075c" providerId="AD" clId="Web-{33738AD1-04C6-EB41-EF0E-E024B97EEFA6}" dt="2021-06-29T02:56:54.227" v="41"/>
          <ac:picMkLst>
            <pc:docMk/>
            <pc:sldMk cId="2317930693" sldId="268"/>
            <ac:picMk id="4" creationId="{AE4E63B7-A90C-4311-AE5E-46CEEEEC0884}"/>
          </ac:picMkLst>
        </pc:picChg>
        <pc:cxnChg chg="add del">
          <ac:chgData name="Radhika Dhawan" userId="S::radhika.dhawan@slkgroup.com::9889f299-027f-4461-8887-3394efc0075c" providerId="AD" clId="Web-{33738AD1-04C6-EB41-EF0E-E024B97EEFA6}" dt="2021-06-29T02:56:43.899" v="32"/>
          <ac:cxnSpMkLst>
            <pc:docMk/>
            <pc:sldMk cId="2317930693" sldId="268"/>
            <ac:cxnSpMk id="11" creationId="{CC9CF63D-A2A3-4ECF-BC53-4B0D56918FB4}"/>
          </ac:cxnSpMkLst>
        </pc:cxnChg>
      </pc:sldChg>
      <pc:sldChg chg="addSp delSp modSp new">
        <pc:chgData name="Radhika Dhawan" userId="S::radhika.dhawan@slkgroup.com::9889f299-027f-4461-8887-3394efc0075c" providerId="AD" clId="Web-{33738AD1-04C6-EB41-EF0E-E024B97EEFA6}" dt="2021-06-29T02:57:26.259" v="55" actId="14100"/>
        <pc:sldMkLst>
          <pc:docMk/>
          <pc:sldMk cId="461372317" sldId="269"/>
        </pc:sldMkLst>
        <pc:spChg chg="mod">
          <ac:chgData name="Radhika Dhawan" userId="S::radhika.dhawan@slkgroup.com::9889f299-027f-4461-8887-3394efc0075c" providerId="AD" clId="Web-{33738AD1-04C6-EB41-EF0E-E024B97EEFA6}" dt="2021-06-29T02:57:06.790" v="48" actId="20577"/>
          <ac:spMkLst>
            <pc:docMk/>
            <pc:sldMk cId="461372317" sldId="269"/>
            <ac:spMk id="2" creationId="{141304B4-18FB-4D7D-9401-D63D1E53B3FF}"/>
          </ac:spMkLst>
        </pc:spChg>
        <pc:spChg chg="del mod">
          <ac:chgData name="Radhika Dhawan" userId="S::radhika.dhawan@slkgroup.com::9889f299-027f-4461-8887-3394efc0075c" providerId="AD" clId="Web-{33738AD1-04C6-EB41-EF0E-E024B97EEFA6}" dt="2021-06-29T02:57:11.071" v="50"/>
          <ac:spMkLst>
            <pc:docMk/>
            <pc:sldMk cId="461372317" sldId="269"/>
            <ac:spMk id="3" creationId="{A7C505DC-5019-4B33-8B65-576F96E89DAB}"/>
          </ac:spMkLst>
        </pc:spChg>
        <pc:picChg chg="add mod ord">
          <ac:chgData name="Radhika Dhawan" userId="S::radhika.dhawan@slkgroup.com::9889f299-027f-4461-8887-3394efc0075c" providerId="AD" clId="Web-{33738AD1-04C6-EB41-EF0E-E024B97EEFA6}" dt="2021-06-29T02:57:26.259" v="55" actId="14100"/>
          <ac:picMkLst>
            <pc:docMk/>
            <pc:sldMk cId="461372317" sldId="269"/>
            <ac:picMk id="4" creationId="{99CE815C-3AB7-4034-B5BE-6DB6E6FC751F}"/>
          </ac:picMkLst>
        </pc:picChg>
      </pc:sldChg>
      <pc:sldChg chg="modSp new">
        <pc:chgData name="Radhika Dhawan" userId="S::radhika.dhawan@slkgroup.com::9889f299-027f-4461-8887-3394efc0075c" providerId="AD" clId="Web-{33738AD1-04C6-EB41-EF0E-E024B97EEFA6}" dt="2021-06-29T03:07:16.461" v="97" actId="20577"/>
        <pc:sldMkLst>
          <pc:docMk/>
          <pc:sldMk cId="3614435680" sldId="270"/>
        </pc:sldMkLst>
        <pc:spChg chg="mod">
          <ac:chgData name="Radhika Dhawan" userId="S::radhika.dhawan@slkgroup.com::9889f299-027f-4461-8887-3394efc0075c" providerId="AD" clId="Web-{33738AD1-04C6-EB41-EF0E-E024B97EEFA6}" dt="2021-06-29T03:00:06.154" v="66" actId="20577"/>
          <ac:spMkLst>
            <pc:docMk/>
            <pc:sldMk cId="3614435680" sldId="270"/>
            <ac:spMk id="2" creationId="{336512D7-90D6-4B8B-B106-4AD62512A585}"/>
          </ac:spMkLst>
        </pc:spChg>
        <pc:spChg chg="mod">
          <ac:chgData name="Radhika Dhawan" userId="S::radhika.dhawan@slkgroup.com::9889f299-027f-4461-8887-3394efc0075c" providerId="AD" clId="Web-{33738AD1-04C6-EB41-EF0E-E024B97EEFA6}" dt="2021-06-29T03:07:16.461" v="97" actId="20577"/>
          <ac:spMkLst>
            <pc:docMk/>
            <pc:sldMk cId="3614435680" sldId="270"/>
            <ac:spMk id="3" creationId="{C359E23A-12C1-4C2E-A928-40E180D11A8A}"/>
          </ac:spMkLst>
        </pc:spChg>
      </pc:sldChg>
      <pc:sldChg chg="modSp new">
        <pc:chgData name="Radhika Dhawan" userId="S::radhika.dhawan@slkgroup.com::9889f299-027f-4461-8887-3394efc0075c" providerId="AD" clId="Web-{33738AD1-04C6-EB41-EF0E-E024B97EEFA6}" dt="2021-06-29T03:24:13.360" v="138" actId="20577"/>
        <pc:sldMkLst>
          <pc:docMk/>
          <pc:sldMk cId="513599550" sldId="271"/>
        </pc:sldMkLst>
        <pc:spChg chg="mod">
          <ac:chgData name="Radhika Dhawan" userId="S::radhika.dhawan@slkgroup.com::9889f299-027f-4461-8887-3394efc0075c" providerId="AD" clId="Web-{33738AD1-04C6-EB41-EF0E-E024B97EEFA6}" dt="2021-06-29T03:11:36.795" v="105" actId="20577"/>
          <ac:spMkLst>
            <pc:docMk/>
            <pc:sldMk cId="513599550" sldId="271"/>
            <ac:spMk id="2" creationId="{FAAECD06-829D-47B5-A1BD-7D07166DF7D3}"/>
          </ac:spMkLst>
        </pc:spChg>
        <pc:spChg chg="mod">
          <ac:chgData name="Radhika Dhawan" userId="S::radhika.dhawan@slkgroup.com::9889f299-027f-4461-8887-3394efc0075c" providerId="AD" clId="Web-{33738AD1-04C6-EB41-EF0E-E024B97EEFA6}" dt="2021-06-29T03:24:13.360" v="138" actId="20577"/>
          <ac:spMkLst>
            <pc:docMk/>
            <pc:sldMk cId="513599550" sldId="271"/>
            <ac:spMk id="3" creationId="{F89E42F9-382B-4109-8A57-C34A46BDA996}"/>
          </ac:spMkLst>
        </pc:spChg>
      </pc:sldChg>
      <pc:sldChg chg="addSp delSp modSp new">
        <pc:chgData name="Radhika Dhawan" userId="S::radhika.dhawan@slkgroup.com::9889f299-027f-4461-8887-3394efc0075c" providerId="AD" clId="Web-{33738AD1-04C6-EB41-EF0E-E024B97EEFA6}" dt="2021-06-29T03:36:10.627" v="152" actId="14100"/>
        <pc:sldMkLst>
          <pc:docMk/>
          <pc:sldMk cId="2235289649" sldId="272"/>
        </pc:sldMkLst>
        <pc:spChg chg="mod">
          <ac:chgData name="Radhika Dhawan" userId="S::radhika.dhawan@slkgroup.com::9889f299-027f-4461-8887-3394efc0075c" providerId="AD" clId="Web-{33738AD1-04C6-EB41-EF0E-E024B97EEFA6}" dt="2021-06-29T03:34:42.265" v="143" actId="20577"/>
          <ac:spMkLst>
            <pc:docMk/>
            <pc:sldMk cId="2235289649" sldId="272"/>
            <ac:spMk id="2" creationId="{7D7DC308-C8B9-4F98-AAE8-DFB502C0BD10}"/>
          </ac:spMkLst>
        </pc:spChg>
        <pc:spChg chg="del mod">
          <ac:chgData name="Radhika Dhawan" userId="S::radhika.dhawan@slkgroup.com::9889f299-027f-4461-8887-3394efc0075c" providerId="AD" clId="Web-{33738AD1-04C6-EB41-EF0E-E024B97EEFA6}" dt="2021-06-29T03:35:48.095" v="145"/>
          <ac:spMkLst>
            <pc:docMk/>
            <pc:sldMk cId="2235289649" sldId="272"/>
            <ac:spMk id="3" creationId="{DF285427-0456-4F22-BFA6-3CEB38168E82}"/>
          </ac:spMkLst>
        </pc:spChg>
        <pc:spChg chg="add del mod">
          <ac:chgData name="Radhika Dhawan" userId="S::radhika.dhawan@slkgroup.com::9889f299-027f-4461-8887-3394efc0075c" providerId="AD" clId="Web-{33738AD1-04C6-EB41-EF0E-E024B97EEFA6}" dt="2021-06-29T03:36:02.251" v="148"/>
          <ac:spMkLst>
            <pc:docMk/>
            <pc:sldMk cId="2235289649" sldId="272"/>
            <ac:spMk id="6" creationId="{D6D24844-6D4A-44D5-A598-4A79869D0CE7}"/>
          </ac:spMkLst>
        </pc:spChg>
        <pc:picChg chg="add del mod ord">
          <ac:chgData name="Radhika Dhawan" userId="S::radhika.dhawan@slkgroup.com::9889f299-027f-4461-8887-3394efc0075c" providerId="AD" clId="Web-{33738AD1-04C6-EB41-EF0E-E024B97EEFA6}" dt="2021-06-29T03:35:50.048" v="146"/>
          <ac:picMkLst>
            <pc:docMk/>
            <pc:sldMk cId="2235289649" sldId="272"/>
            <ac:picMk id="4" creationId="{40058140-0E9A-4E43-A534-B4185D1A276A}"/>
          </ac:picMkLst>
        </pc:picChg>
        <pc:picChg chg="add mod ord">
          <ac:chgData name="Radhika Dhawan" userId="S::radhika.dhawan@slkgroup.com::9889f299-027f-4461-8887-3394efc0075c" providerId="AD" clId="Web-{33738AD1-04C6-EB41-EF0E-E024B97EEFA6}" dt="2021-06-29T03:36:10.627" v="152" actId="14100"/>
          <ac:picMkLst>
            <pc:docMk/>
            <pc:sldMk cId="2235289649" sldId="272"/>
            <ac:picMk id="7" creationId="{A879E702-C363-43F9-A742-65389851EF80}"/>
          </ac:picMkLst>
        </pc:picChg>
      </pc:sldChg>
      <pc:sldChg chg="addSp delSp modSp new">
        <pc:chgData name="Radhika Dhawan" userId="S::radhika.dhawan@slkgroup.com::9889f299-027f-4461-8887-3394efc0075c" providerId="AD" clId="Web-{33738AD1-04C6-EB41-EF0E-E024B97EEFA6}" dt="2021-06-29T03:44:53.483" v="171" actId="14100"/>
        <pc:sldMkLst>
          <pc:docMk/>
          <pc:sldMk cId="1187791948" sldId="273"/>
        </pc:sldMkLst>
        <pc:spChg chg="mod">
          <ac:chgData name="Radhika Dhawan" userId="S::radhika.dhawan@slkgroup.com::9889f299-027f-4461-8887-3394efc0075c" providerId="AD" clId="Web-{33738AD1-04C6-EB41-EF0E-E024B97EEFA6}" dt="2021-06-29T03:44:36.326" v="165" actId="20577"/>
          <ac:spMkLst>
            <pc:docMk/>
            <pc:sldMk cId="1187791948" sldId="273"/>
            <ac:spMk id="2" creationId="{13A1AE73-6C88-4BD6-A15A-85F04915B093}"/>
          </ac:spMkLst>
        </pc:spChg>
        <pc:spChg chg="del mod">
          <ac:chgData name="Radhika Dhawan" userId="S::radhika.dhawan@slkgroup.com::9889f299-027f-4461-8887-3394efc0075c" providerId="AD" clId="Web-{33738AD1-04C6-EB41-EF0E-E024B97EEFA6}" dt="2021-06-29T03:44:39.482" v="168"/>
          <ac:spMkLst>
            <pc:docMk/>
            <pc:sldMk cId="1187791948" sldId="273"/>
            <ac:spMk id="3" creationId="{5B33FB6F-2AEC-4BF9-89E4-C5BDD20B8C43}"/>
          </ac:spMkLst>
        </pc:spChg>
        <pc:picChg chg="add mod ord">
          <ac:chgData name="Radhika Dhawan" userId="S::radhika.dhawan@slkgroup.com::9889f299-027f-4461-8887-3394efc0075c" providerId="AD" clId="Web-{33738AD1-04C6-EB41-EF0E-E024B97EEFA6}" dt="2021-06-29T03:44:53.483" v="171" actId="14100"/>
          <ac:picMkLst>
            <pc:docMk/>
            <pc:sldMk cId="1187791948" sldId="273"/>
            <ac:picMk id="4" creationId="{FC44D3A3-A739-4606-8A24-E3179576630B}"/>
          </ac:picMkLst>
        </pc:picChg>
      </pc:sldChg>
      <pc:sldChg chg="modSp new">
        <pc:chgData name="Radhika Dhawan" userId="S::radhika.dhawan@slkgroup.com::9889f299-027f-4461-8887-3394efc0075c" providerId="AD" clId="Web-{33738AD1-04C6-EB41-EF0E-E024B97EEFA6}" dt="2021-06-29T03:50:00.021" v="183" actId="20577"/>
        <pc:sldMkLst>
          <pc:docMk/>
          <pc:sldMk cId="3048295723" sldId="274"/>
        </pc:sldMkLst>
        <pc:spChg chg="mod">
          <ac:chgData name="Radhika Dhawan" userId="S::radhika.dhawan@slkgroup.com::9889f299-027f-4461-8887-3394efc0075c" providerId="AD" clId="Web-{33738AD1-04C6-EB41-EF0E-E024B97EEFA6}" dt="2021-06-29T03:49:28.255" v="179" actId="20577"/>
          <ac:spMkLst>
            <pc:docMk/>
            <pc:sldMk cId="3048295723" sldId="274"/>
            <ac:spMk id="2" creationId="{78CBC62C-306F-466B-9916-F5BC4537FE14}"/>
          </ac:spMkLst>
        </pc:spChg>
        <pc:spChg chg="mod">
          <ac:chgData name="Radhika Dhawan" userId="S::radhika.dhawan@slkgroup.com::9889f299-027f-4461-8887-3394efc0075c" providerId="AD" clId="Web-{33738AD1-04C6-EB41-EF0E-E024B97EEFA6}" dt="2021-06-29T03:50:00.021" v="183" actId="20577"/>
          <ac:spMkLst>
            <pc:docMk/>
            <pc:sldMk cId="3048295723" sldId="274"/>
            <ac:spMk id="3" creationId="{167AE67C-7768-4BFD-A730-2BE1C5CBB8EA}"/>
          </ac:spMkLst>
        </pc:spChg>
      </pc:sldChg>
      <pc:sldChg chg="modSp new">
        <pc:chgData name="Radhika Dhawan" userId="S::radhika.dhawan@slkgroup.com::9889f299-027f-4461-8887-3394efc0075c" providerId="AD" clId="Web-{33738AD1-04C6-EB41-EF0E-E024B97EEFA6}" dt="2021-06-29T04:03:11.150" v="192" actId="20577"/>
        <pc:sldMkLst>
          <pc:docMk/>
          <pc:sldMk cId="3090234874" sldId="275"/>
        </pc:sldMkLst>
        <pc:spChg chg="mod">
          <ac:chgData name="Radhika Dhawan" userId="S::radhika.dhawan@slkgroup.com::9889f299-027f-4461-8887-3394efc0075c" providerId="AD" clId="Web-{33738AD1-04C6-EB41-EF0E-E024B97EEFA6}" dt="2021-06-29T03:50:12.209" v="190" actId="20577"/>
          <ac:spMkLst>
            <pc:docMk/>
            <pc:sldMk cId="3090234874" sldId="275"/>
            <ac:spMk id="2" creationId="{E9320812-1653-45DF-A5D3-16582B4CB7BA}"/>
          </ac:spMkLst>
        </pc:spChg>
        <pc:spChg chg="mod">
          <ac:chgData name="Radhika Dhawan" userId="S::radhika.dhawan@slkgroup.com::9889f299-027f-4461-8887-3394efc0075c" providerId="AD" clId="Web-{33738AD1-04C6-EB41-EF0E-E024B97EEFA6}" dt="2021-06-29T04:03:11.150" v="192" actId="20577"/>
          <ac:spMkLst>
            <pc:docMk/>
            <pc:sldMk cId="3090234874" sldId="275"/>
            <ac:spMk id="3" creationId="{101C452A-0307-4F7B-BB49-BB9DA89B976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6/28/2021</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26172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6/28/2021</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628398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6/28/2021</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59416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6/28/2021</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033975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6/28/2021</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906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6/28/2021</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156961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6/28/2021</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798112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6/28/2021</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54527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6/28/2021</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721451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6/28/2021</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4810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6/28/2021</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485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6/28/2021</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3249771286"/>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63" r:id="rId5"/>
    <p:sldLayoutId id="2147483768" r:id="rId6"/>
    <p:sldLayoutId id="2147483764" r:id="rId7"/>
    <p:sldLayoutId id="2147483765" r:id="rId8"/>
    <p:sldLayoutId id="2147483766" r:id="rId9"/>
    <p:sldLayoutId id="2147483767" r:id="rId10"/>
    <p:sldLayoutId id="2147483769"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3F13AAF-525E-4953-A67E-7B34FDB4D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79510" y="4575967"/>
            <a:ext cx="4457690" cy="1720850"/>
          </a:xfrm>
        </p:spPr>
        <p:txBody>
          <a:bodyPr anchor="ctr">
            <a:normAutofit/>
          </a:bodyPr>
          <a:lstStyle/>
          <a:p>
            <a:r>
              <a:rPr lang="en-GB">
                <a:cs typeface="Calibri Light"/>
              </a:rPr>
              <a:t>Spring Framework</a:t>
            </a:r>
            <a:endParaRPr lang="en-GB"/>
          </a:p>
        </p:txBody>
      </p:sp>
      <p:pic>
        <p:nvPicPr>
          <p:cNvPr id="15" name="Picture 2">
            <a:extLst>
              <a:ext uri="{FF2B5EF4-FFF2-40B4-BE49-F238E27FC236}">
                <a16:creationId xmlns:a16="http://schemas.microsoft.com/office/drawing/2014/main" id="{01F3EE75-B9EC-442B-9E80-6A6E0B228ECF}"/>
              </a:ext>
            </a:extLst>
          </p:cNvPr>
          <p:cNvPicPr>
            <a:picLocks noChangeAspect="1"/>
          </p:cNvPicPr>
          <p:nvPr/>
        </p:nvPicPr>
        <p:blipFill rotWithShape="1">
          <a:blip r:embed="rId2"/>
          <a:srcRect t="16679" r="-2" b="33986"/>
          <a:stretch/>
        </p:blipFill>
        <p:spPr>
          <a:xfrm>
            <a:off x="20" y="10"/>
            <a:ext cx="12191977" cy="4014777"/>
          </a:xfrm>
          <a:prstGeom prst="rect">
            <a:avLst/>
          </a:prstGeom>
        </p:spPr>
      </p:pic>
      <p:cxnSp>
        <p:nvCxnSpPr>
          <p:cNvPr id="20" name="Straight Connector 19">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363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30D1BE6-F942-4923-8799-5E8E97B3AA30}"/>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2DBEE-3E1B-4B10-A410-93C93092BC17}"/>
              </a:ext>
            </a:extLst>
          </p:cNvPr>
          <p:cNvSpPr>
            <a:spLocks noGrp="1"/>
          </p:cNvSpPr>
          <p:nvPr>
            <p:ph type="title"/>
          </p:nvPr>
        </p:nvSpPr>
        <p:spPr/>
        <p:txBody>
          <a:bodyPr/>
          <a:lstStyle/>
          <a:p>
            <a:r>
              <a:rPr lang="en-GB" dirty="0"/>
              <a:t>Contd...</a:t>
            </a:r>
            <a:endParaRPr lang="en-US" dirty="0"/>
          </a:p>
        </p:txBody>
      </p:sp>
      <p:sp>
        <p:nvSpPr>
          <p:cNvPr id="3" name="Content Placeholder 2">
            <a:extLst>
              <a:ext uri="{FF2B5EF4-FFF2-40B4-BE49-F238E27FC236}">
                <a16:creationId xmlns:a16="http://schemas.microsoft.com/office/drawing/2014/main" id="{AA5B905C-5734-4AD4-AE97-7AB10E173196}"/>
              </a:ext>
            </a:extLst>
          </p:cNvPr>
          <p:cNvSpPr>
            <a:spLocks noGrp="1"/>
          </p:cNvSpPr>
          <p:nvPr>
            <p:ph idx="1"/>
          </p:nvPr>
        </p:nvSpPr>
        <p:spPr/>
        <p:txBody>
          <a:bodyPr vert="horz" lIns="91440" tIns="45720" rIns="91440" bIns="45720" rtlCol="0" anchor="t">
            <a:normAutofit/>
          </a:bodyPr>
          <a:lstStyle/>
          <a:p>
            <a:pPr marL="0" indent="0">
              <a:buNone/>
            </a:pPr>
            <a:r>
              <a:rPr lang="en-GB" dirty="0">
                <a:solidFill>
                  <a:srgbClr val="000000"/>
                </a:solidFill>
                <a:ea typeface="+mn-lt"/>
                <a:cs typeface="+mn-lt"/>
              </a:rPr>
              <a:t>The </a:t>
            </a:r>
            <a:r>
              <a:rPr lang="en-GB" dirty="0" err="1">
                <a:solidFill>
                  <a:srgbClr val="000000"/>
                </a:solidFill>
                <a:ea typeface="+mn-lt"/>
                <a:cs typeface="+mn-lt"/>
              </a:rPr>
              <a:t>ApplicationContext</a:t>
            </a:r>
            <a:r>
              <a:rPr lang="en-GB" dirty="0">
                <a:solidFill>
                  <a:srgbClr val="000000"/>
                </a:solidFill>
                <a:ea typeface="+mn-lt"/>
                <a:cs typeface="+mn-lt"/>
              </a:rPr>
              <a:t> interface is built on top of the </a:t>
            </a:r>
            <a:r>
              <a:rPr lang="en-GB" dirty="0" err="1">
                <a:solidFill>
                  <a:srgbClr val="000000"/>
                </a:solidFill>
                <a:ea typeface="+mn-lt"/>
                <a:cs typeface="+mn-lt"/>
              </a:rPr>
              <a:t>BeanFactory</a:t>
            </a:r>
            <a:r>
              <a:rPr lang="en-GB" dirty="0">
                <a:solidFill>
                  <a:srgbClr val="000000"/>
                </a:solidFill>
                <a:ea typeface="+mn-lt"/>
                <a:cs typeface="+mn-lt"/>
              </a:rPr>
              <a:t> interface. It adds some extra functionality than </a:t>
            </a:r>
            <a:r>
              <a:rPr lang="en-GB" dirty="0" err="1">
                <a:solidFill>
                  <a:srgbClr val="000000"/>
                </a:solidFill>
                <a:ea typeface="+mn-lt"/>
                <a:cs typeface="+mn-lt"/>
              </a:rPr>
              <a:t>BeanFactory</a:t>
            </a:r>
            <a:r>
              <a:rPr lang="en-GB" dirty="0">
                <a:solidFill>
                  <a:srgbClr val="000000"/>
                </a:solidFill>
                <a:ea typeface="+mn-lt"/>
                <a:cs typeface="+mn-lt"/>
              </a:rPr>
              <a:t> such as simple integration with Spring's AOP, message resource handling (for I18N), event propagation, application layer specific context (e.g. </a:t>
            </a:r>
            <a:r>
              <a:rPr lang="en-GB" dirty="0" err="1">
                <a:solidFill>
                  <a:srgbClr val="000000"/>
                </a:solidFill>
                <a:ea typeface="+mn-lt"/>
                <a:cs typeface="+mn-lt"/>
              </a:rPr>
              <a:t>WebApplicationContext</a:t>
            </a:r>
            <a:r>
              <a:rPr lang="en-GB" dirty="0">
                <a:solidFill>
                  <a:srgbClr val="000000"/>
                </a:solidFill>
                <a:ea typeface="+mn-lt"/>
                <a:cs typeface="+mn-lt"/>
              </a:rPr>
              <a:t>) for web application. So it is better to use </a:t>
            </a:r>
            <a:r>
              <a:rPr lang="en-GB" dirty="0" err="1">
                <a:solidFill>
                  <a:srgbClr val="000000"/>
                </a:solidFill>
                <a:ea typeface="+mn-lt"/>
                <a:cs typeface="+mn-lt"/>
              </a:rPr>
              <a:t>ApplicationContext</a:t>
            </a:r>
            <a:r>
              <a:rPr lang="en-GB" dirty="0">
                <a:solidFill>
                  <a:srgbClr val="000000"/>
                </a:solidFill>
                <a:ea typeface="+mn-lt"/>
                <a:cs typeface="+mn-lt"/>
              </a:rPr>
              <a:t> than </a:t>
            </a:r>
            <a:r>
              <a:rPr lang="en-GB" dirty="0" err="1">
                <a:solidFill>
                  <a:srgbClr val="000000"/>
                </a:solidFill>
                <a:ea typeface="+mn-lt"/>
                <a:cs typeface="+mn-lt"/>
              </a:rPr>
              <a:t>BeanFactory</a:t>
            </a:r>
            <a:r>
              <a:rPr lang="en-GB" dirty="0">
                <a:solidFill>
                  <a:srgbClr val="000000"/>
                </a:solidFill>
                <a:ea typeface="+mn-lt"/>
                <a:cs typeface="+mn-lt"/>
              </a:rPr>
              <a:t>.</a:t>
            </a:r>
            <a:endParaRPr lang="en-US" dirty="0">
              <a:solidFill>
                <a:srgbClr val="000000"/>
              </a:solidFill>
            </a:endParaRPr>
          </a:p>
        </p:txBody>
      </p:sp>
    </p:spTree>
    <p:extLst>
      <p:ext uri="{BB962C8B-B14F-4D97-AF65-F5344CB8AC3E}">
        <p14:creationId xmlns:p14="http://schemas.microsoft.com/office/powerpoint/2010/main" val="3785832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0F58C-B52A-4CB4-BE77-4B99DBFDCFFA}"/>
              </a:ext>
            </a:extLst>
          </p:cNvPr>
          <p:cNvSpPr>
            <a:spLocks noGrp="1"/>
          </p:cNvSpPr>
          <p:nvPr>
            <p:ph type="title"/>
          </p:nvPr>
        </p:nvSpPr>
        <p:spPr/>
        <p:txBody>
          <a:bodyPr>
            <a:normAutofit/>
          </a:bodyPr>
          <a:lstStyle/>
          <a:p>
            <a:r>
              <a:rPr lang="en-GB" sz="3600" b="1" dirty="0"/>
              <a:t>Dependency Injection</a:t>
            </a:r>
          </a:p>
        </p:txBody>
      </p:sp>
      <p:sp>
        <p:nvSpPr>
          <p:cNvPr id="3" name="Content Placeholder 2">
            <a:extLst>
              <a:ext uri="{FF2B5EF4-FFF2-40B4-BE49-F238E27FC236}">
                <a16:creationId xmlns:a16="http://schemas.microsoft.com/office/drawing/2014/main" id="{46503A88-A93F-4BDA-BEA5-E276C040BFD0}"/>
              </a:ext>
            </a:extLst>
          </p:cNvPr>
          <p:cNvSpPr>
            <a:spLocks noGrp="1"/>
          </p:cNvSpPr>
          <p:nvPr>
            <p:ph idx="1"/>
          </p:nvPr>
        </p:nvSpPr>
        <p:spPr/>
        <p:txBody>
          <a:bodyPr vert="horz" lIns="91440" tIns="45720" rIns="91440" bIns="45720" rtlCol="0" anchor="t">
            <a:normAutofit fontScale="85000" lnSpcReduction="10000"/>
          </a:bodyPr>
          <a:lstStyle/>
          <a:p>
            <a:pPr marL="359410" indent="-359410"/>
            <a:r>
              <a:rPr lang="en-GB" dirty="0">
                <a:solidFill>
                  <a:srgbClr val="000000"/>
                </a:solidFill>
                <a:ea typeface="+mn-lt"/>
                <a:cs typeface="+mn-lt"/>
              </a:rPr>
              <a:t>Dependency Injection (DI) is a design pattern that removes the dependency from the programming code so that it can be easy to manage and test the application. Dependency Injection makes our programming code loosely coupled. </a:t>
            </a:r>
          </a:p>
          <a:p>
            <a:pPr marL="359410" indent="-359410"/>
            <a:r>
              <a:rPr lang="en-GB" dirty="0">
                <a:solidFill>
                  <a:srgbClr val="000000"/>
                </a:solidFill>
              </a:rPr>
              <a:t>In such case </a:t>
            </a:r>
            <a:r>
              <a:rPr lang="en-GB" dirty="0">
                <a:solidFill>
                  <a:srgbClr val="000000"/>
                </a:solidFill>
                <a:ea typeface="+mn-lt"/>
                <a:cs typeface="+mn-lt"/>
              </a:rPr>
              <a:t>we provide the information from the external source such as XML file.</a:t>
            </a:r>
          </a:p>
          <a:p>
            <a:pPr marL="359410" indent="-359410"/>
            <a:r>
              <a:rPr lang="en-GB" dirty="0">
                <a:solidFill>
                  <a:srgbClr val="000000"/>
                </a:solidFill>
              </a:rPr>
              <a:t>There are two types of DI -:</a:t>
            </a:r>
          </a:p>
          <a:p>
            <a:pPr marL="359410" indent="-359410"/>
            <a:r>
              <a:rPr lang="en-GB" dirty="0">
                <a:solidFill>
                  <a:srgbClr val="000000"/>
                </a:solidFill>
              </a:rPr>
              <a:t>1.Constructor Injection -: </a:t>
            </a:r>
            <a:r>
              <a:rPr lang="en-GB" dirty="0">
                <a:solidFill>
                  <a:srgbClr val="000000"/>
                </a:solidFill>
                <a:ea typeface="+mn-lt"/>
                <a:cs typeface="+mn-lt"/>
              </a:rPr>
              <a:t>The </a:t>
            </a:r>
            <a:r>
              <a:rPr lang="en-GB" b="1" dirty="0">
                <a:solidFill>
                  <a:srgbClr val="000000"/>
                </a:solidFill>
                <a:ea typeface="+mn-lt"/>
                <a:cs typeface="+mn-lt"/>
              </a:rPr>
              <a:t>&lt;constructor-</a:t>
            </a:r>
            <a:r>
              <a:rPr lang="en-GB" b="1" dirty="0" err="1">
                <a:solidFill>
                  <a:srgbClr val="000000"/>
                </a:solidFill>
                <a:ea typeface="+mn-lt"/>
                <a:cs typeface="+mn-lt"/>
              </a:rPr>
              <a:t>arg</a:t>
            </a:r>
            <a:r>
              <a:rPr lang="en-GB" b="1" dirty="0">
                <a:solidFill>
                  <a:srgbClr val="000000"/>
                </a:solidFill>
                <a:ea typeface="+mn-lt"/>
                <a:cs typeface="+mn-lt"/>
              </a:rPr>
              <a:t>&gt;</a:t>
            </a:r>
            <a:r>
              <a:rPr lang="en-GB" dirty="0">
                <a:solidFill>
                  <a:srgbClr val="000000"/>
                </a:solidFill>
                <a:ea typeface="+mn-lt"/>
                <a:cs typeface="+mn-lt"/>
              </a:rPr>
              <a:t> </a:t>
            </a:r>
            <a:r>
              <a:rPr lang="en-GB" dirty="0" err="1">
                <a:solidFill>
                  <a:srgbClr val="000000"/>
                </a:solidFill>
                <a:ea typeface="+mn-lt"/>
                <a:cs typeface="+mn-lt"/>
              </a:rPr>
              <a:t>subelement</a:t>
            </a:r>
            <a:r>
              <a:rPr lang="en-GB" dirty="0">
                <a:solidFill>
                  <a:srgbClr val="000000"/>
                </a:solidFill>
                <a:ea typeface="+mn-lt"/>
                <a:cs typeface="+mn-lt"/>
              </a:rPr>
              <a:t> of </a:t>
            </a:r>
            <a:r>
              <a:rPr lang="en-GB" b="1" dirty="0">
                <a:solidFill>
                  <a:srgbClr val="000000"/>
                </a:solidFill>
                <a:ea typeface="+mn-lt"/>
                <a:cs typeface="+mn-lt"/>
              </a:rPr>
              <a:t>&lt;bean&gt;</a:t>
            </a:r>
            <a:r>
              <a:rPr lang="en-GB" dirty="0">
                <a:solidFill>
                  <a:srgbClr val="000000"/>
                </a:solidFill>
                <a:ea typeface="+mn-lt"/>
                <a:cs typeface="+mn-lt"/>
              </a:rPr>
              <a:t> is used for</a:t>
            </a:r>
          </a:p>
          <a:p>
            <a:pPr marL="359410" indent="-359410"/>
            <a:r>
              <a:rPr lang="en-GB" dirty="0">
                <a:solidFill>
                  <a:srgbClr val="000000"/>
                </a:solidFill>
              </a:rPr>
              <a:t>Constructor Injection.</a:t>
            </a:r>
          </a:p>
          <a:p>
            <a:pPr marL="359410" indent="-359410"/>
            <a:r>
              <a:rPr lang="en-GB" dirty="0">
                <a:solidFill>
                  <a:srgbClr val="000000"/>
                </a:solidFill>
              </a:rPr>
              <a:t>2.Setter Injection-: The </a:t>
            </a:r>
            <a:r>
              <a:rPr lang="en-GB" b="1" dirty="0">
                <a:solidFill>
                  <a:srgbClr val="000000"/>
                </a:solidFill>
              </a:rPr>
              <a:t>&lt;property&gt;</a:t>
            </a:r>
            <a:r>
              <a:rPr lang="en-GB" dirty="0">
                <a:solidFill>
                  <a:srgbClr val="000000"/>
                </a:solidFill>
              </a:rPr>
              <a:t> </a:t>
            </a:r>
            <a:r>
              <a:rPr lang="en-GB" dirty="0" err="1">
                <a:solidFill>
                  <a:srgbClr val="000000"/>
                </a:solidFill>
              </a:rPr>
              <a:t>subelement</a:t>
            </a:r>
            <a:r>
              <a:rPr lang="en-GB" dirty="0">
                <a:solidFill>
                  <a:srgbClr val="000000"/>
                </a:solidFill>
              </a:rPr>
              <a:t> of </a:t>
            </a:r>
            <a:r>
              <a:rPr lang="en-GB" b="1" dirty="0">
                <a:solidFill>
                  <a:srgbClr val="000000"/>
                </a:solidFill>
              </a:rPr>
              <a:t>&lt;bean&gt; </a:t>
            </a:r>
            <a:r>
              <a:rPr lang="en-GB" dirty="0">
                <a:solidFill>
                  <a:srgbClr val="000000"/>
                </a:solidFill>
              </a:rPr>
              <a:t>is used for setter Injection.</a:t>
            </a:r>
          </a:p>
        </p:txBody>
      </p:sp>
    </p:spTree>
    <p:extLst>
      <p:ext uri="{BB962C8B-B14F-4D97-AF65-F5344CB8AC3E}">
        <p14:creationId xmlns:p14="http://schemas.microsoft.com/office/powerpoint/2010/main" val="4015263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A350C-7911-403E-B081-DF16ABA526C7}"/>
              </a:ext>
            </a:extLst>
          </p:cNvPr>
          <p:cNvSpPr>
            <a:spLocks noGrp="1"/>
          </p:cNvSpPr>
          <p:nvPr>
            <p:ph type="title"/>
          </p:nvPr>
        </p:nvSpPr>
        <p:spPr/>
        <p:txBody>
          <a:bodyPr/>
          <a:lstStyle/>
          <a:p>
            <a:r>
              <a:rPr lang="en-GB" dirty="0"/>
              <a:t>Spring JDBC Template</a:t>
            </a:r>
            <a:endParaRPr lang="en-US" dirty="0"/>
          </a:p>
        </p:txBody>
      </p:sp>
      <p:sp>
        <p:nvSpPr>
          <p:cNvPr id="3" name="Content Placeholder 2">
            <a:extLst>
              <a:ext uri="{FF2B5EF4-FFF2-40B4-BE49-F238E27FC236}">
                <a16:creationId xmlns:a16="http://schemas.microsoft.com/office/drawing/2014/main" id="{3E7AA29C-52CA-46E9-9A97-C0BDF9876896}"/>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GB" dirty="0">
                <a:solidFill>
                  <a:srgbClr val="000000"/>
                </a:solidFill>
              </a:rPr>
              <a:t>Spring JDBC Template is used to connect to database  and connect to database queries.</a:t>
            </a:r>
          </a:p>
          <a:p>
            <a:pPr marL="0" indent="0">
              <a:buNone/>
            </a:pPr>
            <a:r>
              <a:rPr lang="en-GB" b="1" dirty="0">
                <a:solidFill>
                  <a:srgbClr val="000000"/>
                </a:solidFill>
              </a:rPr>
              <a:t>So why not traditional JDBC and Spring JDBC Template?</a:t>
            </a:r>
            <a:endParaRPr lang="en-GB" b="1" dirty="0">
              <a:solidFill>
                <a:srgbClr val="000000">
                  <a:alpha val="60000"/>
                </a:srgbClr>
              </a:solidFill>
            </a:endParaRPr>
          </a:p>
          <a:p>
            <a:pPr marL="0" indent="0">
              <a:buNone/>
            </a:pPr>
            <a:r>
              <a:rPr lang="en-GB" dirty="0">
                <a:solidFill>
                  <a:srgbClr val="000000"/>
                </a:solidFill>
                <a:ea typeface="+mn-lt"/>
                <a:cs typeface="+mn-lt"/>
              </a:rPr>
              <a:t>Spring </a:t>
            </a:r>
            <a:r>
              <a:rPr lang="en-GB" dirty="0" err="1">
                <a:solidFill>
                  <a:srgbClr val="000000"/>
                </a:solidFill>
                <a:ea typeface="+mn-lt"/>
                <a:cs typeface="+mn-lt"/>
              </a:rPr>
              <a:t>JdbcTemplate</a:t>
            </a:r>
            <a:r>
              <a:rPr lang="en-GB" dirty="0">
                <a:solidFill>
                  <a:srgbClr val="000000"/>
                </a:solidFill>
                <a:ea typeface="+mn-lt"/>
                <a:cs typeface="+mn-lt"/>
              </a:rPr>
              <a:t> eliminates all the problems of JDBC API. It provides you methods to write the queries directly, so it saves a lot of work and time.</a:t>
            </a:r>
          </a:p>
          <a:p>
            <a:pPr marL="359410" indent="-359410" algn="just">
              <a:buNone/>
            </a:pPr>
            <a:r>
              <a:rPr lang="en-GB" dirty="0">
                <a:solidFill>
                  <a:srgbClr val="000000"/>
                </a:solidFill>
                <a:ea typeface="+mn-lt"/>
                <a:cs typeface="+mn-lt"/>
              </a:rPr>
              <a:t>Spring framework provides following approaches for JDBC database access:</a:t>
            </a:r>
            <a:endParaRPr lang="en-GB" dirty="0">
              <a:solidFill>
                <a:srgbClr val="000000"/>
              </a:solidFill>
            </a:endParaRPr>
          </a:p>
          <a:p>
            <a:pPr marL="359410" indent="-359410" algn="just">
              <a:buFont typeface="Wingdings"/>
              <a:buChar char=""/>
            </a:pPr>
            <a:r>
              <a:rPr lang="en-GB" dirty="0" err="1">
                <a:solidFill>
                  <a:srgbClr val="000000"/>
                </a:solidFill>
                <a:ea typeface="+mn-lt"/>
                <a:cs typeface="+mn-lt"/>
              </a:rPr>
              <a:t>JdbcTemplate</a:t>
            </a:r>
            <a:r>
              <a:rPr lang="en-GB" dirty="0">
                <a:solidFill>
                  <a:srgbClr val="000000"/>
                </a:solidFill>
                <a:ea typeface="+mn-lt"/>
                <a:cs typeface="+mn-lt"/>
              </a:rPr>
              <a:t> Class</a:t>
            </a:r>
            <a:endParaRPr lang="en-GB" dirty="0"/>
          </a:p>
          <a:p>
            <a:pPr marL="359410" indent="-359410" algn="just">
              <a:buFont typeface="Wingdings"/>
              <a:buChar char=""/>
            </a:pPr>
            <a:r>
              <a:rPr lang="en-GB" dirty="0" err="1">
                <a:solidFill>
                  <a:srgbClr val="000000"/>
                </a:solidFill>
                <a:ea typeface="+mn-lt"/>
                <a:cs typeface="+mn-lt"/>
              </a:rPr>
              <a:t>NamedParameterJdbcTemplate</a:t>
            </a:r>
            <a:endParaRPr lang="en-GB" dirty="0" err="1">
              <a:solidFill>
                <a:srgbClr val="000000"/>
              </a:solidFill>
            </a:endParaRPr>
          </a:p>
          <a:p>
            <a:pPr marL="359410" indent="-359410" algn="just">
              <a:buFont typeface="Wingdings"/>
              <a:buChar char=""/>
            </a:pPr>
            <a:r>
              <a:rPr lang="en-GB" dirty="0" err="1">
                <a:solidFill>
                  <a:srgbClr val="000000"/>
                </a:solidFill>
                <a:ea typeface="+mn-lt"/>
                <a:cs typeface="+mn-lt"/>
              </a:rPr>
              <a:t>SimpleJdbcTemplate</a:t>
            </a:r>
            <a:endParaRPr lang="en-GB" dirty="0" err="1">
              <a:solidFill>
                <a:srgbClr val="000000"/>
              </a:solidFill>
            </a:endParaRPr>
          </a:p>
          <a:p>
            <a:pPr marL="359410" indent="-359410" algn="just">
              <a:buFont typeface="Wingdings"/>
              <a:buChar char=""/>
            </a:pPr>
            <a:r>
              <a:rPr lang="en-GB" dirty="0" err="1">
                <a:solidFill>
                  <a:srgbClr val="000000"/>
                </a:solidFill>
                <a:ea typeface="+mn-lt"/>
                <a:cs typeface="+mn-lt"/>
              </a:rPr>
              <a:t>SimpleJdbcInsert</a:t>
            </a:r>
            <a:r>
              <a:rPr lang="en-GB" dirty="0">
                <a:solidFill>
                  <a:srgbClr val="000000"/>
                </a:solidFill>
                <a:ea typeface="+mn-lt"/>
                <a:cs typeface="+mn-lt"/>
              </a:rPr>
              <a:t> and </a:t>
            </a:r>
            <a:r>
              <a:rPr lang="en-GB" dirty="0" err="1">
                <a:solidFill>
                  <a:srgbClr val="000000"/>
                </a:solidFill>
                <a:ea typeface="+mn-lt"/>
                <a:cs typeface="+mn-lt"/>
              </a:rPr>
              <a:t>SimpleJdbcCall</a:t>
            </a:r>
            <a:endParaRPr lang="en-GB" dirty="0" err="1">
              <a:solidFill>
                <a:srgbClr val="000000"/>
              </a:solidFill>
            </a:endParaRPr>
          </a:p>
          <a:p>
            <a:pPr marL="0" indent="0">
              <a:buNone/>
            </a:pPr>
            <a:endParaRPr lang="en-GB" dirty="0">
              <a:solidFill>
                <a:srgbClr val="000000"/>
              </a:solidFill>
            </a:endParaRPr>
          </a:p>
        </p:txBody>
      </p:sp>
      <p:sp>
        <p:nvSpPr>
          <p:cNvPr id="4" name="TextBox 3">
            <a:extLst>
              <a:ext uri="{FF2B5EF4-FFF2-40B4-BE49-F238E27FC236}">
                <a16:creationId xmlns:a16="http://schemas.microsoft.com/office/drawing/2014/main" id="{B128F040-C345-4848-8291-D1F9D22FAF24}"/>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Click to add text</a:t>
            </a:r>
          </a:p>
        </p:txBody>
      </p:sp>
    </p:spTree>
    <p:extLst>
      <p:ext uri="{BB962C8B-B14F-4D97-AF65-F5344CB8AC3E}">
        <p14:creationId xmlns:p14="http://schemas.microsoft.com/office/powerpoint/2010/main" val="381363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ED2B9-84C8-4309-8FA7-06888FAE0346}"/>
              </a:ext>
            </a:extLst>
          </p:cNvPr>
          <p:cNvSpPr>
            <a:spLocks noGrp="1"/>
          </p:cNvSpPr>
          <p:nvPr>
            <p:ph type="title"/>
          </p:nvPr>
        </p:nvSpPr>
        <p:spPr/>
        <p:txBody>
          <a:bodyPr/>
          <a:lstStyle/>
          <a:p>
            <a:r>
              <a:rPr lang="en-GB" dirty="0"/>
              <a:t>JDBC Template Class</a:t>
            </a:r>
          </a:p>
        </p:txBody>
      </p:sp>
      <p:sp>
        <p:nvSpPr>
          <p:cNvPr id="3" name="Content Placeholder 2">
            <a:extLst>
              <a:ext uri="{FF2B5EF4-FFF2-40B4-BE49-F238E27FC236}">
                <a16:creationId xmlns:a16="http://schemas.microsoft.com/office/drawing/2014/main" id="{952DAB19-66A7-4D78-8DE8-4A70587FC4A0}"/>
              </a:ext>
            </a:extLst>
          </p:cNvPr>
          <p:cNvSpPr>
            <a:spLocks noGrp="1"/>
          </p:cNvSpPr>
          <p:nvPr>
            <p:ph idx="1"/>
          </p:nvPr>
        </p:nvSpPr>
        <p:spPr/>
        <p:txBody>
          <a:bodyPr vert="horz" lIns="91440" tIns="45720" rIns="91440" bIns="45720" rtlCol="0" anchor="t">
            <a:normAutofit/>
          </a:bodyPr>
          <a:lstStyle/>
          <a:p>
            <a:pPr marL="0" indent="0">
              <a:buNone/>
            </a:pPr>
            <a:r>
              <a:rPr lang="en-GB" dirty="0">
                <a:solidFill>
                  <a:srgbClr val="000000"/>
                </a:solidFill>
                <a:ea typeface="+mn-lt"/>
                <a:cs typeface="+mn-lt"/>
              </a:rPr>
              <a:t>It is the central class in the Spring JDBC support classes. It takes care of creation and release of resources such as creating and closing of connection object etc. So it will not lead to any problem if you forget to close the connection.</a:t>
            </a:r>
          </a:p>
          <a:p>
            <a:pPr marL="0" indent="0">
              <a:buNone/>
            </a:pPr>
            <a:r>
              <a:rPr lang="en-GB" dirty="0">
                <a:solidFill>
                  <a:srgbClr val="000000"/>
                </a:solidFill>
                <a:ea typeface="+mn-lt"/>
                <a:cs typeface="+mn-lt"/>
              </a:rPr>
              <a:t>It handles the exception and provides the informative exception messages by the help of </a:t>
            </a:r>
            <a:r>
              <a:rPr lang="en-GB" dirty="0" err="1">
                <a:solidFill>
                  <a:srgbClr val="000000"/>
                </a:solidFill>
                <a:ea typeface="+mn-lt"/>
                <a:cs typeface="+mn-lt"/>
              </a:rPr>
              <a:t>excepion</a:t>
            </a:r>
            <a:r>
              <a:rPr lang="en-GB" dirty="0">
                <a:solidFill>
                  <a:srgbClr val="000000"/>
                </a:solidFill>
                <a:ea typeface="+mn-lt"/>
                <a:cs typeface="+mn-lt"/>
              </a:rPr>
              <a:t> classes defined in the </a:t>
            </a:r>
            <a:r>
              <a:rPr lang="en-GB" b="1" dirty="0" err="1">
                <a:solidFill>
                  <a:srgbClr val="000000"/>
                </a:solidFill>
                <a:ea typeface="+mn-lt"/>
                <a:cs typeface="+mn-lt"/>
              </a:rPr>
              <a:t>org.springframework.dao</a:t>
            </a:r>
            <a:r>
              <a:rPr lang="en-GB" dirty="0">
                <a:solidFill>
                  <a:srgbClr val="000000"/>
                </a:solidFill>
                <a:ea typeface="+mn-lt"/>
                <a:cs typeface="+mn-lt"/>
              </a:rPr>
              <a:t> package.</a:t>
            </a:r>
          </a:p>
          <a:p>
            <a:pPr marL="0" indent="0">
              <a:buNone/>
            </a:pPr>
            <a:endParaRPr lang="en-GB" dirty="0"/>
          </a:p>
        </p:txBody>
      </p:sp>
    </p:spTree>
    <p:extLst>
      <p:ext uri="{BB962C8B-B14F-4D97-AF65-F5344CB8AC3E}">
        <p14:creationId xmlns:p14="http://schemas.microsoft.com/office/powerpoint/2010/main" val="2317930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304B4-18FB-4D7D-9401-D63D1E53B3FF}"/>
              </a:ext>
            </a:extLst>
          </p:cNvPr>
          <p:cNvSpPr>
            <a:spLocks noGrp="1"/>
          </p:cNvSpPr>
          <p:nvPr>
            <p:ph type="title"/>
          </p:nvPr>
        </p:nvSpPr>
        <p:spPr/>
        <p:txBody>
          <a:bodyPr/>
          <a:lstStyle/>
          <a:p>
            <a:r>
              <a:rPr lang="en-GB" dirty="0"/>
              <a:t>Contd....</a:t>
            </a:r>
          </a:p>
        </p:txBody>
      </p:sp>
      <p:pic>
        <p:nvPicPr>
          <p:cNvPr id="4" name="Picture 4" descr="Table&#10;&#10;Description automatically generated">
            <a:extLst>
              <a:ext uri="{FF2B5EF4-FFF2-40B4-BE49-F238E27FC236}">
                <a16:creationId xmlns:a16="http://schemas.microsoft.com/office/drawing/2014/main" id="{99CE815C-3AB7-4034-B5BE-6DB6E6FC751F}"/>
              </a:ext>
            </a:extLst>
          </p:cNvPr>
          <p:cNvPicPr>
            <a:picLocks noGrp="1" noChangeAspect="1"/>
          </p:cNvPicPr>
          <p:nvPr>
            <p:ph idx="1"/>
          </p:nvPr>
        </p:nvPicPr>
        <p:blipFill>
          <a:blip r:embed="rId2"/>
          <a:stretch>
            <a:fillRect/>
          </a:stretch>
        </p:blipFill>
        <p:spPr>
          <a:xfrm>
            <a:off x="995769" y="1714679"/>
            <a:ext cx="9912914" cy="4744682"/>
          </a:xfrm>
        </p:spPr>
      </p:pic>
    </p:spTree>
    <p:extLst>
      <p:ext uri="{BB962C8B-B14F-4D97-AF65-F5344CB8AC3E}">
        <p14:creationId xmlns:p14="http://schemas.microsoft.com/office/powerpoint/2010/main" val="461372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512D7-90D6-4B8B-B106-4AD62512A585}"/>
              </a:ext>
            </a:extLst>
          </p:cNvPr>
          <p:cNvSpPr>
            <a:spLocks noGrp="1"/>
          </p:cNvSpPr>
          <p:nvPr>
            <p:ph type="title"/>
          </p:nvPr>
        </p:nvSpPr>
        <p:spPr/>
        <p:txBody>
          <a:bodyPr/>
          <a:lstStyle/>
          <a:p>
            <a:r>
              <a:rPr lang="en-GB" dirty="0" err="1"/>
              <a:t>PreparedStatement</a:t>
            </a:r>
          </a:p>
        </p:txBody>
      </p:sp>
      <p:sp>
        <p:nvSpPr>
          <p:cNvPr id="3" name="Content Placeholder 2">
            <a:extLst>
              <a:ext uri="{FF2B5EF4-FFF2-40B4-BE49-F238E27FC236}">
                <a16:creationId xmlns:a16="http://schemas.microsoft.com/office/drawing/2014/main" id="{C359E23A-12C1-4C2E-A928-40E180D11A8A}"/>
              </a:ext>
            </a:extLst>
          </p:cNvPr>
          <p:cNvSpPr>
            <a:spLocks noGrp="1"/>
          </p:cNvSpPr>
          <p:nvPr>
            <p:ph idx="1"/>
          </p:nvPr>
        </p:nvSpPr>
        <p:spPr/>
        <p:txBody>
          <a:bodyPr vert="horz" lIns="91440" tIns="45720" rIns="91440" bIns="45720" rtlCol="0" anchor="t">
            <a:normAutofit/>
          </a:bodyPr>
          <a:lstStyle/>
          <a:p>
            <a:pPr marL="359410" indent="-359410"/>
            <a:r>
              <a:rPr lang="en-GB" dirty="0">
                <a:solidFill>
                  <a:srgbClr val="000000"/>
                </a:solidFill>
                <a:ea typeface="+mn-lt"/>
                <a:cs typeface="+mn-lt"/>
              </a:rPr>
              <a:t>We can execute parameterized query using Spring </a:t>
            </a:r>
            <a:r>
              <a:rPr lang="en-GB" dirty="0" err="1">
                <a:solidFill>
                  <a:srgbClr val="000000"/>
                </a:solidFill>
                <a:ea typeface="+mn-lt"/>
                <a:cs typeface="+mn-lt"/>
              </a:rPr>
              <a:t>JdbcTemplate</a:t>
            </a:r>
            <a:r>
              <a:rPr lang="en-GB" dirty="0">
                <a:solidFill>
                  <a:srgbClr val="000000"/>
                </a:solidFill>
                <a:ea typeface="+mn-lt"/>
                <a:cs typeface="+mn-lt"/>
              </a:rPr>
              <a:t> by the help of </a:t>
            </a:r>
            <a:r>
              <a:rPr lang="en-GB" b="1" dirty="0">
                <a:solidFill>
                  <a:srgbClr val="000000"/>
                </a:solidFill>
                <a:ea typeface="+mn-lt"/>
                <a:cs typeface="+mn-lt"/>
              </a:rPr>
              <a:t>execute()</a:t>
            </a:r>
            <a:r>
              <a:rPr lang="en-GB" dirty="0">
                <a:solidFill>
                  <a:srgbClr val="000000"/>
                </a:solidFill>
                <a:ea typeface="+mn-lt"/>
                <a:cs typeface="+mn-lt"/>
              </a:rPr>
              <a:t> method of </a:t>
            </a:r>
            <a:r>
              <a:rPr lang="en-GB" dirty="0" err="1">
                <a:solidFill>
                  <a:srgbClr val="000000"/>
                </a:solidFill>
                <a:ea typeface="+mn-lt"/>
                <a:cs typeface="+mn-lt"/>
              </a:rPr>
              <a:t>JdbcTemplate</a:t>
            </a:r>
            <a:r>
              <a:rPr lang="en-GB" dirty="0">
                <a:solidFill>
                  <a:srgbClr val="000000"/>
                </a:solidFill>
                <a:ea typeface="+mn-lt"/>
                <a:cs typeface="+mn-lt"/>
              </a:rPr>
              <a:t> class. To use parameterized query, we pass the instance of </a:t>
            </a:r>
            <a:r>
              <a:rPr lang="en-GB" b="1" dirty="0" err="1">
                <a:solidFill>
                  <a:srgbClr val="000000"/>
                </a:solidFill>
                <a:ea typeface="+mn-lt"/>
                <a:cs typeface="+mn-lt"/>
              </a:rPr>
              <a:t>PreparedStatementCallback</a:t>
            </a:r>
            <a:r>
              <a:rPr lang="en-GB" dirty="0">
                <a:solidFill>
                  <a:srgbClr val="000000"/>
                </a:solidFill>
                <a:ea typeface="+mn-lt"/>
                <a:cs typeface="+mn-lt"/>
              </a:rPr>
              <a:t> in the execute method.</a:t>
            </a:r>
          </a:p>
          <a:p>
            <a:pPr marL="359410" indent="-359410"/>
            <a:r>
              <a:rPr lang="en-GB" dirty="0">
                <a:solidFill>
                  <a:srgbClr val="000000"/>
                </a:solidFill>
              </a:rPr>
              <a:t>Syntax -: </a:t>
            </a:r>
            <a:r>
              <a:rPr lang="en-GB" b="1" dirty="0">
                <a:solidFill>
                  <a:srgbClr val="000000"/>
                </a:solidFill>
                <a:ea typeface="+mn-lt"/>
                <a:cs typeface="+mn-lt"/>
              </a:rPr>
              <a:t>public</a:t>
            </a:r>
            <a:r>
              <a:rPr lang="en-GB" dirty="0">
                <a:solidFill>
                  <a:srgbClr val="000000"/>
                </a:solidFill>
                <a:ea typeface="+mn-lt"/>
                <a:cs typeface="+mn-lt"/>
              </a:rPr>
              <a:t> T execute(String </a:t>
            </a:r>
            <a:r>
              <a:rPr lang="en-GB" dirty="0" err="1">
                <a:solidFill>
                  <a:srgbClr val="000000"/>
                </a:solidFill>
                <a:ea typeface="+mn-lt"/>
                <a:cs typeface="+mn-lt"/>
              </a:rPr>
              <a:t>sql,PreparedStatementCallback</a:t>
            </a:r>
            <a:r>
              <a:rPr lang="en-GB" dirty="0">
                <a:solidFill>
                  <a:srgbClr val="000000"/>
                </a:solidFill>
                <a:ea typeface="+mn-lt"/>
                <a:cs typeface="+mn-lt"/>
              </a:rPr>
              <a:t>&lt;T&gt;);  </a:t>
            </a:r>
            <a:endParaRPr lang="en-GB" dirty="0">
              <a:solidFill>
                <a:srgbClr val="000000"/>
              </a:solidFill>
            </a:endParaRPr>
          </a:p>
          <a:p>
            <a:pPr marL="359410" indent="-359410"/>
            <a:r>
              <a:rPr lang="en-GB" b="1" dirty="0">
                <a:solidFill>
                  <a:srgbClr val="000000"/>
                </a:solidFill>
              </a:rPr>
              <a:t>It has only one method -:</a:t>
            </a:r>
            <a:endParaRPr lang="en-GB" b="1" dirty="0">
              <a:solidFill>
                <a:srgbClr val="000000">
                  <a:alpha val="60000"/>
                </a:srgbClr>
              </a:solidFill>
            </a:endParaRPr>
          </a:p>
          <a:p>
            <a:pPr marL="359410" indent="-359410"/>
            <a:r>
              <a:rPr lang="en-GB" b="1" dirty="0">
                <a:solidFill>
                  <a:srgbClr val="000000"/>
                </a:solidFill>
                <a:ea typeface="+mn-lt"/>
                <a:cs typeface="+mn-lt"/>
              </a:rPr>
              <a:t>public</a:t>
            </a:r>
            <a:r>
              <a:rPr lang="en-GB" dirty="0">
                <a:solidFill>
                  <a:srgbClr val="000000"/>
                </a:solidFill>
                <a:ea typeface="+mn-lt"/>
                <a:cs typeface="+mn-lt"/>
              </a:rPr>
              <a:t> T </a:t>
            </a:r>
            <a:r>
              <a:rPr lang="en-GB" dirty="0" err="1">
                <a:solidFill>
                  <a:srgbClr val="000000"/>
                </a:solidFill>
                <a:ea typeface="+mn-lt"/>
                <a:cs typeface="+mn-lt"/>
              </a:rPr>
              <a:t>doInPreparedStatement</a:t>
            </a:r>
            <a:r>
              <a:rPr lang="en-GB" dirty="0">
                <a:solidFill>
                  <a:srgbClr val="000000"/>
                </a:solidFill>
                <a:ea typeface="+mn-lt"/>
                <a:cs typeface="+mn-lt"/>
              </a:rPr>
              <a:t>(</a:t>
            </a:r>
            <a:r>
              <a:rPr lang="en-GB" dirty="0" err="1">
                <a:solidFill>
                  <a:srgbClr val="000000"/>
                </a:solidFill>
                <a:ea typeface="+mn-lt"/>
                <a:cs typeface="+mn-lt"/>
              </a:rPr>
              <a:t>PreparedStatement</a:t>
            </a:r>
            <a:r>
              <a:rPr lang="en-GB" dirty="0">
                <a:solidFill>
                  <a:srgbClr val="000000"/>
                </a:solidFill>
                <a:ea typeface="+mn-lt"/>
                <a:cs typeface="+mn-lt"/>
              </a:rPr>
              <a:t> </a:t>
            </a:r>
            <a:r>
              <a:rPr lang="en-GB" dirty="0" err="1">
                <a:solidFill>
                  <a:srgbClr val="000000"/>
                </a:solidFill>
                <a:ea typeface="+mn-lt"/>
                <a:cs typeface="+mn-lt"/>
              </a:rPr>
              <a:t>ps</a:t>
            </a:r>
            <a:r>
              <a:rPr lang="en-GB" dirty="0">
                <a:solidFill>
                  <a:srgbClr val="000000"/>
                </a:solidFill>
                <a:ea typeface="+mn-lt"/>
                <a:cs typeface="+mn-lt"/>
              </a:rPr>
              <a:t>)</a:t>
            </a:r>
            <a:r>
              <a:rPr lang="en-GB" b="1" dirty="0">
                <a:solidFill>
                  <a:srgbClr val="000000"/>
                </a:solidFill>
                <a:ea typeface="+mn-lt"/>
                <a:cs typeface="+mn-lt"/>
              </a:rPr>
              <a:t>throws</a:t>
            </a:r>
            <a:r>
              <a:rPr lang="en-GB" dirty="0">
                <a:solidFill>
                  <a:srgbClr val="000000"/>
                </a:solidFill>
                <a:ea typeface="+mn-lt"/>
                <a:cs typeface="+mn-lt"/>
              </a:rPr>
              <a:t> </a:t>
            </a:r>
            <a:r>
              <a:rPr lang="en-GB" dirty="0" err="1">
                <a:solidFill>
                  <a:srgbClr val="000000"/>
                </a:solidFill>
                <a:ea typeface="+mn-lt"/>
                <a:cs typeface="+mn-lt"/>
              </a:rPr>
              <a:t>SQLException</a:t>
            </a:r>
            <a:r>
              <a:rPr lang="en-GB" dirty="0">
                <a:solidFill>
                  <a:srgbClr val="000000"/>
                </a:solidFill>
                <a:ea typeface="+mn-lt"/>
                <a:cs typeface="+mn-lt"/>
              </a:rPr>
              <a:t>, </a:t>
            </a:r>
            <a:r>
              <a:rPr lang="en-GB" dirty="0" err="1">
                <a:solidFill>
                  <a:srgbClr val="000000"/>
                </a:solidFill>
                <a:ea typeface="+mn-lt"/>
                <a:cs typeface="+mn-lt"/>
              </a:rPr>
              <a:t>DataAccessException</a:t>
            </a:r>
            <a:r>
              <a:rPr lang="en-GB" dirty="0">
                <a:solidFill>
                  <a:srgbClr val="000000"/>
                </a:solidFill>
                <a:ea typeface="+mn-lt"/>
                <a:cs typeface="+mn-lt"/>
              </a:rPr>
              <a:t>  </a:t>
            </a:r>
            <a:endParaRPr lang="en-GB" dirty="0">
              <a:solidFill>
                <a:srgbClr val="000000"/>
              </a:solidFill>
            </a:endParaRPr>
          </a:p>
          <a:p>
            <a:pPr marL="359410" indent="-359410"/>
            <a:endParaRPr lang="en-GB" dirty="0">
              <a:solidFill>
                <a:srgbClr val="000000">
                  <a:alpha val="60000"/>
                </a:srgbClr>
              </a:solidFill>
            </a:endParaRPr>
          </a:p>
        </p:txBody>
      </p:sp>
    </p:spTree>
    <p:extLst>
      <p:ext uri="{BB962C8B-B14F-4D97-AF65-F5344CB8AC3E}">
        <p14:creationId xmlns:p14="http://schemas.microsoft.com/office/powerpoint/2010/main" val="3614435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ECD06-829D-47B5-A1BD-7D07166DF7D3}"/>
              </a:ext>
            </a:extLst>
          </p:cNvPr>
          <p:cNvSpPr>
            <a:spLocks noGrp="1"/>
          </p:cNvSpPr>
          <p:nvPr>
            <p:ph type="title"/>
          </p:nvPr>
        </p:nvSpPr>
        <p:spPr/>
        <p:txBody>
          <a:bodyPr/>
          <a:lstStyle/>
          <a:p>
            <a:r>
              <a:rPr lang="en-GB" dirty="0" err="1"/>
              <a:t>ResultSetExtractor</a:t>
            </a:r>
          </a:p>
        </p:txBody>
      </p:sp>
      <p:sp>
        <p:nvSpPr>
          <p:cNvPr id="3" name="Content Placeholder 2">
            <a:extLst>
              <a:ext uri="{FF2B5EF4-FFF2-40B4-BE49-F238E27FC236}">
                <a16:creationId xmlns:a16="http://schemas.microsoft.com/office/drawing/2014/main" id="{F89E42F9-382B-4109-8A57-C34A46BDA996}"/>
              </a:ext>
            </a:extLst>
          </p:cNvPr>
          <p:cNvSpPr>
            <a:spLocks noGrp="1"/>
          </p:cNvSpPr>
          <p:nvPr>
            <p:ph idx="1"/>
          </p:nvPr>
        </p:nvSpPr>
        <p:spPr/>
        <p:txBody>
          <a:bodyPr vert="horz" lIns="91440" tIns="45720" rIns="91440" bIns="45720" rtlCol="0" anchor="t">
            <a:normAutofit/>
          </a:bodyPr>
          <a:lstStyle/>
          <a:p>
            <a:pPr marL="0" indent="0">
              <a:buNone/>
            </a:pPr>
            <a:r>
              <a:rPr lang="en-GB" dirty="0">
                <a:solidFill>
                  <a:srgbClr val="000000"/>
                </a:solidFill>
                <a:ea typeface="+mn-lt"/>
                <a:cs typeface="+mn-lt"/>
              </a:rPr>
              <a:t>We can easily fetch the records from the database using </a:t>
            </a:r>
            <a:r>
              <a:rPr lang="en-GB" b="1" dirty="0">
                <a:solidFill>
                  <a:srgbClr val="000000"/>
                </a:solidFill>
                <a:ea typeface="+mn-lt"/>
                <a:cs typeface="+mn-lt"/>
              </a:rPr>
              <a:t>query()</a:t>
            </a:r>
            <a:r>
              <a:rPr lang="en-GB" dirty="0">
                <a:solidFill>
                  <a:srgbClr val="000000"/>
                </a:solidFill>
                <a:ea typeface="+mn-lt"/>
                <a:cs typeface="+mn-lt"/>
              </a:rPr>
              <a:t> method of </a:t>
            </a:r>
            <a:r>
              <a:rPr lang="en-GB" b="1" dirty="0" err="1">
                <a:solidFill>
                  <a:srgbClr val="000000"/>
                </a:solidFill>
                <a:ea typeface="+mn-lt"/>
                <a:cs typeface="+mn-lt"/>
              </a:rPr>
              <a:t>JdbcTemplate</a:t>
            </a:r>
            <a:r>
              <a:rPr lang="en-GB" dirty="0">
                <a:solidFill>
                  <a:srgbClr val="000000"/>
                </a:solidFill>
                <a:ea typeface="+mn-lt"/>
                <a:cs typeface="+mn-lt"/>
              </a:rPr>
              <a:t> class where we need to pass the instance of </a:t>
            </a:r>
            <a:r>
              <a:rPr lang="en-GB" dirty="0" err="1">
                <a:solidFill>
                  <a:srgbClr val="000000"/>
                </a:solidFill>
                <a:ea typeface="+mn-lt"/>
                <a:cs typeface="+mn-lt"/>
              </a:rPr>
              <a:t>ResultSetExtractor</a:t>
            </a:r>
            <a:r>
              <a:rPr lang="en-GB" dirty="0">
                <a:solidFill>
                  <a:srgbClr val="000000"/>
                </a:solidFill>
                <a:ea typeface="+mn-lt"/>
                <a:cs typeface="+mn-lt"/>
              </a:rPr>
              <a:t>.</a:t>
            </a:r>
          </a:p>
          <a:p>
            <a:pPr marL="0" indent="0">
              <a:buNone/>
            </a:pPr>
            <a:r>
              <a:rPr lang="en-US" dirty="0">
                <a:solidFill>
                  <a:srgbClr val="000000"/>
                </a:solidFill>
              </a:rPr>
              <a:t>Syntax -:  </a:t>
            </a:r>
            <a:r>
              <a:rPr lang="en-US" b="1" dirty="0">
                <a:solidFill>
                  <a:srgbClr val="000000"/>
                </a:solidFill>
                <a:ea typeface="+mn-lt"/>
                <a:cs typeface="+mn-lt"/>
              </a:rPr>
              <a:t>public</a:t>
            </a:r>
            <a:r>
              <a:rPr lang="en-US" dirty="0">
                <a:solidFill>
                  <a:srgbClr val="000000"/>
                </a:solidFill>
                <a:ea typeface="+mn-lt"/>
                <a:cs typeface="+mn-lt"/>
              </a:rPr>
              <a:t> T query(String </a:t>
            </a:r>
            <a:r>
              <a:rPr lang="en-US" dirty="0" err="1">
                <a:solidFill>
                  <a:srgbClr val="000000"/>
                </a:solidFill>
                <a:ea typeface="+mn-lt"/>
                <a:cs typeface="+mn-lt"/>
              </a:rPr>
              <a:t>sql,ResultSetExtractor</a:t>
            </a:r>
            <a:r>
              <a:rPr lang="en-US" dirty="0">
                <a:solidFill>
                  <a:srgbClr val="000000"/>
                </a:solidFill>
                <a:ea typeface="+mn-lt"/>
                <a:cs typeface="+mn-lt"/>
              </a:rPr>
              <a:t>&lt;T&gt; </a:t>
            </a:r>
            <a:r>
              <a:rPr lang="en-US" dirty="0" err="1">
                <a:solidFill>
                  <a:srgbClr val="000000"/>
                </a:solidFill>
                <a:ea typeface="+mn-lt"/>
                <a:cs typeface="+mn-lt"/>
              </a:rPr>
              <a:t>rse</a:t>
            </a:r>
            <a:r>
              <a:rPr lang="en-US" dirty="0">
                <a:solidFill>
                  <a:srgbClr val="000000"/>
                </a:solidFill>
                <a:ea typeface="+mn-lt"/>
                <a:cs typeface="+mn-lt"/>
              </a:rPr>
              <a:t>)  </a:t>
            </a:r>
          </a:p>
          <a:p>
            <a:pPr marL="0" indent="0">
              <a:buNone/>
            </a:pPr>
            <a:r>
              <a:rPr lang="en-US" dirty="0">
                <a:solidFill>
                  <a:srgbClr val="000000"/>
                </a:solidFill>
              </a:rPr>
              <a:t>It has only  one method -:</a:t>
            </a:r>
            <a:endParaRPr lang="en-US" dirty="0">
              <a:solidFill>
                <a:srgbClr val="000000">
                  <a:alpha val="60000"/>
                </a:srgbClr>
              </a:solidFill>
            </a:endParaRPr>
          </a:p>
          <a:p>
            <a:pPr marL="0" indent="0" algn="just">
              <a:buNone/>
            </a:pPr>
            <a:r>
              <a:rPr lang="en-US" b="1" dirty="0">
                <a:solidFill>
                  <a:srgbClr val="000000"/>
                </a:solidFill>
                <a:ea typeface="+mn-lt"/>
                <a:cs typeface="+mn-lt"/>
              </a:rPr>
              <a:t>public</a:t>
            </a:r>
            <a:r>
              <a:rPr lang="en-US" dirty="0">
                <a:solidFill>
                  <a:srgbClr val="000000"/>
                </a:solidFill>
                <a:ea typeface="+mn-lt"/>
                <a:cs typeface="+mn-lt"/>
              </a:rPr>
              <a:t> T </a:t>
            </a:r>
            <a:r>
              <a:rPr lang="en-US" dirty="0" err="1">
                <a:solidFill>
                  <a:srgbClr val="000000"/>
                </a:solidFill>
                <a:ea typeface="+mn-lt"/>
                <a:cs typeface="+mn-lt"/>
              </a:rPr>
              <a:t>extractData</a:t>
            </a:r>
            <a:r>
              <a:rPr lang="en-US" dirty="0">
                <a:solidFill>
                  <a:srgbClr val="000000"/>
                </a:solidFill>
                <a:ea typeface="+mn-lt"/>
                <a:cs typeface="+mn-lt"/>
              </a:rPr>
              <a:t>(</a:t>
            </a:r>
            <a:r>
              <a:rPr lang="en-US" dirty="0" err="1">
                <a:solidFill>
                  <a:srgbClr val="000000"/>
                </a:solidFill>
                <a:ea typeface="+mn-lt"/>
                <a:cs typeface="+mn-lt"/>
              </a:rPr>
              <a:t>ResultSet</a:t>
            </a:r>
            <a:r>
              <a:rPr lang="en-US" dirty="0">
                <a:solidFill>
                  <a:srgbClr val="000000"/>
                </a:solidFill>
                <a:ea typeface="+mn-lt"/>
                <a:cs typeface="+mn-lt"/>
              </a:rPr>
              <a:t> </a:t>
            </a:r>
            <a:r>
              <a:rPr lang="en-US" dirty="0" err="1">
                <a:solidFill>
                  <a:srgbClr val="000000"/>
                </a:solidFill>
                <a:ea typeface="+mn-lt"/>
                <a:cs typeface="+mn-lt"/>
              </a:rPr>
              <a:t>rs</a:t>
            </a:r>
            <a:r>
              <a:rPr lang="en-US" dirty="0">
                <a:solidFill>
                  <a:srgbClr val="000000"/>
                </a:solidFill>
                <a:ea typeface="+mn-lt"/>
                <a:cs typeface="+mn-lt"/>
              </a:rPr>
              <a:t>)</a:t>
            </a:r>
            <a:r>
              <a:rPr lang="en-US" b="1" dirty="0">
                <a:solidFill>
                  <a:srgbClr val="000000"/>
                </a:solidFill>
                <a:ea typeface="+mn-lt"/>
                <a:cs typeface="+mn-lt"/>
              </a:rPr>
              <a:t>throws</a:t>
            </a:r>
            <a:r>
              <a:rPr lang="en-US" dirty="0">
                <a:solidFill>
                  <a:srgbClr val="000000"/>
                </a:solidFill>
                <a:ea typeface="+mn-lt"/>
                <a:cs typeface="+mn-lt"/>
              </a:rPr>
              <a:t> </a:t>
            </a:r>
            <a:r>
              <a:rPr lang="en-US" dirty="0" err="1">
                <a:solidFill>
                  <a:srgbClr val="000000"/>
                </a:solidFill>
                <a:ea typeface="+mn-lt"/>
                <a:cs typeface="+mn-lt"/>
              </a:rPr>
              <a:t>SQLException,DataAccessException</a:t>
            </a:r>
            <a:r>
              <a:rPr lang="en-US" dirty="0">
                <a:solidFill>
                  <a:srgbClr val="000000"/>
                </a:solidFill>
                <a:ea typeface="+mn-lt"/>
                <a:cs typeface="+mn-lt"/>
              </a:rPr>
              <a:t>  </a:t>
            </a:r>
            <a:endParaRPr lang="en-US" dirty="0">
              <a:solidFill>
                <a:srgbClr val="000000"/>
              </a:solidFill>
            </a:endParaRPr>
          </a:p>
          <a:p>
            <a:pPr marL="0" indent="0">
              <a:buNone/>
            </a:pPr>
            <a:endParaRPr lang="en-US" dirty="0"/>
          </a:p>
          <a:p>
            <a:pPr marL="0" indent="0">
              <a:buNone/>
            </a:pPr>
            <a:endParaRPr lang="en-US" dirty="0">
              <a:solidFill>
                <a:srgbClr val="000000">
                  <a:alpha val="60000"/>
                </a:srgbClr>
              </a:solidFill>
            </a:endParaRPr>
          </a:p>
        </p:txBody>
      </p:sp>
    </p:spTree>
    <p:extLst>
      <p:ext uri="{BB962C8B-B14F-4D97-AF65-F5344CB8AC3E}">
        <p14:creationId xmlns:p14="http://schemas.microsoft.com/office/powerpoint/2010/main" val="513599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DC308-C8B9-4F98-AAE8-DFB502C0BD10}"/>
              </a:ext>
            </a:extLst>
          </p:cNvPr>
          <p:cNvSpPr>
            <a:spLocks noGrp="1"/>
          </p:cNvSpPr>
          <p:nvPr>
            <p:ph type="title"/>
          </p:nvPr>
        </p:nvSpPr>
        <p:spPr/>
        <p:txBody>
          <a:bodyPr/>
          <a:lstStyle/>
          <a:p>
            <a:r>
              <a:rPr lang="en-GB" dirty="0"/>
              <a:t>Spring MVC</a:t>
            </a:r>
          </a:p>
        </p:txBody>
      </p:sp>
      <p:pic>
        <p:nvPicPr>
          <p:cNvPr id="7" name="Picture 7" descr="Diagram&#10;&#10;Description automatically generated">
            <a:extLst>
              <a:ext uri="{FF2B5EF4-FFF2-40B4-BE49-F238E27FC236}">
                <a16:creationId xmlns:a16="http://schemas.microsoft.com/office/drawing/2014/main" id="{A879E702-C363-43F9-A742-65389851EF80}"/>
              </a:ext>
            </a:extLst>
          </p:cNvPr>
          <p:cNvPicPr>
            <a:picLocks noGrp="1" noChangeAspect="1"/>
          </p:cNvPicPr>
          <p:nvPr>
            <p:ph idx="1"/>
          </p:nvPr>
        </p:nvPicPr>
        <p:blipFill>
          <a:blip r:embed="rId2"/>
          <a:stretch>
            <a:fillRect/>
          </a:stretch>
        </p:blipFill>
        <p:spPr>
          <a:xfrm>
            <a:off x="1983357" y="1709994"/>
            <a:ext cx="7262003" cy="4250845"/>
          </a:xfrm>
        </p:spPr>
      </p:pic>
    </p:spTree>
    <p:extLst>
      <p:ext uri="{BB962C8B-B14F-4D97-AF65-F5344CB8AC3E}">
        <p14:creationId xmlns:p14="http://schemas.microsoft.com/office/powerpoint/2010/main" val="2235289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BC62C-306F-466B-9916-F5BC4537FE14}"/>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167AE67C-7768-4BFD-A730-2BE1C5CBB8EA}"/>
              </a:ext>
            </a:extLst>
          </p:cNvPr>
          <p:cNvSpPr>
            <a:spLocks noGrp="1"/>
          </p:cNvSpPr>
          <p:nvPr>
            <p:ph idx="1"/>
          </p:nvPr>
        </p:nvSpPr>
        <p:spPr/>
        <p:txBody>
          <a:bodyPr vert="horz" lIns="91440" tIns="45720" rIns="91440" bIns="45720" rtlCol="0" anchor="t">
            <a:normAutofit fontScale="92500" lnSpcReduction="20000"/>
          </a:bodyPr>
          <a:lstStyle/>
          <a:p>
            <a:pPr marL="359410" indent="-359410" algn="just">
              <a:buFont typeface="Wingdings"/>
              <a:buChar char=""/>
            </a:pPr>
            <a:r>
              <a:rPr lang="en-GB" b="1" dirty="0">
                <a:solidFill>
                  <a:srgbClr val="000000"/>
                </a:solidFill>
                <a:ea typeface="+mn-lt"/>
                <a:cs typeface="+mn-lt"/>
              </a:rPr>
              <a:t>Model</a:t>
            </a:r>
            <a:r>
              <a:rPr lang="en-GB" dirty="0">
                <a:solidFill>
                  <a:srgbClr val="000000"/>
                </a:solidFill>
                <a:ea typeface="+mn-lt"/>
                <a:cs typeface="+mn-lt"/>
              </a:rPr>
              <a:t> - A model contains the data of the application. A data can be a single object or a collection of objects.</a:t>
            </a:r>
            <a:endParaRPr lang="en-US" dirty="0">
              <a:solidFill>
                <a:srgbClr val="000000"/>
              </a:solidFill>
            </a:endParaRPr>
          </a:p>
          <a:p>
            <a:pPr marL="359410" indent="-359410" algn="just">
              <a:buFont typeface="Wingdings"/>
              <a:buChar char=""/>
            </a:pPr>
            <a:r>
              <a:rPr lang="en-GB" b="1" dirty="0">
                <a:solidFill>
                  <a:srgbClr val="000000"/>
                </a:solidFill>
                <a:ea typeface="+mn-lt"/>
                <a:cs typeface="+mn-lt"/>
              </a:rPr>
              <a:t>Controller</a:t>
            </a:r>
            <a:r>
              <a:rPr lang="en-GB" dirty="0">
                <a:solidFill>
                  <a:srgbClr val="000000"/>
                </a:solidFill>
                <a:ea typeface="+mn-lt"/>
                <a:cs typeface="+mn-lt"/>
              </a:rPr>
              <a:t> - A controller contains the business logic of an application. Here, the @Controller annotation is used to mark the class as the controller.</a:t>
            </a:r>
            <a:endParaRPr lang="en-GB" dirty="0">
              <a:solidFill>
                <a:srgbClr val="000000"/>
              </a:solidFill>
            </a:endParaRPr>
          </a:p>
          <a:p>
            <a:pPr marL="359410" indent="-359410" algn="just">
              <a:buFont typeface="Wingdings"/>
              <a:buChar char=""/>
            </a:pPr>
            <a:r>
              <a:rPr lang="en-GB" b="1" dirty="0">
                <a:solidFill>
                  <a:srgbClr val="000000"/>
                </a:solidFill>
                <a:ea typeface="+mn-lt"/>
                <a:cs typeface="+mn-lt"/>
              </a:rPr>
              <a:t>View</a:t>
            </a:r>
            <a:r>
              <a:rPr lang="en-GB" dirty="0">
                <a:solidFill>
                  <a:srgbClr val="000000"/>
                </a:solidFill>
                <a:ea typeface="+mn-lt"/>
                <a:cs typeface="+mn-lt"/>
              </a:rPr>
              <a:t> - A view represents the provided information in a particular format. Generally, JSP+JSTL is used to create a view page. Although spring also supports other view technologies such as Apache Velocity, </a:t>
            </a:r>
            <a:r>
              <a:rPr lang="en-GB" dirty="0" err="1">
                <a:solidFill>
                  <a:srgbClr val="000000"/>
                </a:solidFill>
                <a:ea typeface="+mn-lt"/>
                <a:cs typeface="+mn-lt"/>
              </a:rPr>
              <a:t>Thymeleaf</a:t>
            </a:r>
            <a:r>
              <a:rPr lang="en-GB" dirty="0">
                <a:solidFill>
                  <a:srgbClr val="000000"/>
                </a:solidFill>
                <a:ea typeface="+mn-lt"/>
                <a:cs typeface="+mn-lt"/>
              </a:rPr>
              <a:t> and </a:t>
            </a:r>
            <a:r>
              <a:rPr lang="en-GB" dirty="0" err="1">
                <a:solidFill>
                  <a:srgbClr val="000000"/>
                </a:solidFill>
                <a:ea typeface="+mn-lt"/>
                <a:cs typeface="+mn-lt"/>
              </a:rPr>
              <a:t>FreeMarker</a:t>
            </a:r>
            <a:r>
              <a:rPr lang="en-GB" dirty="0">
                <a:solidFill>
                  <a:srgbClr val="000000"/>
                </a:solidFill>
                <a:ea typeface="+mn-lt"/>
                <a:cs typeface="+mn-lt"/>
              </a:rPr>
              <a:t>.</a:t>
            </a:r>
            <a:endParaRPr lang="en-GB" dirty="0">
              <a:solidFill>
                <a:srgbClr val="000000"/>
              </a:solidFill>
            </a:endParaRPr>
          </a:p>
          <a:p>
            <a:pPr marL="359410" indent="-359410" algn="just">
              <a:buFont typeface="Wingdings"/>
              <a:buChar char=""/>
            </a:pPr>
            <a:r>
              <a:rPr lang="en-GB" b="1" dirty="0">
                <a:solidFill>
                  <a:srgbClr val="000000"/>
                </a:solidFill>
                <a:ea typeface="+mn-lt"/>
                <a:cs typeface="+mn-lt"/>
              </a:rPr>
              <a:t>Front Controller</a:t>
            </a:r>
            <a:r>
              <a:rPr lang="en-GB" dirty="0">
                <a:solidFill>
                  <a:srgbClr val="000000"/>
                </a:solidFill>
                <a:ea typeface="+mn-lt"/>
                <a:cs typeface="+mn-lt"/>
              </a:rPr>
              <a:t> - In Spring Web MVC, the </a:t>
            </a:r>
            <a:r>
              <a:rPr lang="en-GB" dirty="0" err="1">
                <a:solidFill>
                  <a:srgbClr val="000000"/>
                </a:solidFill>
                <a:ea typeface="+mn-lt"/>
                <a:cs typeface="+mn-lt"/>
              </a:rPr>
              <a:t>DispatcherServlet</a:t>
            </a:r>
            <a:r>
              <a:rPr lang="en-GB" dirty="0">
                <a:solidFill>
                  <a:srgbClr val="000000"/>
                </a:solidFill>
                <a:ea typeface="+mn-lt"/>
                <a:cs typeface="+mn-lt"/>
              </a:rPr>
              <a:t> class works as the front controller. It is responsible to manage the flow of the Spring MVC application.</a:t>
            </a:r>
            <a:endParaRPr lang="en-GB" dirty="0">
              <a:solidFill>
                <a:srgbClr val="000000"/>
              </a:solidFill>
            </a:endParaRPr>
          </a:p>
          <a:p>
            <a:pPr marL="0" indent="0">
              <a:buNone/>
            </a:pPr>
            <a:endParaRPr lang="en-GB" dirty="0">
              <a:solidFill>
                <a:srgbClr val="000000">
                  <a:alpha val="60000"/>
                </a:srgbClr>
              </a:solidFill>
            </a:endParaRPr>
          </a:p>
        </p:txBody>
      </p:sp>
    </p:spTree>
    <p:extLst>
      <p:ext uri="{BB962C8B-B14F-4D97-AF65-F5344CB8AC3E}">
        <p14:creationId xmlns:p14="http://schemas.microsoft.com/office/powerpoint/2010/main" val="3048295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1AE73-6C88-4BD6-A15A-85F04915B093}"/>
              </a:ext>
            </a:extLst>
          </p:cNvPr>
          <p:cNvSpPr>
            <a:spLocks noGrp="1"/>
          </p:cNvSpPr>
          <p:nvPr>
            <p:ph type="title"/>
          </p:nvPr>
        </p:nvSpPr>
        <p:spPr/>
        <p:txBody>
          <a:bodyPr/>
          <a:lstStyle/>
          <a:p>
            <a:r>
              <a:rPr lang="en-GB" dirty="0"/>
              <a:t>Flow of Spring MVC Application</a:t>
            </a:r>
          </a:p>
        </p:txBody>
      </p:sp>
      <p:pic>
        <p:nvPicPr>
          <p:cNvPr id="4" name="Picture 4" descr="Diagram&#10;&#10;Description automatically generated">
            <a:extLst>
              <a:ext uri="{FF2B5EF4-FFF2-40B4-BE49-F238E27FC236}">
                <a16:creationId xmlns:a16="http://schemas.microsoft.com/office/drawing/2014/main" id="{FC44D3A3-A739-4606-8A24-E3179576630B}"/>
              </a:ext>
            </a:extLst>
          </p:cNvPr>
          <p:cNvPicPr>
            <a:picLocks noGrp="1" noChangeAspect="1"/>
          </p:cNvPicPr>
          <p:nvPr>
            <p:ph idx="1"/>
          </p:nvPr>
        </p:nvPicPr>
        <p:blipFill>
          <a:blip r:embed="rId2"/>
          <a:stretch>
            <a:fillRect/>
          </a:stretch>
        </p:blipFill>
        <p:spPr>
          <a:xfrm>
            <a:off x="988084" y="1910558"/>
            <a:ext cx="10215832" cy="4798623"/>
          </a:xfrm>
        </p:spPr>
      </p:pic>
    </p:spTree>
    <p:extLst>
      <p:ext uri="{BB962C8B-B14F-4D97-AF65-F5344CB8AC3E}">
        <p14:creationId xmlns:p14="http://schemas.microsoft.com/office/powerpoint/2010/main" val="1187791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BC7D6-83C5-49B9-B08E-2F20D98BA4E2}"/>
              </a:ext>
            </a:extLst>
          </p:cNvPr>
          <p:cNvSpPr>
            <a:spLocks noGrp="1"/>
          </p:cNvSpPr>
          <p:nvPr>
            <p:ph type="title"/>
          </p:nvPr>
        </p:nvSpPr>
        <p:spPr/>
        <p:txBody>
          <a:bodyPr>
            <a:normAutofit/>
          </a:bodyPr>
          <a:lstStyle/>
          <a:p>
            <a:r>
              <a:rPr lang="en-GB" sz="3600" b="1" dirty="0"/>
              <a:t>What is Spring Framework?</a:t>
            </a:r>
          </a:p>
        </p:txBody>
      </p:sp>
      <p:pic>
        <p:nvPicPr>
          <p:cNvPr id="4" name="Picture 4">
            <a:extLst>
              <a:ext uri="{FF2B5EF4-FFF2-40B4-BE49-F238E27FC236}">
                <a16:creationId xmlns:a16="http://schemas.microsoft.com/office/drawing/2014/main" id="{CABCE8AE-7BA6-495A-8F65-8E6733A15597}"/>
              </a:ext>
            </a:extLst>
          </p:cNvPr>
          <p:cNvPicPr>
            <a:picLocks noGrp="1" noChangeAspect="1"/>
          </p:cNvPicPr>
          <p:nvPr>
            <p:ph idx="1"/>
          </p:nvPr>
        </p:nvPicPr>
        <p:blipFill>
          <a:blip r:embed="rId2"/>
          <a:stretch>
            <a:fillRect/>
          </a:stretch>
        </p:blipFill>
        <p:spPr>
          <a:xfrm>
            <a:off x="915295" y="1714679"/>
            <a:ext cx="10217637" cy="4744682"/>
          </a:xfrm>
        </p:spPr>
      </p:pic>
    </p:spTree>
    <p:extLst>
      <p:ext uri="{BB962C8B-B14F-4D97-AF65-F5344CB8AC3E}">
        <p14:creationId xmlns:p14="http://schemas.microsoft.com/office/powerpoint/2010/main" val="4100340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20812-1653-45DF-A5D3-16582B4CB7BA}"/>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101C452A-0307-4F7B-BB49-BB9DA89B976F}"/>
              </a:ext>
            </a:extLst>
          </p:cNvPr>
          <p:cNvSpPr>
            <a:spLocks noGrp="1"/>
          </p:cNvSpPr>
          <p:nvPr>
            <p:ph idx="1"/>
          </p:nvPr>
        </p:nvSpPr>
        <p:spPr/>
        <p:txBody>
          <a:bodyPr vert="horz" lIns="91440" tIns="45720" rIns="91440" bIns="45720" rtlCol="0" anchor="t">
            <a:normAutofit/>
          </a:bodyPr>
          <a:lstStyle/>
          <a:p>
            <a:pPr marL="359410" indent="-359410" algn="just"/>
            <a:r>
              <a:rPr lang="en-GB" dirty="0">
                <a:solidFill>
                  <a:srgbClr val="000000"/>
                </a:solidFill>
                <a:ea typeface="+mn-lt"/>
                <a:cs typeface="+mn-lt"/>
              </a:rPr>
              <a:t>As displayed in the figure, all the incoming request is intercepted by the </a:t>
            </a:r>
            <a:r>
              <a:rPr lang="en-GB" dirty="0" err="1">
                <a:solidFill>
                  <a:srgbClr val="000000"/>
                </a:solidFill>
                <a:ea typeface="+mn-lt"/>
                <a:cs typeface="+mn-lt"/>
              </a:rPr>
              <a:t>DispatcherServlet</a:t>
            </a:r>
            <a:r>
              <a:rPr lang="en-GB" dirty="0">
                <a:solidFill>
                  <a:srgbClr val="000000"/>
                </a:solidFill>
                <a:ea typeface="+mn-lt"/>
                <a:cs typeface="+mn-lt"/>
              </a:rPr>
              <a:t> that works as the front controller.</a:t>
            </a:r>
            <a:endParaRPr lang="en-GB" dirty="0">
              <a:solidFill>
                <a:srgbClr val="000000"/>
              </a:solidFill>
            </a:endParaRPr>
          </a:p>
          <a:p>
            <a:pPr marL="359410" indent="-359410" algn="just"/>
            <a:r>
              <a:rPr lang="en-GB" dirty="0">
                <a:solidFill>
                  <a:srgbClr val="000000"/>
                </a:solidFill>
                <a:ea typeface="+mn-lt"/>
                <a:cs typeface="+mn-lt"/>
              </a:rPr>
              <a:t>The </a:t>
            </a:r>
            <a:r>
              <a:rPr lang="en-GB" dirty="0" err="1">
                <a:solidFill>
                  <a:srgbClr val="000000"/>
                </a:solidFill>
                <a:ea typeface="+mn-lt"/>
                <a:cs typeface="+mn-lt"/>
              </a:rPr>
              <a:t>DispatcherServlet</a:t>
            </a:r>
            <a:r>
              <a:rPr lang="en-GB" dirty="0">
                <a:solidFill>
                  <a:srgbClr val="000000"/>
                </a:solidFill>
                <a:ea typeface="+mn-lt"/>
                <a:cs typeface="+mn-lt"/>
              </a:rPr>
              <a:t> gets an entry of handler mapping from the XML file and forwards the request to the controller.</a:t>
            </a:r>
            <a:endParaRPr lang="en-GB" dirty="0">
              <a:solidFill>
                <a:srgbClr val="000000"/>
              </a:solidFill>
            </a:endParaRPr>
          </a:p>
          <a:p>
            <a:pPr marL="359410" indent="-359410" algn="just"/>
            <a:r>
              <a:rPr lang="en-GB" dirty="0">
                <a:solidFill>
                  <a:srgbClr val="000000"/>
                </a:solidFill>
                <a:ea typeface="+mn-lt"/>
                <a:cs typeface="+mn-lt"/>
              </a:rPr>
              <a:t>The controller returns an object of </a:t>
            </a:r>
            <a:r>
              <a:rPr lang="en-GB" dirty="0" err="1">
                <a:solidFill>
                  <a:srgbClr val="000000"/>
                </a:solidFill>
                <a:ea typeface="+mn-lt"/>
                <a:cs typeface="+mn-lt"/>
              </a:rPr>
              <a:t>ModelAndView</a:t>
            </a:r>
            <a:r>
              <a:rPr lang="en-GB" dirty="0">
                <a:solidFill>
                  <a:srgbClr val="000000"/>
                </a:solidFill>
                <a:ea typeface="+mn-lt"/>
                <a:cs typeface="+mn-lt"/>
              </a:rPr>
              <a:t>.</a:t>
            </a:r>
            <a:endParaRPr lang="en-GB" dirty="0">
              <a:solidFill>
                <a:srgbClr val="000000"/>
              </a:solidFill>
            </a:endParaRPr>
          </a:p>
          <a:p>
            <a:pPr marL="359410" indent="-359410" algn="just"/>
            <a:r>
              <a:rPr lang="en-GB" dirty="0">
                <a:solidFill>
                  <a:srgbClr val="000000"/>
                </a:solidFill>
                <a:ea typeface="+mn-lt"/>
                <a:cs typeface="+mn-lt"/>
              </a:rPr>
              <a:t>The </a:t>
            </a:r>
            <a:r>
              <a:rPr lang="en-GB" dirty="0" err="1">
                <a:solidFill>
                  <a:srgbClr val="000000"/>
                </a:solidFill>
                <a:ea typeface="+mn-lt"/>
                <a:cs typeface="+mn-lt"/>
              </a:rPr>
              <a:t>DispatcherServlet</a:t>
            </a:r>
            <a:r>
              <a:rPr lang="en-GB" dirty="0">
                <a:solidFill>
                  <a:srgbClr val="000000"/>
                </a:solidFill>
                <a:ea typeface="+mn-lt"/>
                <a:cs typeface="+mn-lt"/>
              </a:rPr>
              <a:t> checks the entry of view resolver in the XML file and invokes the specified view component.</a:t>
            </a:r>
            <a:endParaRPr lang="en-GB" dirty="0">
              <a:solidFill>
                <a:srgbClr val="000000"/>
              </a:solidFill>
            </a:endParaRPr>
          </a:p>
          <a:p>
            <a:pPr marL="359410" indent="-359410"/>
            <a:endParaRPr lang="en-GB" dirty="0"/>
          </a:p>
        </p:txBody>
      </p:sp>
    </p:spTree>
    <p:extLst>
      <p:ext uri="{BB962C8B-B14F-4D97-AF65-F5344CB8AC3E}">
        <p14:creationId xmlns:p14="http://schemas.microsoft.com/office/powerpoint/2010/main" val="3090234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22FFB-7A8A-4B31-8415-295C8A86F75C}"/>
              </a:ext>
            </a:extLst>
          </p:cNvPr>
          <p:cNvSpPr>
            <a:spLocks noGrp="1"/>
          </p:cNvSpPr>
          <p:nvPr>
            <p:ph type="title"/>
          </p:nvPr>
        </p:nvSpPr>
        <p:spPr/>
        <p:txBody>
          <a:bodyPr>
            <a:normAutofit/>
          </a:bodyPr>
          <a:lstStyle/>
          <a:p>
            <a:r>
              <a:rPr lang="en-GB" sz="3600" b="1" dirty="0">
                <a:latin typeface="Times New Roman"/>
                <a:cs typeface="Times New Roman"/>
              </a:rPr>
              <a:t>Features of Spring Framework</a:t>
            </a:r>
            <a:endParaRPr lang="en-US" sz="3600" b="1" dirty="0">
              <a:latin typeface="Times New Roman"/>
              <a:cs typeface="Times New Roman"/>
            </a:endParaRPr>
          </a:p>
        </p:txBody>
      </p:sp>
      <p:pic>
        <p:nvPicPr>
          <p:cNvPr id="4" name="Picture 4">
            <a:extLst>
              <a:ext uri="{FF2B5EF4-FFF2-40B4-BE49-F238E27FC236}">
                <a16:creationId xmlns:a16="http://schemas.microsoft.com/office/drawing/2014/main" id="{D808BAB8-7E8C-4639-8CF1-F3741BBF6858}"/>
              </a:ext>
            </a:extLst>
          </p:cNvPr>
          <p:cNvPicPr>
            <a:picLocks noGrp="1" noChangeAspect="1"/>
          </p:cNvPicPr>
          <p:nvPr>
            <p:ph idx="1"/>
          </p:nvPr>
        </p:nvPicPr>
        <p:blipFill>
          <a:blip r:embed="rId2"/>
          <a:stretch>
            <a:fillRect/>
          </a:stretch>
        </p:blipFill>
        <p:spPr>
          <a:xfrm>
            <a:off x="949264" y="1714679"/>
            <a:ext cx="10250339" cy="4787814"/>
          </a:xfrm>
        </p:spPr>
      </p:pic>
    </p:spTree>
    <p:extLst>
      <p:ext uri="{BB962C8B-B14F-4D97-AF65-F5344CB8AC3E}">
        <p14:creationId xmlns:p14="http://schemas.microsoft.com/office/powerpoint/2010/main" val="3268781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1850C-E50D-420C-8B8A-D69E3E662C2A}"/>
              </a:ext>
            </a:extLst>
          </p:cNvPr>
          <p:cNvSpPr>
            <a:spLocks noGrp="1"/>
          </p:cNvSpPr>
          <p:nvPr>
            <p:ph type="title"/>
          </p:nvPr>
        </p:nvSpPr>
        <p:spPr/>
        <p:txBody>
          <a:bodyPr>
            <a:normAutofit/>
          </a:bodyPr>
          <a:lstStyle/>
          <a:p>
            <a:r>
              <a:rPr lang="en-GB" sz="3600" b="1" dirty="0"/>
              <a:t>Why Spring Framework?</a:t>
            </a:r>
            <a:endParaRPr lang="en-US" sz="3600" dirty="0"/>
          </a:p>
        </p:txBody>
      </p:sp>
      <p:sp>
        <p:nvSpPr>
          <p:cNvPr id="3" name="Content Placeholder 2">
            <a:extLst>
              <a:ext uri="{FF2B5EF4-FFF2-40B4-BE49-F238E27FC236}">
                <a16:creationId xmlns:a16="http://schemas.microsoft.com/office/drawing/2014/main" id="{15AA7C0D-552A-4ADB-8937-BF53DD9D34E7}"/>
              </a:ext>
            </a:extLst>
          </p:cNvPr>
          <p:cNvSpPr>
            <a:spLocks noGrp="1"/>
          </p:cNvSpPr>
          <p:nvPr>
            <p:ph idx="1"/>
          </p:nvPr>
        </p:nvSpPr>
        <p:spPr/>
        <p:txBody>
          <a:bodyPr vert="horz" lIns="91440" tIns="45720" rIns="91440" bIns="45720" rtlCol="0" anchor="t">
            <a:normAutofit/>
          </a:bodyPr>
          <a:lstStyle/>
          <a:p>
            <a:pPr marL="0" indent="0">
              <a:buNone/>
            </a:pPr>
            <a:r>
              <a:rPr lang="en-GB" dirty="0">
                <a:solidFill>
                  <a:srgbClr val="000000"/>
                </a:solidFill>
              </a:rPr>
              <a:t>There are basically 3 reason why we should use Spring Framework -:</a:t>
            </a:r>
            <a:endParaRPr lang="en-US" dirty="0"/>
          </a:p>
          <a:p>
            <a:pPr marL="0" indent="0">
              <a:buNone/>
            </a:pPr>
            <a:r>
              <a:rPr lang="en-GB" b="1" dirty="0">
                <a:solidFill>
                  <a:srgbClr val="000000"/>
                </a:solidFill>
              </a:rPr>
              <a:t>1.Simplicity :-</a:t>
            </a:r>
            <a:r>
              <a:rPr lang="en-GB" dirty="0">
                <a:solidFill>
                  <a:srgbClr val="000000"/>
                </a:solidFill>
              </a:rPr>
              <a:t> The writing of code is very easy in spring because here we are trying to configure the things not writing the major portion of </a:t>
            </a:r>
            <a:r>
              <a:rPr lang="en-GB" dirty="0" err="1">
                <a:solidFill>
                  <a:srgbClr val="000000"/>
                </a:solidFill>
              </a:rPr>
              <a:t>code.We</a:t>
            </a:r>
            <a:r>
              <a:rPr lang="en-GB" dirty="0">
                <a:solidFill>
                  <a:srgbClr val="000000"/>
                </a:solidFill>
              </a:rPr>
              <a:t> are always focused on writing business objects as in POJO(Plain old java objects) or model or beans. Here we write our objects definition in the form of class.</a:t>
            </a:r>
          </a:p>
          <a:p>
            <a:pPr marL="0" indent="0">
              <a:buNone/>
            </a:pPr>
            <a:r>
              <a:rPr lang="en-GB" b="1" dirty="0">
                <a:solidFill>
                  <a:srgbClr val="000000"/>
                </a:solidFill>
              </a:rPr>
              <a:t>2.Testability :-</a:t>
            </a:r>
            <a:r>
              <a:rPr lang="en-GB" dirty="0">
                <a:solidFill>
                  <a:srgbClr val="000000"/>
                </a:solidFill>
              </a:rPr>
              <a:t> Spring Framework is already having its own testing </a:t>
            </a:r>
            <a:r>
              <a:rPr lang="en-GB" dirty="0" err="1">
                <a:solidFill>
                  <a:srgbClr val="000000"/>
                </a:solidFill>
              </a:rPr>
              <a:t>layer.For</a:t>
            </a:r>
            <a:r>
              <a:rPr lang="en-GB" dirty="0">
                <a:solidFill>
                  <a:srgbClr val="000000"/>
                </a:solidFill>
              </a:rPr>
              <a:t> </a:t>
            </a:r>
            <a:r>
              <a:rPr lang="en-GB" dirty="0" err="1">
                <a:solidFill>
                  <a:srgbClr val="000000"/>
                </a:solidFill>
              </a:rPr>
              <a:t>eg</a:t>
            </a:r>
            <a:r>
              <a:rPr lang="en-GB" dirty="0">
                <a:solidFill>
                  <a:srgbClr val="000000"/>
                </a:solidFill>
              </a:rPr>
              <a:t>-:We have </a:t>
            </a:r>
            <a:r>
              <a:rPr lang="en-GB" dirty="0" err="1">
                <a:solidFill>
                  <a:srgbClr val="000000"/>
                </a:solidFill>
              </a:rPr>
              <a:t>junit</a:t>
            </a:r>
            <a:r>
              <a:rPr lang="en-GB" dirty="0">
                <a:solidFill>
                  <a:srgbClr val="000000"/>
                </a:solidFill>
              </a:rPr>
              <a:t> already integrated so we can perform our own unit testing or integration very easily.</a:t>
            </a:r>
            <a:endParaRPr lang="en-GB" dirty="0">
              <a:solidFill>
                <a:srgbClr val="000000">
                  <a:alpha val="60000"/>
                </a:srgbClr>
              </a:solidFill>
            </a:endParaRPr>
          </a:p>
        </p:txBody>
      </p:sp>
    </p:spTree>
    <p:extLst>
      <p:ext uri="{BB962C8B-B14F-4D97-AF65-F5344CB8AC3E}">
        <p14:creationId xmlns:p14="http://schemas.microsoft.com/office/powerpoint/2010/main" val="4217284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59987-3752-45E7-A2E8-6C565890306B}"/>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1DE2A24D-9A94-4A82-99F9-4AAFD3BECE10}"/>
              </a:ext>
            </a:extLst>
          </p:cNvPr>
          <p:cNvSpPr>
            <a:spLocks noGrp="1"/>
          </p:cNvSpPr>
          <p:nvPr>
            <p:ph idx="1"/>
          </p:nvPr>
        </p:nvSpPr>
        <p:spPr/>
        <p:txBody>
          <a:bodyPr vert="horz" lIns="91440" tIns="45720" rIns="91440" bIns="45720" rtlCol="0" anchor="t">
            <a:normAutofit/>
          </a:bodyPr>
          <a:lstStyle/>
          <a:p>
            <a:pPr marL="0" indent="0">
              <a:buNone/>
            </a:pPr>
            <a:r>
              <a:rPr lang="en-GB" b="1" dirty="0">
                <a:solidFill>
                  <a:srgbClr val="000000"/>
                </a:solidFill>
              </a:rPr>
              <a:t>3.Loose Coupling --:</a:t>
            </a:r>
            <a:r>
              <a:rPr lang="en-GB" dirty="0">
                <a:solidFill>
                  <a:srgbClr val="000000"/>
                </a:solidFill>
              </a:rPr>
              <a:t> </a:t>
            </a:r>
            <a:r>
              <a:rPr lang="en-GB" dirty="0">
                <a:solidFill>
                  <a:srgbClr val="000000"/>
                </a:solidFill>
                <a:ea typeface="+mn-lt"/>
                <a:cs typeface="+mn-lt"/>
              </a:rPr>
              <a:t>An application contains multiple classes, each having its own dedicated function. Classes integrate with different classes to perform specific things. If Class A calls a method of Class B, then Class A is dependent on Class B. As application grows bigger, huge object dependencies will always tightly coupled making hard to manage or alter. In such scenario, Spring framework can play role to manage all the object dependencies easily and efficiently.</a:t>
            </a:r>
          </a:p>
          <a:p>
            <a:pPr marL="0" indent="0">
              <a:buNone/>
            </a:pPr>
            <a:r>
              <a:rPr lang="en-GB" dirty="0">
                <a:solidFill>
                  <a:srgbClr val="000000"/>
                </a:solidFill>
              </a:rPr>
              <a:t>Using IOC containers and Dependency Injection we can achieve  Loose Coupling.</a:t>
            </a:r>
          </a:p>
        </p:txBody>
      </p:sp>
    </p:spTree>
    <p:extLst>
      <p:ext uri="{BB962C8B-B14F-4D97-AF65-F5344CB8AC3E}">
        <p14:creationId xmlns:p14="http://schemas.microsoft.com/office/powerpoint/2010/main" val="2882447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56C28-23B8-4B48-99A2-83C26C8D573F}"/>
              </a:ext>
            </a:extLst>
          </p:cNvPr>
          <p:cNvSpPr>
            <a:spLocks noGrp="1"/>
          </p:cNvSpPr>
          <p:nvPr>
            <p:ph type="title"/>
          </p:nvPr>
        </p:nvSpPr>
        <p:spPr/>
        <p:txBody>
          <a:bodyPr>
            <a:normAutofit/>
          </a:bodyPr>
          <a:lstStyle/>
          <a:p>
            <a:r>
              <a:rPr lang="en-GB" sz="3600" b="1" dirty="0"/>
              <a:t>Spring Architecture</a:t>
            </a:r>
          </a:p>
        </p:txBody>
      </p:sp>
      <p:pic>
        <p:nvPicPr>
          <p:cNvPr id="4" name="Picture 4" descr="Graphical user interface, application&#10;&#10;Description automatically generated">
            <a:extLst>
              <a:ext uri="{FF2B5EF4-FFF2-40B4-BE49-F238E27FC236}">
                <a16:creationId xmlns:a16="http://schemas.microsoft.com/office/drawing/2014/main" id="{EE547ADE-23E0-4F28-862A-64F2800ADCC7}"/>
              </a:ext>
            </a:extLst>
          </p:cNvPr>
          <p:cNvPicPr>
            <a:picLocks noGrp="1" noChangeAspect="1"/>
          </p:cNvPicPr>
          <p:nvPr>
            <p:ph idx="1"/>
          </p:nvPr>
        </p:nvPicPr>
        <p:blipFill>
          <a:blip r:embed="rId2"/>
          <a:stretch>
            <a:fillRect/>
          </a:stretch>
        </p:blipFill>
        <p:spPr>
          <a:xfrm>
            <a:off x="1064909" y="1714679"/>
            <a:ext cx="10565388" cy="5032229"/>
          </a:xfrm>
        </p:spPr>
      </p:pic>
    </p:spTree>
    <p:extLst>
      <p:ext uri="{BB962C8B-B14F-4D97-AF65-F5344CB8AC3E}">
        <p14:creationId xmlns:p14="http://schemas.microsoft.com/office/powerpoint/2010/main" val="96474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28BD9-726E-41FE-B7B4-67B4542DAB3D}"/>
              </a:ext>
            </a:extLst>
          </p:cNvPr>
          <p:cNvSpPr>
            <a:spLocks noGrp="1"/>
          </p:cNvSpPr>
          <p:nvPr>
            <p:ph type="title"/>
          </p:nvPr>
        </p:nvSpPr>
        <p:spPr/>
        <p:txBody>
          <a:bodyPr>
            <a:normAutofit/>
          </a:bodyPr>
          <a:lstStyle/>
          <a:p>
            <a:r>
              <a:rPr lang="en-GB" sz="3600" b="1" dirty="0"/>
              <a:t>IOC Container and Dependency Injection</a:t>
            </a:r>
            <a:endParaRPr lang="en-US" sz="3600" b="1" dirty="0"/>
          </a:p>
        </p:txBody>
      </p:sp>
      <p:sp>
        <p:nvSpPr>
          <p:cNvPr id="5" name="TextBox 4">
            <a:extLst>
              <a:ext uri="{FF2B5EF4-FFF2-40B4-BE49-F238E27FC236}">
                <a16:creationId xmlns:a16="http://schemas.microsoft.com/office/drawing/2014/main" id="{1B854702-822F-42A9-B766-509EA095FF1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Click to add text</a:t>
            </a:r>
          </a:p>
        </p:txBody>
      </p:sp>
      <p:sp>
        <p:nvSpPr>
          <p:cNvPr id="7" name="Content Placeholder 6">
            <a:extLst>
              <a:ext uri="{FF2B5EF4-FFF2-40B4-BE49-F238E27FC236}">
                <a16:creationId xmlns:a16="http://schemas.microsoft.com/office/drawing/2014/main" id="{EACCFE04-445F-41CF-8E9F-5EB71D9B69EF}"/>
              </a:ext>
            </a:extLst>
          </p:cNvPr>
          <p:cNvSpPr>
            <a:spLocks noGrp="1"/>
          </p:cNvSpPr>
          <p:nvPr>
            <p:ph idx="1"/>
          </p:nvPr>
        </p:nvSpPr>
        <p:spPr>
          <a:xfrm>
            <a:off x="989400" y="1714679"/>
            <a:ext cx="10213200" cy="5032229"/>
          </a:xfrm>
        </p:spPr>
        <p:txBody>
          <a:bodyPr vert="horz" lIns="91440" tIns="45720" rIns="91440" bIns="45720" rtlCol="0" anchor="t">
            <a:normAutofit/>
          </a:bodyPr>
          <a:lstStyle/>
          <a:p>
            <a:pPr marL="359410" indent="-359410"/>
            <a:r>
              <a:rPr lang="en-GB" dirty="0">
                <a:solidFill>
                  <a:srgbClr val="000000"/>
                </a:solidFill>
                <a:ea typeface="+mn-lt"/>
                <a:cs typeface="+mn-lt"/>
              </a:rPr>
              <a:t>The </a:t>
            </a:r>
            <a:r>
              <a:rPr lang="en-GB" b="1" dirty="0">
                <a:solidFill>
                  <a:srgbClr val="000000"/>
                </a:solidFill>
                <a:ea typeface="+mn-lt"/>
                <a:cs typeface="+mn-lt"/>
              </a:rPr>
              <a:t>Spring IoC container</a:t>
            </a:r>
            <a:r>
              <a:rPr lang="en-GB" dirty="0">
                <a:solidFill>
                  <a:srgbClr val="000000"/>
                </a:solidFill>
                <a:ea typeface="+mn-lt"/>
                <a:cs typeface="+mn-lt"/>
              </a:rPr>
              <a:t> is at the core of the Spring Framework. The container will create the objects, wire them together, configure them, and manage their complete life cycle from creation till destruction. </a:t>
            </a:r>
          </a:p>
          <a:p>
            <a:pPr marL="359410" indent="-359410"/>
            <a:r>
              <a:rPr lang="en-GB" dirty="0">
                <a:solidFill>
                  <a:srgbClr val="000000"/>
                </a:solidFill>
                <a:ea typeface="+mn-lt"/>
                <a:cs typeface="+mn-lt"/>
              </a:rPr>
              <a:t>The Spring container uses dependency injection (DI) to manage the components that make up an application.</a:t>
            </a:r>
          </a:p>
          <a:p>
            <a:pPr marL="359410" indent="-359410"/>
            <a:endParaRPr lang="en-GB" dirty="0">
              <a:solidFill>
                <a:srgbClr val="000000"/>
              </a:solidFill>
            </a:endParaRPr>
          </a:p>
          <a:p>
            <a:pPr marL="359410" indent="-359410"/>
            <a:endParaRPr lang="en-GB" dirty="0">
              <a:solidFill>
                <a:srgbClr val="000000"/>
              </a:solidFill>
            </a:endParaRPr>
          </a:p>
        </p:txBody>
      </p:sp>
    </p:spTree>
    <p:extLst>
      <p:ext uri="{BB962C8B-B14F-4D97-AF65-F5344CB8AC3E}">
        <p14:creationId xmlns:p14="http://schemas.microsoft.com/office/powerpoint/2010/main" val="1191080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5" name="Group 14">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7"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6"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20" name="Rectangle 19">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EA97FA-D90D-4EF8-903C-1DAC69BAD1E1}"/>
              </a:ext>
            </a:extLst>
          </p:cNvPr>
          <p:cNvSpPr>
            <a:spLocks noGrp="1"/>
          </p:cNvSpPr>
          <p:nvPr>
            <p:ph type="title"/>
          </p:nvPr>
        </p:nvSpPr>
        <p:spPr>
          <a:xfrm>
            <a:off x="1079510" y="531814"/>
            <a:ext cx="4457690" cy="1720850"/>
          </a:xfrm>
        </p:spPr>
        <p:txBody>
          <a:bodyPr vert="horz" lIns="91440" tIns="45720" rIns="91440" bIns="45720" rtlCol="0" anchor="ctr" anchorCtr="0">
            <a:normAutofit/>
          </a:bodyPr>
          <a:lstStyle/>
          <a:p>
            <a:pPr algn="ctr"/>
            <a:r>
              <a:rPr lang="en-US" sz="4800"/>
              <a:t>Contd...</a:t>
            </a:r>
          </a:p>
        </p:txBody>
      </p:sp>
      <p:sp>
        <p:nvSpPr>
          <p:cNvPr id="9" name="Content Placeholder 8">
            <a:extLst>
              <a:ext uri="{FF2B5EF4-FFF2-40B4-BE49-F238E27FC236}">
                <a16:creationId xmlns:a16="http://schemas.microsoft.com/office/drawing/2014/main" id="{3FBE864F-8CCD-4F2E-93E6-387180E9CB21}"/>
              </a:ext>
            </a:extLst>
          </p:cNvPr>
          <p:cNvSpPr>
            <a:spLocks noGrp="1"/>
          </p:cNvSpPr>
          <p:nvPr>
            <p:ph idx="1"/>
          </p:nvPr>
        </p:nvSpPr>
        <p:spPr>
          <a:xfrm>
            <a:off x="6654801" y="2372115"/>
            <a:ext cx="4451347" cy="3690549"/>
          </a:xfrm>
        </p:spPr>
        <p:txBody>
          <a:bodyPr vert="horz" lIns="91440" tIns="45720" rIns="91440" bIns="45720" rtlCol="0" anchor="ctr">
            <a:normAutofit/>
          </a:bodyPr>
          <a:lstStyle/>
          <a:p>
            <a:pPr marL="0" indent="0" algn="ctr">
              <a:lnSpc>
                <a:spcPct val="125000"/>
              </a:lnSpc>
              <a:buNone/>
            </a:pPr>
            <a:r>
              <a:rPr lang="en-US" sz="2400" dirty="0">
                <a:solidFill>
                  <a:srgbClr val="000000"/>
                </a:solidFill>
              </a:rPr>
              <a:t>The Spring Container gets the instructions on what objects to instantiate ,configure and assemble by reading the configuration metadata.</a:t>
            </a:r>
            <a:endParaRPr lang="en-US" sz="2400" dirty="0"/>
          </a:p>
        </p:txBody>
      </p:sp>
      <p:cxnSp>
        <p:nvCxnSpPr>
          <p:cNvPr id="22" name="Straight Connector 21">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1392239"/>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4" name="Picture 4" descr="Diagram&#10;&#10;Description automatically generated">
            <a:extLst>
              <a:ext uri="{FF2B5EF4-FFF2-40B4-BE49-F238E27FC236}">
                <a16:creationId xmlns:a16="http://schemas.microsoft.com/office/drawing/2014/main" id="{2336925B-F7C8-4F1D-B080-9887CF4E1375}"/>
              </a:ext>
            </a:extLst>
          </p:cNvPr>
          <p:cNvPicPr>
            <a:picLocks noChangeAspect="1"/>
          </p:cNvPicPr>
          <p:nvPr/>
        </p:nvPicPr>
        <p:blipFill>
          <a:blip r:embed="rId2"/>
          <a:stretch>
            <a:fillRect/>
          </a:stretch>
        </p:blipFill>
        <p:spPr>
          <a:xfrm>
            <a:off x="541339" y="2461431"/>
            <a:ext cx="5421600" cy="3778274"/>
          </a:xfrm>
          <a:prstGeom prst="rect">
            <a:avLst/>
          </a:prstGeom>
        </p:spPr>
      </p:pic>
    </p:spTree>
    <p:extLst>
      <p:ext uri="{BB962C8B-B14F-4D97-AF65-F5344CB8AC3E}">
        <p14:creationId xmlns:p14="http://schemas.microsoft.com/office/powerpoint/2010/main" val="4131395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8198F-AAF1-4ED6-9F3C-EA8550803F40}"/>
              </a:ext>
            </a:extLst>
          </p:cNvPr>
          <p:cNvSpPr>
            <a:spLocks noGrp="1"/>
          </p:cNvSpPr>
          <p:nvPr>
            <p:ph type="title"/>
          </p:nvPr>
        </p:nvSpPr>
        <p:spPr/>
        <p:txBody>
          <a:bodyPr/>
          <a:lstStyle/>
          <a:p>
            <a:r>
              <a:rPr lang="en-GB" dirty="0"/>
              <a:t>There are two types of IOC containers</a:t>
            </a:r>
          </a:p>
        </p:txBody>
      </p:sp>
      <p:sp>
        <p:nvSpPr>
          <p:cNvPr id="3" name="Content Placeholder 2">
            <a:extLst>
              <a:ext uri="{FF2B5EF4-FFF2-40B4-BE49-F238E27FC236}">
                <a16:creationId xmlns:a16="http://schemas.microsoft.com/office/drawing/2014/main" id="{52E1E4D7-E214-42B1-BF71-CF44C7B4C973}"/>
              </a:ext>
            </a:extLst>
          </p:cNvPr>
          <p:cNvSpPr>
            <a:spLocks noGrp="1"/>
          </p:cNvSpPr>
          <p:nvPr>
            <p:ph idx="1"/>
          </p:nvPr>
        </p:nvSpPr>
        <p:spPr>
          <a:xfrm>
            <a:off x="989400" y="1714679"/>
            <a:ext cx="10213200" cy="5017852"/>
          </a:xfrm>
        </p:spPr>
        <p:txBody>
          <a:bodyPr vert="horz" lIns="91440" tIns="45720" rIns="91440" bIns="45720" rtlCol="0" anchor="t">
            <a:normAutofit fontScale="92500"/>
          </a:bodyPr>
          <a:lstStyle/>
          <a:p>
            <a:pPr marL="0" indent="0">
              <a:buNone/>
            </a:pPr>
            <a:r>
              <a:rPr lang="en-GB" b="1" dirty="0">
                <a:solidFill>
                  <a:srgbClr val="000000"/>
                </a:solidFill>
              </a:rPr>
              <a:t>1.Bean Factory -: </a:t>
            </a:r>
            <a:r>
              <a:rPr lang="en-GB" dirty="0">
                <a:solidFill>
                  <a:srgbClr val="000000"/>
                </a:solidFill>
                <a:ea typeface="+mn-lt"/>
                <a:cs typeface="+mn-lt"/>
              </a:rPr>
              <a:t>The </a:t>
            </a:r>
            <a:r>
              <a:rPr lang="en-GB" dirty="0" err="1">
                <a:solidFill>
                  <a:srgbClr val="000000"/>
                </a:solidFill>
                <a:ea typeface="+mn-lt"/>
                <a:cs typeface="+mn-lt"/>
              </a:rPr>
              <a:t>XmlBeanFactory</a:t>
            </a:r>
            <a:r>
              <a:rPr lang="en-GB" dirty="0">
                <a:solidFill>
                  <a:srgbClr val="000000"/>
                </a:solidFill>
                <a:ea typeface="+mn-lt"/>
                <a:cs typeface="+mn-lt"/>
              </a:rPr>
              <a:t> is the implementation class for the </a:t>
            </a:r>
            <a:r>
              <a:rPr lang="en-GB" dirty="0" err="1">
                <a:solidFill>
                  <a:srgbClr val="000000"/>
                </a:solidFill>
                <a:ea typeface="+mn-lt"/>
                <a:cs typeface="+mn-lt"/>
              </a:rPr>
              <a:t>BeanFactory</a:t>
            </a:r>
            <a:r>
              <a:rPr lang="en-GB" dirty="0">
                <a:solidFill>
                  <a:srgbClr val="000000"/>
                </a:solidFill>
                <a:ea typeface="+mn-lt"/>
                <a:cs typeface="+mn-lt"/>
              </a:rPr>
              <a:t> interface. To use the </a:t>
            </a:r>
            <a:r>
              <a:rPr lang="en-GB" dirty="0" err="1">
                <a:solidFill>
                  <a:srgbClr val="000000"/>
                </a:solidFill>
                <a:ea typeface="+mn-lt"/>
                <a:cs typeface="+mn-lt"/>
              </a:rPr>
              <a:t>BeanFactory</a:t>
            </a:r>
            <a:r>
              <a:rPr lang="en-GB" dirty="0">
                <a:solidFill>
                  <a:srgbClr val="000000"/>
                </a:solidFill>
                <a:ea typeface="+mn-lt"/>
                <a:cs typeface="+mn-lt"/>
              </a:rPr>
              <a:t>, we need to create the instance of </a:t>
            </a:r>
            <a:r>
              <a:rPr lang="en-GB" dirty="0" err="1">
                <a:solidFill>
                  <a:srgbClr val="000000"/>
                </a:solidFill>
                <a:ea typeface="+mn-lt"/>
                <a:cs typeface="+mn-lt"/>
              </a:rPr>
              <a:t>XmlBeanFactory</a:t>
            </a:r>
            <a:r>
              <a:rPr lang="en-GB" dirty="0">
                <a:solidFill>
                  <a:srgbClr val="000000"/>
                </a:solidFill>
                <a:ea typeface="+mn-lt"/>
                <a:cs typeface="+mn-lt"/>
              </a:rPr>
              <a:t> class as given below:</a:t>
            </a:r>
          </a:p>
          <a:p>
            <a:pPr marL="0" indent="0" algn="just">
              <a:buNone/>
            </a:pPr>
            <a:r>
              <a:rPr lang="en-GB" dirty="0">
                <a:solidFill>
                  <a:srgbClr val="000000"/>
                </a:solidFill>
                <a:ea typeface="+mn-lt"/>
                <a:cs typeface="+mn-lt"/>
              </a:rPr>
              <a:t>     Resource resource=</a:t>
            </a:r>
            <a:r>
              <a:rPr lang="en-GB" b="1" dirty="0">
                <a:solidFill>
                  <a:srgbClr val="000000"/>
                </a:solidFill>
                <a:ea typeface="+mn-lt"/>
                <a:cs typeface="+mn-lt"/>
              </a:rPr>
              <a:t>new</a:t>
            </a:r>
            <a:r>
              <a:rPr lang="en-GB" dirty="0">
                <a:solidFill>
                  <a:srgbClr val="000000"/>
                </a:solidFill>
                <a:ea typeface="+mn-lt"/>
                <a:cs typeface="+mn-lt"/>
              </a:rPr>
              <a:t> </a:t>
            </a:r>
            <a:r>
              <a:rPr lang="en-GB" dirty="0" err="1">
                <a:solidFill>
                  <a:srgbClr val="000000"/>
                </a:solidFill>
                <a:ea typeface="+mn-lt"/>
                <a:cs typeface="+mn-lt"/>
              </a:rPr>
              <a:t>ClassPathResource</a:t>
            </a:r>
            <a:r>
              <a:rPr lang="en-GB" dirty="0">
                <a:solidFill>
                  <a:srgbClr val="000000"/>
                </a:solidFill>
                <a:ea typeface="+mn-lt"/>
                <a:cs typeface="+mn-lt"/>
              </a:rPr>
              <a:t>("applicationContext.xml");  </a:t>
            </a:r>
            <a:endParaRPr lang="en-GB" dirty="0">
              <a:solidFill>
                <a:srgbClr val="000000"/>
              </a:solidFill>
            </a:endParaRPr>
          </a:p>
          <a:p>
            <a:pPr marL="0" indent="0" algn="just">
              <a:buNone/>
            </a:pPr>
            <a:r>
              <a:rPr lang="en-GB" dirty="0">
                <a:solidFill>
                  <a:srgbClr val="000000"/>
                </a:solidFill>
                <a:ea typeface="+mn-lt"/>
                <a:cs typeface="+mn-lt"/>
              </a:rPr>
              <a:t>      </a:t>
            </a:r>
            <a:r>
              <a:rPr lang="en-GB" dirty="0" err="1">
                <a:solidFill>
                  <a:srgbClr val="000000"/>
                </a:solidFill>
                <a:ea typeface="+mn-lt"/>
                <a:cs typeface="+mn-lt"/>
              </a:rPr>
              <a:t>BeanFactory</a:t>
            </a:r>
            <a:r>
              <a:rPr lang="en-GB" dirty="0">
                <a:solidFill>
                  <a:srgbClr val="000000"/>
                </a:solidFill>
                <a:ea typeface="+mn-lt"/>
                <a:cs typeface="+mn-lt"/>
              </a:rPr>
              <a:t> factory=</a:t>
            </a:r>
            <a:r>
              <a:rPr lang="en-GB" b="1" dirty="0">
                <a:solidFill>
                  <a:srgbClr val="000000"/>
                </a:solidFill>
                <a:ea typeface="+mn-lt"/>
                <a:cs typeface="+mn-lt"/>
              </a:rPr>
              <a:t>new</a:t>
            </a:r>
            <a:r>
              <a:rPr lang="en-GB" dirty="0">
                <a:solidFill>
                  <a:srgbClr val="000000"/>
                </a:solidFill>
                <a:ea typeface="+mn-lt"/>
                <a:cs typeface="+mn-lt"/>
              </a:rPr>
              <a:t> </a:t>
            </a:r>
            <a:r>
              <a:rPr lang="en-GB" dirty="0" err="1">
                <a:solidFill>
                  <a:srgbClr val="000000"/>
                </a:solidFill>
                <a:ea typeface="+mn-lt"/>
                <a:cs typeface="+mn-lt"/>
              </a:rPr>
              <a:t>XmlBeanFactory</a:t>
            </a:r>
            <a:r>
              <a:rPr lang="en-GB" dirty="0">
                <a:solidFill>
                  <a:srgbClr val="000000"/>
                </a:solidFill>
                <a:ea typeface="+mn-lt"/>
                <a:cs typeface="+mn-lt"/>
              </a:rPr>
              <a:t>(resource); </a:t>
            </a:r>
            <a:endParaRPr lang="en-GB" dirty="0">
              <a:solidFill>
                <a:srgbClr val="000000">
                  <a:alpha val="60000"/>
                </a:srgbClr>
              </a:solidFill>
            </a:endParaRPr>
          </a:p>
          <a:p>
            <a:pPr marL="0" indent="0" algn="just">
              <a:buNone/>
            </a:pPr>
            <a:r>
              <a:rPr lang="en-GB" b="1" dirty="0">
                <a:solidFill>
                  <a:srgbClr val="000000"/>
                </a:solidFill>
              </a:rPr>
              <a:t>2.Application Context -: </a:t>
            </a:r>
            <a:r>
              <a:rPr lang="en-GB" dirty="0">
                <a:solidFill>
                  <a:srgbClr val="000000"/>
                </a:solidFill>
                <a:ea typeface="+mn-lt"/>
                <a:cs typeface="+mn-lt"/>
              </a:rPr>
              <a:t>The </a:t>
            </a:r>
            <a:r>
              <a:rPr lang="en-GB" dirty="0" err="1">
                <a:solidFill>
                  <a:srgbClr val="000000"/>
                </a:solidFill>
                <a:ea typeface="+mn-lt"/>
                <a:cs typeface="+mn-lt"/>
              </a:rPr>
              <a:t>ClassPathXmlApplicationContext</a:t>
            </a:r>
            <a:r>
              <a:rPr lang="en-GB" dirty="0">
                <a:solidFill>
                  <a:srgbClr val="000000"/>
                </a:solidFill>
                <a:ea typeface="+mn-lt"/>
                <a:cs typeface="+mn-lt"/>
              </a:rPr>
              <a:t> class is the implementation class of </a:t>
            </a:r>
            <a:r>
              <a:rPr lang="en-GB" dirty="0" err="1">
                <a:solidFill>
                  <a:srgbClr val="000000"/>
                </a:solidFill>
                <a:ea typeface="+mn-lt"/>
                <a:cs typeface="+mn-lt"/>
              </a:rPr>
              <a:t>ApplicationContext</a:t>
            </a:r>
            <a:r>
              <a:rPr lang="en-GB" dirty="0">
                <a:solidFill>
                  <a:srgbClr val="000000"/>
                </a:solidFill>
                <a:ea typeface="+mn-lt"/>
                <a:cs typeface="+mn-lt"/>
              </a:rPr>
              <a:t> interface. We need to instantiate the </a:t>
            </a:r>
            <a:r>
              <a:rPr lang="en-GB" dirty="0" err="1">
                <a:solidFill>
                  <a:srgbClr val="000000"/>
                </a:solidFill>
                <a:ea typeface="+mn-lt"/>
                <a:cs typeface="+mn-lt"/>
              </a:rPr>
              <a:t>ClassPathXmlApplicationContext</a:t>
            </a:r>
            <a:r>
              <a:rPr lang="en-GB" dirty="0">
                <a:solidFill>
                  <a:srgbClr val="000000"/>
                </a:solidFill>
                <a:ea typeface="+mn-lt"/>
                <a:cs typeface="+mn-lt"/>
              </a:rPr>
              <a:t> class to use the </a:t>
            </a:r>
            <a:r>
              <a:rPr lang="en-GB" dirty="0" err="1">
                <a:solidFill>
                  <a:srgbClr val="000000"/>
                </a:solidFill>
                <a:ea typeface="+mn-lt"/>
                <a:cs typeface="+mn-lt"/>
              </a:rPr>
              <a:t>ApplicationContext</a:t>
            </a:r>
            <a:r>
              <a:rPr lang="en-GB" dirty="0">
                <a:solidFill>
                  <a:srgbClr val="000000"/>
                </a:solidFill>
                <a:ea typeface="+mn-lt"/>
                <a:cs typeface="+mn-lt"/>
              </a:rPr>
              <a:t> as given below:</a:t>
            </a:r>
          </a:p>
          <a:p>
            <a:pPr marL="359410" indent="-359410" algn="just">
              <a:buFont typeface="Wingdings"/>
              <a:buChar char=""/>
            </a:pPr>
            <a:r>
              <a:rPr lang="en-GB" dirty="0" err="1">
                <a:solidFill>
                  <a:srgbClr val="000000"/>
                </a:solidFill>
                <a:ea typeface="+mn-lt"/>
                <a:cs typeface="+mn-lt"/>
              </a:rPr>
              <a:t>ApplicationContext</a:t>
            </a:r>
            <a:r>
              <a:rPr lang="en-GB" dirty="0">
                <a:solidFill>
                  <a:srgbClr val="000000"/>
                </a:solidFill>
                <a:ea typeface="+mn-lt"/>
                <a:cs typeface="+mn-lt"/>
              </a:rPr>
              <a:t> context =   </a:t>
            </a:r>
            <a:r>
              <a:rPr lang="en-GB" b="1" dirty="0">
                <a:solidFill>
                  <a:srgbClr val="000000"/>
                </a:solidFill>
                <a:ea typeface="+mn-lt"/>
                <a:cs typeface="+mn-lt"/>
              </a:rPr>
              <a:t>new</a:t>
            </a:r>
            <a:r>
              <a:rPr lang="en-GB" dirty="0">
                <a:solidFill>
                  <a:srgbClr val="000000"/>
                </a:solidFill>
                <a:ea typeface="+mn-lt"/>
                <a:cs typeface="+mn-lt"/>
              </a:rPr>
              <a:t> </a:t>
            </a:r>
            <a:r>
              <a:rPr lang="en-GB" dirty="0" err="1">
                <a:solidFill>
                  <a:srgbClr val="000000"/>
                </a:solidFill>
                <a:ea typeface="+mn-lt"/>
                <a:cs typeface="+mn-lt"/>
              </a:rPr>
              <a:t>ClassPathXmlApplicationContext</a:t>
            </a:r>
            <a:r>
              <a:rPr lang="en-GB" dirty="0">
                <a:solidFill>
                  <a:srgbClr val="000000"/>
                </a:solidFill>
                <a:ea typeface="+mn-lt"/>
                <a:cs typeface="+mn-lt"/>
              </a:rPr>
              <a:t>("applicationContext.xml");  </a:t>
            </a:r>
            <a:endParaRPr lang="en-GB" dirty="0">
              <a:solidFill>
                <a:srgbClr val="000000"/>
              </a:solidFill>
            </a:endParaRPr>
          </a:p>
          <a:p>
            <a:pPr marL="359410" indent="-359410" algn="just">
              <a:buFont typeface="Wingdings"/>
              <a:buChar char=""/>
            </a:pPr>
            <a:endParaRPr lang="en-GB" dirty="0">
              <a:solidFill>
                <a:srgbClr val="000000"/>
              </a:solidFill>
            </a:endParaRPr>
          </a:p>
          <a:p>
            <a:pPr marL="0" indent="0" algn="just">
              <a:buNone/>
            </a:pPr>
            <a:endParaRPr lang="en-GB" dirty="0">
              <a:solidFill>
                <a:srgbClr val="000000"/>
              </a:solidFill>
            </a:endParaRPr>
          </a:p>
          <a:p>
            <a:pPr marL="0" indent="0">
              <a:buNone/>
            </a:pPr>
            <a:endParaRPr lang="en-GB" dirty="0">
              <a:solidFill>
                <a:srgbClr val="000000"/>
              </a:solidFill>
            </a:endParaRPr>
          </a:p>
        </p:txBody>
      </p:sp>
    </p:spTree>
    <p:extLst>
      <p:ext uri="{BB962C8B-B14F-4D97-AF65-F5344CB8AC3E}">
        <p14:creationId xmlns:p14="http://schemas.microsoft.com/office/powerpoint/2010/main" val="536099042"/>
      </p:ext>
    </p:extLst>
  </p:cSld>
  <p:clrMapOvr>
    <a:masterClrMapping/>
  </p:clrMapOvr>
</p:sld>
</file>

<file path=ppt/theme/theme1.xml><?xml version="1.0" encoding="utf-8"?>
<a:theme xmlns:a="http://schemas.openxmlformats.org/drawingml/2006/main" name="FrostyVTI">
  <a:themeElements>
    <a:clrScheme name="AnalogousFromLightSeedRightStep">
      <a:dk1>
        <a:srgbClr val="000000"/>
      </a:dk1>
      <a:lt1>
        <a:srgbClr val="FFFFFF"/>
      </a:lt1>
      <a:dk2>
        <a:srgbClr val="242E41"/>
      </a:dk2>
      <a:lt2>
        <a:srgbClr val="E8E2E5"/>
      </a:lt2>
      <a:accent1>
        <a:srgbClr val="42B676"/>
      </a:accent1>
      <a:accent2>
        <a:srgbClr val="43B1A2"/>
      </a:accent2>
      <a:accent3>
        <a:srgbClr val="32ADDD"/>
      </a:accent3>
      <a:accent4>
        <a:srgbClr val="5680E3"/>
      </a:accent4>
      <a:accent5>
        <a:srgbClr val="8274E8"/>
      </a:accent5>
      <a:accent6>
        <a:srgbClr val="A156E3"/>
      </a:accent6>
      <a:hlink>
        <a:srgbClr val="AE698F"/>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FrostyVTI</vt:lpstr>
      <vt:lpstr>Spring Framework</vt:lpstr>
      <vt:lpstr>What is Spring Framework?</vt:lpstr>
      <vt:lpstr>Features of Spring Framework</vt:lpstr>
      <vt:lpstr>Why Spring Framework?</vt:lpstr>
      <vt:lpstr>Contd.....</vt:lpstr>
      <vt:lpstr>Spring Architecture</vt:lpstr>
      <vt:lpstr>IOC Container and Dependency Injection</vt:lpstr>
      <vt:lpstr>Contd...</vt:lpstr>
      <vt:lpstr>There are two types of IOC containers</vt:lpstr>
      <vt:lpstr>Contd...</vt:lpstr>
      <vt:lpstr>Dependency Injection</vt:lpstr>
      <vt:lpstr>Spring JDBC Template</vt:lpstr>
      <vt:lpstr>JDBC Template Class</vt:lpstr>
      <vt:lpstr>Contd....</vt:lpstr>
      <vt:lpstr>PreparedStatement</vt:lpstr>
      <vt:lpstr>ResultSetExtractor</vt:lpstr>
      <vt:lpstr>Spring MVC</vt:lpstr>
      <vt:lpstr>Contd...</vt:lpstr>
      <vt:lpstr>Flow of Spring MVC Application</vt:lpstr>
      <vt:lpstr>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307</cp:revision>
  <dcterms:created xsi:type="dcterms:W3CDTF">2021-06-28T15:01:13Z</dcterms:created>
  <dcterms:modified xsi:type="dcterms:W3CDTF">2021-06-29T05:42:53Z</dcterms:modified>
</cp:coreProperties>
</file>