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57" r:id="rId4"/>
    <p:sldId id="259" r:id="rId5"/>
    <p:sldId id="261" r:id="rId6"/>
    <p:sldId id="25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EFA6760-4BAE-4CE0-999C-AE18CFCAA577}" type="datetimeFigureOut">
              <a:rPr lang="en-US" smtClean="0"/>
              <a:t>3/4/2020</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8DB5BFD-2BAA-4BD9-BAB4-EFAE4516F087}"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EFA6760-4BAE-4CE0-999C-AE18CFCAA577}" type="datetimeFigureOut">
              <a:rPr lang="en-US" smtClean="0"/>
              <a:t>3/4/2020</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D8DB5BFD-2BAA-4BD9-BAB4-EFAE4516F087}"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EFA6760-4BAE-4CE0-999C-AE18CFCAA577}" type="datetimeFigureOut">
              <a:rPr lang="en-US" smtClean="0"/>
              <a:t>3/4/2020</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D8DB5BFD-2BAA-4BD9-BAB4-EFAE4516F087}"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EFA6760-4BAE-4CE0-999C-AE18CFCAA577}" type="datetimeFigureOut">
              <a:rPr lang="en-US" smtClean="0"/>
              <a:t>3/4/2020</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D8DB5BFD-2BAA-4BD9-BAB4-EFAE4516F087}" type="slidenum">
              <a:rPr lang="en-GB" smtClean="0"/>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EFA6760-4BAE-4CE0-999C-AE18CFCAA577}" type="datetimeFigureOut">
              <a:rPr lang="en-US" smtClean="0"/>
              <a:t>3/4/2020</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D8DB5BFD-2BAA-4BD9-BAB4-EFAE4516F087}" type="slidenum">
              <a:rPr lang="en-GB" smtClean="0"/>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EFA6760-4BAE-4CE0-999C-AE18CFCAA577}" type="datetimeFigureOut">
              <a:rPr lang="en-US" smtClean="0"/>
              <a:t>3/4/2020</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D8DB5BFD-2BAA-4BD9-BAB4-EFAE4516F087}" type="slidenum">
              <a:rPr lang="en-GB" smtClean="0"/>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EFA6760-4BAE-4CE0-999C-AE18CFCAA577}" type="datetimeFigureOut">
              <a:rPr lang="en-US" smtClean="0"/>
              <a:t>3/4/2020</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D8DB5BFD-2BAA-4BD9-BAB4-EFAE4516F087}"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EFA6760-4BAE-4CE0-999C-AE18CFCAA577}" type="datetimeFigureOut">
              <a:rPr lang="en-US" smtClean="0"/>
              <a:t>3/4/2020</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D8DB5BFD-2BAA-4BD9-BAB4-EFAE4516F087}" type="slidenum">
              <a:rPr lang="en-GB" smtClean="0"/>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EFA6760-4BAE-4CE0-999C-AE18CFCAA577}" type="datetimeFigureOut">
              <a:rPr lang="en-US" smtClean="0"/>
              <a:t>3/4/2020</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D8DB5BFD-2BAA-4BD9-BAB4-EFAE4516F087}"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EFA6760-4BAE-4CE0-999C-AE18CFCAA577}" type="datetimeFigureOut">
              <a:rPr lang="en-US" smtClean="0"/>
              <a:t>3/4/2020</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D8DB5BFD-2BAA-4BD9-BAB4-EFAE4516F087}"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EFA6760-4BAE-4CE0-999C-AE18CFCAA577}" type="datetimeFigureOut">
              <a:rPr lang="en-US" smtClean="0"/>
              <a:t>3/4/2020</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8DB5BFD-2BAA-4BD9-BAB4-EFAE4516F087}" type="slidenum">
              <a:rPr lang="en-GB" smtClean="0"/>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EFA6760-4BAE-4CE0-999C-AE18CFCAA577}" type="datetimeFigureOut">
              <a:rPr lang="en-US" smtClean="0"/>
              <a:t>3/4/2020</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8DB5BFD-2BAA-4BD9-BAB4-EFAE4516F087}"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428604"/>
            <a:ext cx="7851648" cy="1328734"/>
          </a:xfrm>
        </p:spPr>
        <p:txBody>
          <a:bodyPr>
            <a:noAutofit/>
          </a:bodyPr>
          <a:lstStyle/>
          <a:p>
            <a:pPr algn="ctr"/>
            <a:r>
              <a:rPr lang="en-GB" sz="4000" dirty="0" smtClean="0">
                <a:latin typeface="Arial" pitchFamily="34" charset="0"/>
                <a:cs typeface="Arial" pitchFamily="34" charset="0"/>
              </a:rPr>
              <a:t>SHRI VAISHNAV VIDHYAPEETH VISHWAVIDYALAYA</a:t>
            </a:r>
            <a:endParaRPr lang="en-GB" sz="3600" dirty="0">
              <a:latin typeface="Arial" pitchFamily="34" charset="0"/>
              <a:cs typeface="Arial" pitchFamily="34" charset="0"/>
            </a:endParaRPr>
          </a:p>
        </p:txBody>
      </p:sp>
      <p:sp>
        <p:nvSpPr>
          <p:cNvPr id="3" name="Subtitle 2"/>
          <p:cNvSpPr>
            <a:spLocks noGrp="1"/>
          </p:cNvSpPr>
          <p:nvPr>
            <p:ph type="subTitle" idx="1"/>
          </p:nvPr>
        </p:nvSpPr>
        <p:spPr>
          <a:xfrm>
            <a:off x="714348" y="5429264"/>
            <a:ext cx="7772400" cy="1199704"/>
          </a:xfrm>
        </p:spPr>
        <p:txBody>
          <a:bodyPr>
            <a:normAutofit/>
          </a:bodyPr>
          <a:lstStyle/>
          <a:p>
            <a:pPr algn="ctr"/>
            <a:r>
              <a:rPr lang="en-GB" sz="2000" dirty="0" smtClean="0">
                <a:solidFill>
                  <a:schemeClr val="bg1"/>
                </a:solidFill>
              </a:rPr>
              <a:t>Guided by:				Submitted by :</a:t>
            </a:r>
            <a:endParaRPr lang="en-GB" sz="2400" dirty="0" smtClean="0">
              <a:solidFill>
                <a:schemeClr val="bg1"/>
              </a:solidFill>
            </a:endParaRPr>
          </a:p>
          <a:p>
            <a:pPr algn="ctr"/>
            <a:r>
              <a:rPr lang="en-GB" sz="2000" dirty="0" smtClean="0">
                <a:solidFill>
                  <a:schemeClr val="tx1"/>
                </a:solidFill>
              </a:rPr>
              <a:t>Mr. </a:t>
            </a:r>
            <a:r>
              <a:rPr lang="en-GB" sz="2000" dirty="0" err="1" smtClean="0">
                <a:solidFill>
                  <a:schemeClr val="tx1"/>
                </a:solidFill>
              </a:rPr>
              <a:t>Gaurav</a:t>
            </a:r>
            <a:r>
              <a:rPr lang="en-GB" sz="2000" dirty="0" smtClean="0">
                <a:solidFill>
                  <a:schemeClr val="tx1"/>
                </a:solidFill>
              </a:rPr>
              <a:t> </a:t>
            </a:r>
            <a:r>
              <a:rPr lang="en-GB" sz="2000" dirty="0" err="1" smtClean="0">
                <a:solidFill>
                  <a:schemeClr val="tx1"/>
                </a:solidFill>
              </a:rPr>
              <a:t>Thulla</a:t>
            </a:r>
            <a:r>
              <a:rPr lang="en-GB" sz="2000" dirty="0" smtClean="0">
                <a:solidFill>
                  <a:schemeClr val="tx1"/>
                </a:solidFill>
              </a:rPr>
              <a:t>	   </a:t>
            </a:r>
            <a:r>
              <a:rPr lang="en-GB" sz="2000" dirty="0" err="1" smtClean="0">
                <a:solidFill>
                  <a:schemeClr val="tx1"/>
                </a:solidFill>
              </a:rPr>
              <a:t>Radhika</a:t>
            </a:r>
            <a:r>
              <a:rPr lang="en-GB" sz="2000" dirty="0" smtClean="0">
                <a:solidFill>
                  <a:schemeClr val="tx1"/>
                </a:solidFill>
              </a:rPr>
              <a:t> </a:t>
            </a:r>
            <a:r>
              <a:rPr lang="en-GB" sz="2000" dirty="0" err="1" smtClean="0">
                <a:solidFill>
                  <a:schemeClr val="tx1"/>
                </a:solidFill>
              </a:rPr>
              <a:t>Dongre</a:t>
            </a:r>
            <a:r>
              <a:rPr lang="en-GB" sz="2000" dirty="0" smtClean="0">
                <a:solidFill>
                  <a:schemeClr val="tx1"/>
                </a:solidFill>
              </a:rPr>
              <a:t> </a:t>
            </a:r>
            <a:r>
              <a:rPr lang="en-GB" sz="1600" dirty="0" smtClean="0">
                <a:solidFill>
                  <a:schemeClr val="tx1"/>
                </a:solidFill>
              </a:rPr>
              <a:t>(17100BTCMCI01686)</a:t>
            </a:r>
          </a:p>
          <a:p>
            <a:pPr algn="ctr"/>
            <a:r>
              <a:rPr lang="en-GB" sz="2000" dirty="0" smtClean="0">
                <a:solidFill>
                  <a:schemeClr val="tx1"/>
                </a:solidFill>
              </a:rPr>
              <a:t>		 	</a:t>
            </a:r>
            <a:r>
              <a:rPr lang="en-GB" sz="2000" dirty="0" err="1" smtClean="0">
                <a:solidFill>
                  <a:schemeClr val="tx1"/>
                </a:solidFill>
              </a:rPr>
              <a:t>Tanay</a:t>
            </a:r>
            <a:r>
              <a:rPr lang="en-GB" sz="2000" dirty="0" smtClean="0">
                <a:solidFill>
                  <a:schemeClr val="tx1"/>
                </a:solidFill>
              </a:rPr>
              <a:t> Sharma </a:t>
            </a:r>
            <a:r>
              <a:rPr lang="en-GB" sz="1600" dirty="0" smtClean="0">
                <a:solidFill>
                  <a:schemeClr val="tx1"/>
                </a:solidFill>
              </a:rPr>
              <a:t>(17100BTCMCI01699)</a:t>
            </a:r>
            <a:endParaRPr lang="en-GB" sz="2000" dirty="0">
              <a:solidFill>
                <a:schemeClr val="tx1"/>
              </a:solidFill>
            </a:endParaRPr>
          </a:p>
        </p:txBody>
      </p:sp>
      <p:pic>
        <p:nvPicPr>
          <p:cNvPr id="4" name="Picture 3"/>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tretch>
            <a:fillRect/>
          </a:stretch>
        </p:blipFill>
        <p:spPr>
          <a:xfrm>
            <a:off x="3357554" y="2071678"/>
            <a:ext cx="2386940" cy="197925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2643182"/>
            <a:ext cx="8229600" cy="1203348"/>
          </a:xfrm>
        </p:spPr>
        <p:txBody>
          <a:bodyPr>
            <a:noAutofit/>
          </a:bodyPr>
          <a:lstStyle/>
          <a:p>
            <a:pPr algn="ctr"/>
            <a:r>
              <a:rPr lang="en-GB" sz="5400" dirty="0" smtClean="0">
                <a:solidFill>
                  <a:schemeClr val="tx1"/>
                </a:solidFill>
                <a:latin typeface="Times New Roman" pitchFamily="18" charset="0"/>
                <a:cs typeface="Times New Roman" pitchFamily="18" charset="0"/>
              </a:rPr>
              <a:t>CAR DODGE</a:t>
            </a:r>
            <a:br>
              <a:rPr lang="en-GB" sz="5400" dirty="0" smtClean="0">
                <a:solidFill>
                  <a:schemeClr val="tx1"/>
                </a:solidFill>
                <a:latin typeface="Times New Roman" pitchFamily="18" charset="0"/>
                <a:cs typeface="Times New Roman" pitchFamily="18" charset="0"/>
              </a:rPr>
            </a:br>
            <a:r>
              <a:rPr lang="en-GB" sz="5400" dirty="0" smtClean="0">
                <a:solidFill>
                  <a:schemeClr val="tx1"/>
                </a:solidFill>
                <a:latin typeface="Times New Roman" pitchFamily="18" charset="0"/>
                <a:cs typeface="Times New Roman" pitchFamily="18" charset="0"/>
              </a:rPr>
              <a:t>SIMULATION GAME</a:t>
            </a:r>
            <a:endParaRPr lang="en-GB" sz="54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401080" cy="4864307"/>
          </a:xfrm>
        </p:spPr>
        <p:txBody>
          <a:bodyPr>
            <a:noAutofit/>
          </a:bodyPr>
          <a:lstStyle/>
          <a:p>
            <a:pPr>
              <a:buNone/>
            </a:pPr>
            <a:r>
              <a:rPr lang="en-US" sz="1800" dirty="0" smtClean="0">
                <a:latin typeface="Times New Roman" pitchFamily="18" charset="0"/>
                <a:cs typeface="Times New Roman" pitchFamily="18" charset="0"/>
              </a:rPr>
              <a:t>		</a:t>
            </a:r>
            <a:r>
              <a:rPr lang="en-GB" sz="1800" dirty="0" smtClean="0">
                <a:latin typeface="Times New Roman" pitchFamily="18" charset="0"/>
                <a:cs typeface="Times New Roman" pitchFamily="18" charset="0"/>
              </a:rPr>
              <a:t>Car Dodge Game project is written in Python. The project file contains asset image files and a python script (game.py). The </a:t>
            </a:r>
            <a:r>
              <a:rPr lang="en-GB" sz="1800" dirty="0" err="1" smtClean="0">
                <a:latin typeface="Times New Roman" pitchFamily="18" charset="0"/>
                <a:cs typeface="Times New Roman" pitchFamily="18" charset="0"/>
              </a:rPr>
              <a:t>gameplay</a:t>
            </a:r>
            <a:r>
              <a:rPr lang="en-GB" sz="1800" dirty="0" smtClean="0">
                <a:latin typeface="Times New Roman" pitchFamily="18" charset="0"/>
                <a:cs typeface="Times New Roman" pitchFamily="18" charset="0"/>
              </a:rPr>
              <a:t> </a:t>
            </a:r>
            <a:r>
              <a:rPr lang="en-GB" sz="1800" dirty="0" smtClean="0">
                <a:latin typeface="Times New Roman" pitchFamily="18" charset="0"/>
                <a:cs typeface="Times New Roman" pitchFamily="18" charset="0"/>
              </a:rPr>
              <a:t>Graphics is good and the controls are too simple for the users. Talking about the </a:t>
            </a:r>
            <a:r>
              <a:rPr lang="en-GB" sz="1800" dirty="0" err="1" smtClean="0">
                <a:latin typeface="Times New Roman" pitchFamily="18" charset="0"/>
                <a:cs typeface="Times New Roman" pitchFamily="18" charset="0"/>
              </a:rPr>
              <a:t>gameplay</a:t>
            </a:r>
            <a:r>
              <a:rPr lang="en-GB" sz="1800" dirty="0" smtClean="0">
                <a:latin typeface="Times New Roman" pitchFamily="18" charset="0"/>
                <a:cs typeface="Times New Roman" pitchFamily="18" charset="0"/>
              </a:rPr>
              <a:t>, all the playing methods are too simple all you have to do is just dodge the supercar from another supercar. Here, the user has to dodge the supercar from another supercar in order to gain </a:t>
            </a:r>
            <a:r>
              <a:rPr lang="en-GB" sz="1800" dirty="0" smtClean="0">
                <a:latin typeface="Times New Roman" pitchFamily="18" charset="0"/>
                <a:cs typeface="Times New Roman" pitchFamily="18" charset="0"/>
              </a:rPr>
              <a:t> </a:t>
            </a:r>
            <a:r>
              <a:rPr lang="en-GB" sz="1800" dirty="0" smtClean="0">
                <a:latin typeface="Times New Roman" pitchFamily="18" charset="0"/>
                <a:cs typeface="Times New Roman" pitchFamily="18" charset="0"/>
              </a:rPr>
              <a:t>points. The more players keep on playing, more will be the increment in the car speed. Whenever the player touches another supercar, or get the car to the end of the road, the game is over and the user can check for his/her total score in the top left corner. The main objective of this game is to score points as much as possible. A simple GUI is provided for the easy </a:t>
            </a:r>
            <a:r>
              <a:rPr lang="en-GB" sz="1800" dirty="0" err="1" smtClean="0">
                <a:latin typeface="Times New Roman" pitchFamily="18" charset="0"/>
                <a:cs typeface="Times New Roman" pitchFamily="18" charset="0"/>
              </a:rPr>
              <a:t>gameplay</a:t>
            </a:r>
            <a:r>
              <a:rPr lang="en-GB" sz="1800" dirty="0" smtClean="0">
                <a:latin typeface="Times New Roman" pitchFamily="18" charset="0"/>
                <a:cs typeface="Times New Roman" pitchFamily="18" charset="0"/>
              </a:rPr>
              <a:t>. The </a:t>
            </a:r>
            <a:r>
              <a:rPr lang="en-GB" sz="1800" dirty="0" err="1" smtClean="0">
                <a:latin typeface="Times New Roman" pitchFamily="18" charset="0"/>
                <a:cs typeface="Times New Roman" pitchFamily="18" charset="0"/>
              </a:rPr>
              <a:t>gameplay</a:t>
            </a:r>
            <a:r>
              <a:rPr lang="en-GB" sz="1800" dirty="0" smtClean="0">
                <a:latin typeface="Times New Roman" pitchFamily="18" charset="0"/>
                <a:cs typeface="Times New Roman" pitchFamily="18" charset="0"/>
              </a:rPr>
              <a:t> design is so simple that user won’t find it difficult to use and navigate</a:t>
            </a:r>
            <a:r>
              <a:rPr lang="en-GB" sz="1800" dirty="0" smtClean="0">
                <a:latin typeface="Times New Roman" pitchFamily="18" charset="0"/>
                <a:cs typeface="Times New Roman" pitchFamily="18" charset="0"/>
              </a:rPr>
              <a:t>.</a:t>
            </a:r>
          </a:p>
          <a:p>
            <a:pPr>
              <a:buNone/>
            </a:pPr>
            <a:endParaRPr lang="en-GB"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In </a:t>
            </a:r>
            <a:r>
              <a:rPr lang="en-US" sz="1800" dirty="0" smtClean="0">
                <a:latin typeface="Times New Roman" pitchFamily="18" charset="0"/>
                <a:cs typeface="Times New Roman" pitchFamily="18" charset="0"/>
              </a:rPr>
              <a:t>this game, the player has to choose between three modes. The first part is the trial one in which, the player only learns how to control the car without competing. In second mode, the player has to compete with other cars, controlled by the computer. This mode consists of three stages and in every stage the difficulty level increases. In the third mode, the player has to collect coins within a certain time limit.</a:t>
            </a:r>
            <a:endParaRPr lang="en-GB" sz="1800" dirty="0" smtClean="0">
              <a:latin typeface="Times New Roman" pitchFamily="18" charset="0"/>
              <a:cs typeface="Times New Roman" pitchFamily="18" charset="0"/>
            </a:endParaRPr>
          </a:p>
          <a:p>
            <a:endParaRPr lang="en-GB" sz="1800" dirty="0">
              <a:latin typeface="Times New Roman" pitchFamily="18" charset="0"/>
              <a:cs typeface="Times New Roman" pitchFamily="18" charset="0"/>
            </a:endParaRPr>
          </a:p>
        </p:txBody>
      </p:sp>
      <p:sp>
        <p:nvSpPr>
          <p:cNvPr id="2" name="Title 1"/>
          <p:cNvSpPr>
            <a:spLocks noGrp="1"/>
          </p:cNvSpPr>
          <p:nvPr>
            <p:ph type="title"/>
          </p:nvPr>
        </p:nvSpPr>
        <p:spPr>
          <a:xfrm>
            <a:off x="428596" y="285728"/>
            <a:ext cx="8229600" cy="785818"/>
          </a:xfrm>
        </p:spPr>
        <p:txBody>
          <a:bodyPr>
            <a:normAutofit/>
          </a:bodyPr>
          <a:lstStyle/>
          <a:p>
            <a:pPr algn="ctr"/>
            <a:r>
              <a:rPr lang="en-US" dirty="0" smtClean="0">
                <a:solidFill>
                  <a:schemeClr val="tx1"/>
                </a:solidFill>
                <a:latin typeface="Times New Roman" pitchFamily="18" charset="0"/>
                <a:cs typeface="Times New Roman" pitchFamily="18" charset="0"/>
              </a:rPr>
              <a:t>INTRODUCTION</a:t>
            </a:r>
            <a:endParaRPr lang="en-GB"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85926"/>
            <a:ext cx="8229600" cy="4221365"/>
          </a:xfrm>
        </p:spPr>
        <p:txBody>
          <a:bodyPr>
            <a:normAutofit/>
          </a:bodyPr>
          <a:lstStyle/>
          <a:p>
            <a:pPr>
              <a:buNone/>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The main idea behind the development of this application is to give people a mind refresher on their favorite platform. Every 3 out of 5 people use a PC or a smart-phone nowadays. The main objective is to give people a relaxing time in their hectic schedule. It also focuses on giving user a real time experience in 2D mode. Users must compete their cars with other cars controlled by computer in order to get a high score</a:t>
            </a:r>
            <a:r>
              <a:rPr lang="en-US" sz="1800" dirty="0" smtClean="0">
                <a:latin typeface="Times New Roman" pitchFamily="18" charset="0"/>
                <a:cs typeface="Times New Roman" pitchFamily="18" charset="0"/>
              </a:rPr>
              <a:t>.</a:t>
            </a:r>
            <a:endParaRPr lang="en-GB" sz="2400" dirty="0" smtClean="0">
              <a:latin typeface="Times New Roman" pitchFamily="18" charset="0"/>
              <a:cs typeface="Times New Roman" pitchFamily="18" charset="0"/>
            </a:endParaRPr>
          </a:p>
        </p:txBody>
      </p:sp>
      <p:sp>
        <p:nvSpPr>
          <p:cNvPr id="3" name="Title 2"/>
          <p:cNvSpPr>
            <a:spLocks noGrp="1"/>
          </p:cNvSpPr>
          <p:nvPr>
            <p:ph type="title"/>
          </p:nvPr>
        </p:nvSpPr>
        <p:spPr>
          <a:xfrm>
            <a:off x="428596" y="571480"/>
            <a:ext cx="8229600" cy="1143000"/>
          </a:xfrm>
        </p:spPr>
        <p:txBody>
          <a:bodyPr>
            <a:normAutofit/>
          </a:bodyPr>
          <a:lstStyle/>
          <a:p>
            <a:pPr algn="ctr"/>
            <a:r>
              <a:rPr lang="en-GB" sz="4000" u="sng" dirty="0" smtClean="0">
                <a:solidFill>
                  <a:schemeClr val="tx1"/>
                </a:solidFill>
                <a:latin typeface="Times New Roman" pitchFamily="18" charset="0"/>
                <a:cs typeface="Times New Roman" pitchFamily="18" charset="0"/>
              </a:rPr>
              <a:t>Problem Statement</a:t>
            </a:r>
            <a:endParaRPr lang="en-GB" sz="4000" u="sng"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85926"/>
            <a:ext cx="8229600" cy="4221365"/>
          </a:xfrm>
        </p:spPr>
        <p:txBody>
          <a:bodyPr>
            <a:normAutofit/>
          </a:bodyPr>
          <a:lstStyle/>
          <a:p>
            <a:pPr>
              <a:buNone/>
            </a:pPr>
            <a:r>
              <a:rPr lang="en-US" sz="2400" dirty="0" smtClean="0">
                <a:latin typeface="Times New Roman" pitchFamily="18" charset="0"/>
                <a:cs typeface="Times New Roman" pitchFamily="18" charset="0"/>
              </a:rPr>
              <a:t>Language</a:t>
            </a:r>
          </a:p>
          <a:p>
            <a:pPr>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Python 3.0</a:t>
            </a:r>
          </a:p>
          <a:p>
            <a:pPr>
              <a:buNone/>
            </a:pPr>
            <a:r>
              <a:rPr lang="en-US" sz="2400" dirty="0" smtClean="0">
                <a:latin typeface="Times New Roman" pitchFamily="18" charset="0"/>
                <a:cs typeface="Times New Roman" pitchFamily="18" charset="0"/>
              </a:rPr>
              <a:t>IDE used</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PyCharm</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Libraries Used</a:t>
            </a:r>
          </a:p>
          <a:p>
            <a:pPr>
              <a:buNone/>
            </a:pPr>
            <a:r>
              <a:rPr lang="en-US" sz="2400" dirty="0" smtClean="0">
                <a:latin typeface="Times New Roman" pitchFamily="18" charset="0"/>
                <a:cs typeface="Times New Roman" pitchFamily="18" charset="0"/>
              </a:rPr>
              <a:t>	</a:t>
            </a:r>
            <a:r>
              <a:rPr lang="en-GB" sz="2400" dirty="0" err="1" smtClean="0">
                <a:latin typeface="Times New Roman" pitchFamily="18" charset="0"/>
                <a:cs typeface="Times New Roman" pitchFamily="18" charset="0"/>
              </a:rPr>
              <a:t>PyGame</a:t>
            </a:r>
            <a:endParaRPr lang="en-GB" sz="2400" dirty="0" smtClean="0">
              <a:latin typeface="Times New Roman" pitchFamily="18" charset="0"/>
              <a:cs typeface="Times New Roman" pitchFamily="18" charset="0"/>
            </a:endParaRPr>
          </a:p>
          <a:p>
            <a:pPr>
              <a:buNone/>
            </a:pPr>
            <a:r>
              <a:rPr lang="en-GB" sz="2400" dirty="0" smtClean="0">
                <a:latin typeface="Times New Roman" pitchFamily="18" charset="0"/>
                <a:cs typeface="Times New Roman" pitchFamily="18" charset="0"/>
              </a:rPr>
              <a:t>	</a:t>
            </a:r>
            <a:r>
              <a:rPr lang="en-GB" sz="2400" dirty="0" err="1" smtClean="0">
                <a:latin typeface="Times New Roman" pitchFamily="18" charset="0"/>
                <a:cs typeface="Times New Roman" pitchFamily="18" charset="0"/>
              </a:rPr>
              <a:t>PyAudio</a:t>
            </a:r>
            <a:endParaRPr lang="en-GB" sz="2400" dirty="0" smtClean="0">
              <a:latin typeface="Times New Roman" pitchFamily="18" charset="0"/>
              <a:cs typeface="Times New Roman" pitchFamily="18" charset="0"/>
            </a:endParaRPr>
          </a:p>
          <a:p>
            <a:pPr>
              <a:buNone/>
            </a:pPr>
            <a:endParaRPr lang="en-GB" sz="2400" dirty="0" smtClean="0">
              <a:latin typeface="Times New Roman" pitchFamily="18" charset="0"/>
              <a:cs typeface="Times New Roman" pitchFamily="18" charset="0"/>
            </a:endParaRPr>
          </a:p>
          <a:p>
            <a:pPr>
              <a:buNone/>
            </a:pPr>
            <a:r>
              <a:rPr lang="en-GB"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p:txBody>
      </p:sp>
      <p:sp>
        <p:nvSpPr>
          <p:cNvPr id="3" name="Title 2"/>
          <p:cNvSpPr>
            <a:spLocks noGrp="1"/>
          </p:cNvSpPr>
          <p:nvPr>
            <p:ph type="title"/>
          </p:nvPr>
        </p:nvSpPr>
        <p:spPr>
          <a:xfrm>
            <a:off x="428596" y="571480"/>
            <a:ext cx="8229600" cy="1143000"/>
          </a:xfrm>
        </p:spPr>
        <p:txBody>
          <a:bodyPr>
            <a:normAutofit/>
          </a:bodyPr>
          <a:lstStyle/>
          <a:p>
            <a:pPr algn="ctr"/>
            <a:r>
              <a:rPr lang="en-GB" sz="4000" u="sng" dirty="0" smtClean="0">
                <a:solidFill>
                  <a:schemeClr val="tx1"/>
                </a:solidFill>
                <a:latin typeface="Times New Roman" pitchFamily="18" charset="0"/>
                <a:cs typeface="Times New Roman" pitchFamily="18" charset="0"/>
              </a:rPr>
              <a:t>Technologies Used :</a:t>
            </a:r>
            <a:endParaRPr lang="en-GB" sz="4000" u="sng"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GB" dirty="0" smtClean="0"/>
              <a:t>	</a:t>
            </a:r>
            <a:endParaRPr lang="en-GB" dirty="0"/>
          </a:p>
        </p:txBody>
      </p:sp>
      <p:sp>
        <p:nvSpPr>
          <p:cNvPr id="3" name="Title 2"/>
          <p:cNvSpPr>
            <a:spLocks noGrp="1"/>
          </p:cNvSpPr>
          <p:nvPr>
            <p:ph type="title"/>
          </p:nvPr>
        </p:nvSpPr>
        <p:spPr>
          <a:xfrm>
            <a:off x="357158" y="2857496"/>
            <a:ext cx="8229600" cy="1143000"/>
          </a:xfrm>
        </p:spPr>
        <p:txBody>
          <a:bodyPr>
            <a:normAutofit/>
          </a:bodyPr>
          <a:lstStyle/>
          <a:p>
            <a:pPr algn="ctr"/>
            <a:r>
              <a:rPr lang="en-GB" sz="5400" dirty="0" smtClean="0">
                <a:latin typeface="Times New Roman" pitchFamily="18" charset="0"/>
                <a:cs typeface="Times New Roman" pitchFamily="18" charset="0"/>
              </a:rPr>
              <a:t>THANK YOU</a:t>
            </a:r>
            <a:endParaRPr lang="en-GB" sz="5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182</TotalTime>
  <Words>18</Words>
  <Application>Microsoft Office PowerPoint</Application>
  <PresentationFormat>On-screen Show (4:3)</PresentationFormat>
  <Paragraphs>24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Concourse</vt:lpstr>
      <vt:lpstr>SHRI VAISHNAV VIDHYAPEETH VISHWAVIDYALAYA</vt:lpstr>
      <vt:lpstr>CAR DODGE SIMULATION GAME</vt:lpstr>
      <vt:lpstr>INTRODUCTION</vt:lpstr>
      <vt:lpstr>Problem Statement</vt:lpstr>
      <vt:lpstr>Technologies Used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SHRI VAISHNAV VIDHYAPEETH VISHVAVIDHYALAYA</dc:title>
  <dc:creator>lenovo</dc:creator>
  <cp:lastModifiedBy>lenovo</cp:lastModifiedBy>
  <cp:revision>17</cp:revision>
  <dcterms:created xsi:type="dcterms:W3CDTF">2020-03-04T07:45:35Z</dcterms:created>
  <dcterms:modified xsi:type="dcterms:W3CDTF">2020-03-04T10:47:39Z</dcterms:modified>
</cp:coreProperties>
</file>