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S.RADHIKA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312212903(unm1452ev22208)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14</cp:revision>
  <dcterms:created xsi:type="dcterms:W3CDTF">2024-03-29T15:07:00Z</dcterms:created>
  <dcterms:modified xsi:type="dcterms:W3CDTF">2024-08-30T15:31:34Z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FD71FA682FDD42FCB32EB06D1D8C7307_13</vt:lpwstr>
  </property>
  <property fmtid="{D5CDD505-2E9C-101B-9397-08002B2CF9AE}" pid="5" name="KSOProductBuildVer">
    <vt:lpwstr>1033-12.2.0.17562</vt:lpwstr>
  </property>
</Properties>
</file>