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3" autoAdjust="0"/>
    <p:restoredTop sz="100000" autoAdjust="0"/>
  </p:normalViewPr>
  <p:slideViewPr>
    <p:cSldViewPr snapToGrid="0" snapToObjects="1">
      <p:cViewPr varScale="1">
        <p:scale>
          <a:sx n="84" d="100"/>
          <a:sy n="84" d="100"/>
        </p:scale>
        <p:origin x="58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1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2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8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9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767676"/>
                </a:solidFill>
                <a:latin typeface="Aptos" charset="0"/>
                <a:ea typeface="等线" charset="0"/>
                <a:cs typeface="Aptos" charset="0"/>
              </a:rPr>
              <a:t>4/16/2024</a:t>
            </a:fld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767676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>
              <a:solidFill>
                <a:srgbClr val="767676"/>
              </a:solidFill>
              <a:latin typeface="Aptos" charset="0"/>
              <a:ea typeface="等线" charset="0"/>
              <a:cs typeface="Apto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ptos Display" charset="0"/>
          <a:ea typeface="等线 Light" charset="0"/>
          <a:cs typeface="Aptos Display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ptos" charset="0"/>
          <a:ea typeface="等线" charset="0"/>
          <a:cs typeface="Apto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1987" y="-183240"/>
            <a:ext cx="12219028" cy="69508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A098E1-86EB-D66F-E941-F11330C8E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86" y="-183240"/>
            <a:ext cx="12323986" cy="7041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19DBD-D701-9F10-853A-B912DA7A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44" y="-183240"/>
            <a:ext cx="12323986" cy="70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FUTURE SCOPE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However, products related to technology, health and wellness, sustainable living, and convenience are likely to continue dominating e-commerce sales.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Conducting thorough market research and staying updated on consumer behavior can help identify potential best-selling products in the future.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REFERENCES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The best-selling product in references for e-commerce sales analysis typically varies based on the platform, industry, and target audience.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However, popular reference products often include books, educational materials, software, and digital resources such as online courses or tutorials.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These products cater to individuals seeking knowledge, guidance, or information on specific topics.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zh-CN" altLang="en-US" sz="2800" b="0" i="0" u="none" strike="noStrike" kern="1200" cap="none" spc="0" baseline="0">
                <a:solidFill>
                  <a:srgbClr val="000000"/>
                </a:solidFill>
                <a:latin typeface="Söhne" charset="0"/>
                <a:ea typeface="等线" charset="0"/>
                <a:cs typeface="Lucida Sans" charset="0"/>
              </a:rPr>
            </a:b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OUTLINE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>
            <a:off x="838200" y="1161337"/>
            <a:ext cx="10515600" cy="5015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Problem statement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Proposed system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Algorithm&amp; Deployment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GitHub link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Project Demo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Conclusion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Future scope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References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Söhne" charset="0"/>
              <a:ea typeface="等线" charset="0"/>
              <a:cs typeface="Lucida Sans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However, you could analyze sales data to identify trends, popular categories, or consistently top-selling items within a given timeframe.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zh-CN" altLang="en-US" sz="2800" b="0" i="0" u="none" strike="noStrike" kern="1200" cap="none" spc="0" baseline="0">
                <a:solidFill>
                  <a:srgbClr val="000000"/>
                </a:solidFill>
                <a:latin typeface="Söhne" charset="0"/>
                <a:ea typeface="等线" charset="0"/>
                <a:cs typeface="Lucida Sans" charset="0"/>
              </a:rPr>
            </a:b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>
            <a:off x="5471802" y="2807111"/>
            <a:ext cx="125728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2219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960445" y="500062"/>
            <a:ext cx="10515600" cy="13255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PROPOSED SYSTEM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One method commonly used in e-commerce sales analysis to determine best-selling products is through sales data analysis.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 This involves analyzing sales data to identify which products are selling the most in terms of quantity or revenue.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Additionally, using techniques such as data visualization and statistical analysis can help uncover patterns and trends in sales data, further refining insights into the best-selling products.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49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ALGORITHM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>
            <a:off x="560077" y="2114856"/>
            <a:ext cx="10950988" cy="41052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Visualization and statistical analysis for algorithm:</a:t>
            </a: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Data Preparation: Collect or generate data relevant to the algorithm's performance. This could include input data, output data, and any relevant metrics or measurements</a:t>
            </a: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Visualization:   - Plot the input data, if applicable, to understand its distribution and characteristics.   - Visualize the algorithm's output or results. </a:t>
            </a: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Statistical Analysis:   - Calculate descriptive statistics such as mean, median, standard deviation, etc., for relevant variables.    </a:t>
            </a:r>
          </a:p>
          <a:p>
            <a:pPr marL="22860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 Evaluation:   - Evaluate the algorithm's performance using appropriate metrics. For example, if it's a machine learning algorithm, you might use metrics like accuracy, precision, recall, F1-score, etc.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Deployment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等线" charset="0"/>
                <a:cs typeface="Lucida Sans" charset="0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等线" charset="0"/>
                <a:cs typeface="Lucida Sans" charset="0"/>
              </a:rPr>
              <a:t>E-commerce platforms: Software platforms such as Shopify, WooCommerce (for WordPress), and Magento are popular choices for businesses looking to deploy their online stores.</a:t>
            </a:r>
          </a:p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等线" charset="0"/>
                <a:cs typeface="Lucida Sans" charset="0"/>
              </a:rPr>
              <a:t>Content delivery networks (CDNs): Services like Cloudflare, Akamai, and Amazon CloudFront are essential for accelerating website loading times and delivering content efficiently.</a:t>
            </a:r>
          </a:p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等线" charset="0"/>
                <a:cs typeface="Lucida Sans" charset="0"/>
              </a:rPr>
              <a:t>Deployment automation tools: Tools like Ansible, Puppet, and Chef are used for automating the deployment and management of software applications across different environments.</a:t>
            </a:r>
          </a:p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等线" charset="0"/>
                <a:cs typeface="Lucida Sans" charset="0"/>
              </a:rPr>
              <a:t>Continuous integration and continuous deployment (CI/CD) tools: Platforms like Jenkins, GitLab CI/CD, and CircleCI facilitate the automation of software testing and deployment processes.</a:t>
            </a:r>
          </a:p>
          <a:p>
            <a:pPr marL="22860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GITGUB LINK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  </a:t>
            </a:r>
            <a:endParaRPr lang="zh-CN" altLang="en-US" sz="2800" b="0" i="0" u="none" strike="noStrike" kern="1200" cap="none" spc="0" baseline="0">
              <a:solidFill>
                <a:srgbClr val="4E94DA"/>
              </a:solidFill>
              <a:latin typeface="Aptos" charset="0"/>
              <a:ea typeface="等线" charset="0"/>
              <a:cs typeface="Lucida Sans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1259541" y="2141537"/>
            <a:ext cx="10515600" cy="43513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E94DA"/>
                </a:solidFill>
                <a:latin typeface="Aptos" charset="0"/>
                <a:ea typeface="等线" charset="0"/>
                <a:cs typeface="Aptos" charset="0"/>
              </a:rPr>
              <a:t>   https://github.com/Radhikasheera</a:t>
            </a:r>
            <a:endParaRPr lang="zh-CN" altLang="en-US" sz="2800" b="0" i="0" u="none" strike="noStrike" kern="1200" cap="none" spc="0" baseline="0">
              <a:solidFill>
                <a:srgbClr val="5D89F2"/>
              </a:solidFill>
              <a:latin typeface="Aptos" charset="0"/>
              <a:ea typeface="等线" charset="0"/>
              <a:cs typeface="Apto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4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PROJECT DEMO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https://github.com/Radhikasheera/Radhika_E-commerce/blob/main/E-commerce%20sales%20Analysis.mp4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7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Aptos Display" charset="0"/>
                <a:ea typeface="等线 Light" charset="0"/>
                <a:cs typeface="Lucida Sans" charset="0"/>
              </a:rPr>
              <a:t>CONCLUSION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ptos Display" charset="0"/>
              <a:ea typeface="等线 Light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In conclusion, the best-selling product in our e-commerce sales analysis is [insert product name].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Lucida Sans" charset="0"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ptos" charset="0"/>
              <a:ea typeface="等线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</TotalTime>
  <Words>642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Droid Sans</vt:lpstr>
      <vt:lpstr>Söhne</vt:lpstr>
      <vt:lpstr>Office Theme</vt:lpstr>
      <vt:lpstr>PowerPoint Presentation</vt:lpstr>
      <vt:lpstr>OUTLINE 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16</cp:revision>
  <dcterms:created xsi:type="dcterms:W3CDTF">2024-04-08T05:52:44Z</dcterms:created>
  <dcterms:modified xsi:type="dcterms:W3CDTF">2024-04-16T06:45:19Z</dcterms:modified>
</cp:coreProperties>
</file>