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0" r:id="rId4"/>
    <p:sldId id="281" r:id="rId5"/>
    <p:sldId id="262" r:id="rId6"/>
    <p:sldId id="266" r:id="rId7"/>
    <p:sldId id="284" r:id="rId8"/>
    <p:sldId id="267" r:id="rId9"/>
    <p:sldId id="268" r:id="rId10"/>
    <p:sldId id="269" r:id="rId11"/>
    <p:sldId id="286" r:id="rId12"/>
    <p:sldId id="287" r:id="rId13"/>
    <p:sldId id="270" r:id="rId14"/>
    <p:sldId id="274" r:id="rId15"/>
    <p:sldId id="275" r:id="rId16"/>
    <p:sldId id="276" r:id="rId17"/>
    <p:sldId id="277" r:id="rId18"/>
    <p:sldId id="278" r:id="rId19"/>
    <p:sldId id="289" r:id="rId20"/>
    <p:sldId id="290" r:id="rId21"/>
    <p:sldId id="279" r:id="rId22"/>
    <p:sldId id="271" r:id="rId23"/>
    <p:sldId id="272" r:id="rId24"/>
    <p:sldId id="263" r:id="rId25"/>
    <p:sldId id="264" r:id="rId26"/>
    <p:sldId id="260" r:id="rId27"/>
    <p:sldId id="285" r:id="rId28"/>
    <p:sldId id="265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266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E-R Diagram</a:t>
            </a:r>
            <a:endParaRPr lang="en-US" sz="4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Many-to-many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 from A can be associated with more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entity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B and vice versa.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52600" y="2362200"/>
            <a:ext cx="1676400" cy="2667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81600" y="2286000"/>
            <a:ext cx="1752600" cy="2743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590800" y="2590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590800" y="3200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590800" y="38100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590800" y="4419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096000" y="2590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096000" y="3200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096000" y="38100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096000" y="4419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2"/>
            <a:endCxn id="9" idx="2"/>
          </p:cNvCxnSpPr>
          <p:nvPr/>
        </p:nvCxnSpPr>
        <p:spPr>
          <a:xfrm>
            <a:off x="2590800" y="2743200"/>
            <a:ext cx="3505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9" idx="2"/>
          </p:cNvCxnSpPr>
          <p:nvPr/>
        </p:nvCxnSpPr>
        <p:spPr>
          <a:xfrm flipV="1">
            <a:off x="2667000" y="2743200"/>
            <a:ext cx="34290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0" idx="2"/>
          </p:cNvCxnSpPr>
          <p:nvPr/>
        </p:nvCxnSpPr>
        <p:spPr>
          <a:xfrm flipV="1">
            <a:off x="2667000" y="3352800"/>
            <a:ext cx="3429000" cy="1219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2" idx="2"/>
          </p:cNvCxnSpPr>
          <p:nvPr/>
        </p:nvCxnSpPr>
        <p:spPr>
          <a:xfrm>
            <a:off x="2667000" y="4572000"/>
            <a:ext cx="3429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5405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5329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657600" y="2743200"/>
            <a:ext cx="16764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Works_in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05600" y="29718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718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533400"/>
            <a:ext cx="15240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33600" y="1371600"/>
            <a:ext cx="15240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334000"/>
            <a:ext cx="1676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Emp_time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38800" y="1143000"/>
            <a:ext cx="15240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Dep_id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33400"/>
            <a:ext cx="15240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Dep_name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29400" y="5257800"/>
            <a:ext cx="1676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D_profit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800" y="2286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</a:t>
            </a:r>
            <a:endParaRPr lang="en-US" dirty="0"/>
          </a:p>
        </p:txBody>
      </p:sp>
      <p:cxnSp>
        <p:nvCxnSpPr>
          <p:cNvPr id="13" name="Straight Connector 12"/>
          <p:cNvCxnSpPr>
            <a:stCxn id="2" idx="3"/>
            <a:endCxn id="3" idx="1"/>
          </p:cNvCxnSpPr>
          <p:nvPr/>
        </p:nvCxnSpPr>
        <p:spPr>
          <a:xfrm>
            <a:off x="5334000" y="3390900"/>
            <a:ext cx="1371600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1"/>
            <a:endCxn id="4" idx="3"/>
          </p:cNvCxnSpPr>
          <p:nvPr/>
        </p:nvCxnSpPr>
        <p:spPr>
          <a:xfrm flipH="1">
            <a:off x="1981200" y="3390900"/>
            <a:ext cx="1676400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  <a:endCxn id="5" idx="4"/>
          </p:cNvCxnSpPr>
          <p:nvPr/>
        </p:nvCxnSpPr>
        <p:spPr>
          <a:xfrm flipH="1" flipV="1">
            <a:off x="990600" y="1447800"/>
            <a:ext cx="228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6" idx="3"/>
          </p:cNvCxnSpPr>
          <p:nvPr/>
        </p:nvCxnSpPr>
        <p:spPr>
          <a:xfrm flipV="1">
            <a:off x="1219200" y="2152089"/>
            <a:ext cx="1137585" cy="819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7" idx="0"/>
          </p:cNvCxnSpPr>
          <p:nvPr/>
        </p:nvCxnSpPr>
        <p:spPr>
          <a:xfrm>
            <a:off x="1219200" y="3886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0"/>
            <a:endCxn id="8" idx="5"/>
          </p:cNvCxnSpPr>
          <p:nvPr/>
        </p:nvCxnSpPr>
        <p:spPr>
          <a:xfrm flipH="1" flipV="1">
            <a:off x="6939615" y="1923489"/>
            <a:ext cx="489885" cy="104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0"/>
            <a:endCxn id="9" idx="4"/>
          </p:cNvCxnSpPr>
          <p:nvPr/>
        </p:nvCxnSpPr>
        <p:spPr>
          <a:xfrm flipV="1">
            <a:off x="7429500" y="1447800"/>
            <a:ext cx="7239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10" idx="0"/>
          </p:cNvCxnSpPr>
          <p:nvPr/>
        </p:nvCxnSpPr>
        <p:spPr>
          <a:xfrm>
            <a:off x="7429500" y="3886200"/>
            <a:ext cx="381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" idx="0"/>
            <a:endCxn id="11" idx="4"/>
          </p:cNvCxnSpPr>
          <p:nvPr/>
        </p:nvCxnSpPr>
        <p:spPr>
          <a:xfrm flipV="1">
            <a:off x="4495800" y="11430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657600" y="2743200"/>
            <a:ext cx="16764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Works_in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05600" y="29718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718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533400"/>
            <a:ext cx="15240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33600" y="1371600"/>
            <a:ext cx="15240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38800" y="1143000"/>
            <a:ext cx="15240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Dep_id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533400"/>
            <a:ext cx="15240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Dep_name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800" y="2286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</a:t>
            </a:r>
            <a:endParaRPr lang="en-US" dirty="0"/>
          </a:p>
        </p:txBody>
      </p:sp>
      <p:cxnSp>
        <p:nvCxnSpPr>
          <p:cNvPr id="12" name="Straight Connector 11"/>
          <p:cNvCxnSpPr>
            <a:stCxn id="2" idx="3"/>
            <a:endCxn id="3" idx="1"/>
          </p:cNvCxnSpPr>
          <p:nvPr/>
        </p:nvCxnSpPr>
        <p:spPr>
          <a:xfrm>
            <a:off x="5334000" y="3390900"/>
            <a:ext cx="1371600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1"/>
            <a:endCxn id="4" idx="3"/>
          </p:cNvCxnSpPr>
          <p:nvPr/>
        </p:nvCxnSpPr>
        <p:spPr>
          <a:xfrm flipH="1">
            <a:off x="1981200" y="3390900"/>
            <a:ext cx="1676400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5" idx="4"/>
          </p:cNvCxnSpPr>
          <p:nvPr/>
        </p:nvCxnSpPr>
        <p:spPr>
          <a:xfrm flipH="1" flipV="1">
            <a:off x="990600" y="1447800"/>
            <a:ext cx="228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6" idx="3"/>
          </p:cNvCxnSpPr>
          <p:nvPr/>
        </p:nvCxnSpPr>
        <p:spPr>
          <a:xfrm flipV="1">
            <a:off x="1219200" y="2152089"/>
            <a:ext cx="1137585" cy="819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0"/>
            <a:endCxn id="8" idx="5"/>
          </p:cNvCxnSpPr>
          <p:nvPr/>
        </p:nvCxnSpPr>
        <p:spPr>
          <a:xfrm flipH="1" flipV="1">
            <a:off x="6939615" y="1923489"/>
            <a:ext cx="489885" cy="104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0"/>
            <a:endCxn id="9" idx="4"/>
          </p:cNvCxnSpPr>
          <p:nvPr/>
        </p:nvCxnSpPr>
        <p:spPr>
          <a:xfrm flipV="1">
            <a:off x="7429500" y="1447800"/>
            <a:ext cx="7239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0"/>
            <a:endCxn id="11" idx="4"/>
          </p:cNvCxnSpPr>
          <p:nvPr/>
        </p:nvCxnSpPr>
        <p:spPr>
          <a:xfrm flipV="1">
            <a:off x="4495800" y="11430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33800" y="5410200"/>
            <a:ext cx="16002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27" name="Straight Connector 26"/>
          <p:cNvCxnSpPr>
            <a:stCxn id="2" idx="2"/>
            <a:endCxn id="25" idx="0"/>
          </p:cNvCxnSpPr>
          <p:nvPr/>
        </p:nvCxnSpPr>
        <p:spPr>
          <a:xfrm>
            <a:off x="4495800" y="4038600"/>
            <a:ext cx="3810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086600" y="5410200"/>
            <a:ext cx="1828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04800" y="5410200"/>
            <a:ext cx="1905000" cy="9906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5" idx="3"/>
            <a:endCxn id="32" idx="2"/>
          </p:cNvCxnSpPr>
          <p:nvPr/>
        </p:nvCxnSpPr>
        <p:spPr>
          <a:xfrm>
            <a:off x="5334000" y="58674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1"/>
            <a:endCxn id="33" idx="6"/>
          </p:cNvCxnSpPr>
          <p:nvPr/>
        </p:nvCxnSpPr>
        <p:spPr>
          <a:xfrm flipH="1">
            <a:off x="2209800" y="5867400"/>
            <a:ext cx="15240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610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represented by means of rectangles. Rectangles are named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entity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the properties of entities. Attributes are represented by means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ellipses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Every ellipse represents one attribute and is directly connected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entity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(rectangle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represented by diamond-shaped box. Name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written inside the diamond-box.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entities (rectangles) participating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relationship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connected to it by a 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 where two entities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participating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called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binary relationship.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Cardinality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number of instance of an entity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relation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associated with the relation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One-to-one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one instance of an entity is associated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relationship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is marked as '1:1'.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image reflects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of each entity should be associated with the relationship.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depicts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one-to-one relationship.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50292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0292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5791200" y="54864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5" idx="3"/>
          </p:cNvCxnSpPr>
          <p:nvPr/>
        </p:nvCxnSpPr>
        <p:spPr>
          <a:xfrm flipH="1">
            <a:off x="2133600" y="5486400"/>
            <a:ext cx="129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276600" y="4800600"/>
            <a:ext cx="26670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One-to-many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than one instance of an entity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associated with a relationship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is marked as '1:N'.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image reflects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only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instance of entity on the left and more than one instance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entity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right can be associated with the relationship.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depicts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to- many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200" y="52578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5" name="Straight Connector 4"/>
          <p:cNvCxnSpPr>
            <a:endCxn id="3" idx="1"/>
          </p:cNvCxnSpPr>
          <p:nvPr/>
        </p:nvCxnSpPr>
        <p:spPr>
          <a:xfrm>
            <a:off x="5867400" y="57150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4" idx="3"/>
          </p:cNvCxnSpPr>
          <p:nvPr/>
        </p:nvCxnSpPr>
        <p:spPr>
          <a:xfrm flipH="1">
            <a:off x="2209800" y="5715000"/>
            <a:ext cx="129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352800" y="5029200"/>
            <a:ext cx="26670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533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5334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Many-to-one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than one instance of entity is associated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relationship, it is marked as 'N:1'.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image reflects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than one instance of an entity on the left and only one instance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 on the right can be associated with the relationship.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depicts many-to-one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52578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2578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5" name="Straight Connector 4"/>
          <p:cNvCxnSpPr>
            <a:endCxn id="3" idx="1"/>
          </p:cNvCxnSpPr>
          <p:nvPr/>
        </p:nvCxnSpPr>
        <p:spPr>
          <a:xfrm>
            <a:off x="5791200" y="57150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4" idx="3"/>
          </p:cNvCxnSpPr>
          <p:nvPr/>
        </p:nvCxnSpPr>
        <p:spPr>
          <a:xfrm flipH="1">
            <a:off x="2133600" y="5715000"/>
            <a:ext cx="129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276600" y="5029200"/>
            <a:ext cx="26670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5334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33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Many-to-many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image reflects that more than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entity on the left and more than one instance of an entity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right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associated with the relationship.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depicts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many-to-many relationship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53340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3340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5" name="Straight Connector 4"/>
          <p:cNvCxnSpPr>
            <a:endCxn id="3" idx="1"/>
          </p:cNvCxnSpPr>
          <p:nvPr/>
        </p:nvCxnSpPr>
        <p:spPr>
          <a:xfrm>
            <a:off x="5791200" y="57912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4" idx="3"/>
          </p:cNvCxnSpPr>
          <p:nvPr/>
        </p:nvCxnSpPr>
        <p:spPr>
          <a:xfrm flipH="1">
            <a:off x="2133600" y="5791200"/>
            <a:ext cx="129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276600" y="5105400"/>
            <a:ext cx="26670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5410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410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Participation Constraints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Participation: Each entity is involved in the relationship.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participation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represented by double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participation: Not all entities are involved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relationship. Partial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participation is represented by single lines.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1256" y="4343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856" y="43434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5" name="Straight Connector 4"/>
          <p:cNvCxnSpPr>
            <a:endCxn id="3" idx="1"/>
          </p:cNvCxnSpPr>
          <p:nvPr/>
        </p:nvCxnSpPr>
        <p:spPr>
          <a:xfrm>
            <a:off x="5824456" y="48006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66856" y="4648200"/>
            <a:ext cx="1371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309856" y="4114800"/>
            <a:ext cx="26670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5456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66856" y="4953000"/>
            <a:ext cx="1447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24056" y="5029200"/>
            <a:ext cx="304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62056" y="6172200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Participation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510256" y="4876800"/>
            <a:ext cx="152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4056" y="6172200"/>
            <a:ext cx="20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Participation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763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Simple attributes are atomic values, which cannot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divided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further. For example, a student's phone number is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atomic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digits.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Composite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Composite attributes are made of more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simple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attribute. For example, a student's complete name may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first_name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last_name.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Derived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Derived attributes are the attributes that do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physical database, but their values are derived from other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present in the database.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example, average_salary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department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not be saved directly in the database, instead it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derived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For another example, age can be derived from data_of_birth.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1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Entity-Relationship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Entity-Relationship (ER) Model is based on the notion of real-world entities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relationships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among them.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formulating real-world scenario into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model, the ER Model creates entity set, relationship set,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attributes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is best used for the conceptual design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is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on: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among entities.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Single-value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Single-value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contain single value.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Social_Security_Number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Multi-value attribute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may contain more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For example, a person can have more than one phone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number, email_address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attributes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composite,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further divided in a tree like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structure. Every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is then connected to its attribute. That is, composite attributes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represented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ellipses that are connected with an ellipse.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5257800"/>
            <a:ext cx="18288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51054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0" y="3581400"/>
            <a:ext cx="16002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86600" y="5105400"/>
            <a:ext cx="14478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S_add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6"/>
          </p:cNvCxnSpPr>
          <p:nvPr/>
        </p:nvCxnSpPr>
        <p:spPr>
          <a:xfrm flipH="1">
            <a:off x="2438400" y="5562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724400" y="4419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5638800" y="55626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57800" y="33528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96000" y="25146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43000" y="32766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2" idx="6"/>
          </p:cNvCxnSpPr>
          <p:nvPr/>
        </p:nvCxnSpPr>
        <p:spPr>
          <a:xfrm flipH="1" flipV="1">
            <a:off x="2743200" y="3733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attributes are depicted by double ellipse.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3657600"/>
            <a:ext cx="18288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35052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1981200"/>
            <a:ext cx="16002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10400" y="3505200"/>
            <a:ext cx="14478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S_add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6"/>
          </p:cNvCxnSpPr>
          <p:nvPr/>
        </p:nvCxnSpPr>
        <p:spPr>
          <a:xfrm flipH="1">
            <a:off x="2362200" y="3962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4648200" y="2819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5562600" y="39624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81600" y="17526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9800" y="9144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66800" y="16764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13" idx="6"/>
          </p:cNvCxnSpPr>
          <p:nvPr/>
        </p:nvCxnSpPr>
        <p:spPr>
          <a:xfrm flipH="1" flipV="1">
            <a:off x="2667000" y="21336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0"/>
          </p:cNvCxnSpPr>
          <p:nvPr/>
        </p:nvCxnSpPr>
        <p:spPr>
          <a:xfrm>
            <a:off x="5181600" y="4572000"/>
            <a:ext cx="2667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38600" y="5410200"/>
            <a:ext cx="2819400" cy="1295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9600" y="5638800"/>
            <a:ext cx="2057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Phone_no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Derived attributes are depicted by dashed ellipse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3429000"/>
            <a:ext cx="18288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32766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1752600"/>
            <a:ext cx="16002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10400" y="3276600"/>
            <a:ext cx="14478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S_add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6"/>
          </p:cNvCxnSpPr>
          <p:nvPr/>
        </p:nvCxnSpPr>
        <p:spPr>
          <a:xfrm flipH="1">
            <a:off x="2362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648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5562600" y="3733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81600" y="1524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9800" y="6858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66800" y="14478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2" idx="6"/>
          </p:cNvCxnSpPr>
          <p:nvPr/>
        </p:nvCxnSpPr>
        <p:spPr>
          <a:xfrm flipH="1" flipV="1">
            <a:off x="2667000" y="19050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0"/>
          </p:cNvCxnSpPr>
          <p:nvPr/>
        </p:nvCxnSpPr>
        <p:spPr>
          <a:xfrm>
            <a:off x="5562600" y="4267200"/>
            <a:ext cx="1333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5105400"/>
            <a:ext cx="2819400" cy="1295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67400" y="5334000"/>
            <a:ext cx="2057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Phone_no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19200" y="5562600"/>
            <a:ext cx="2209800" cy="1066800"/>
          </a:xfrm>
          <a:prstGeom prst="ellipse">
            <a:avLst/>
          </a:prstGeom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43200" y="43434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most popular data model in DBMS is the Relational Model. It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scientific a model than others. This model is based on first-order predicate logic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a table as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relation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839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highlights of this model 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is stored in tables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 can be normalized.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normalized relations, values saved are atomic values.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row in a relation contains a unique value.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column in a relation contains values from a same domain.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76200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schema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schema is the skeleton structure that represents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logical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entire database.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how the data is organized and how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 among them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associated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formulates all the constraints that are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applied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schema defines its entities and the relationship among them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descriptive detail of the database, which can be depicted by means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schema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diagrams.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database designers who design the schema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programmers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understand the database and make it useful.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534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609600" y="4438650"/>
            <a:ext cx="7772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962400" y="3981450"/>
            <a:ext cx="0" cy="819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105400" y="3981450"/>
            <a:ext cx="0" cy="819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143000" y="23050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67200" y="23050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467600" y="23050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15200" y="4743450"/>
            <a:ext cx="990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Physical schema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3352800"/>
            <a:ext cx="990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schema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1493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schema is the skeleton of database. It is designed when the database doesn't exist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all.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database is operational, it is very difficult to make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changes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it. A database schema does not contain any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information.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instance is a state of operational database with data at 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a snapshot of the database. Database instances tend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DBMS ensures that its every instance (state) is in a valid state, by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diligently following all the validations, constraints, and conditions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designers have imposed.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Physical Database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Schema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schema pertains to the actual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storage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and its form of storage like files, indices, etc. It defines how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be stored in a secondary storage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Schema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schema defines all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constraints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need to be applied on the data stored. It defines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tables, views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integrity constraints.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534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5638800" y="4038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33528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828800" y="2057400"/>
            <a:ext cx="685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14600" y="21336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24600" y="17526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34200" y="19050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3352800"/>
            <a:ext cx="18288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21336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1676400"/>
            <a:ext cx="16002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19800" y="2057400"/>
            <a:ext cx="14478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S_add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4" idx="5"/>
          </p:cNvCxnSpPr>
          <p:nvPr/>
        </p:nvCxnSpPr>
        <p:spPr>
          <a:xfrm flipH="1" flipV="1">
            <a:off x="2791337" y="2914089"/>
            <a:ext cx="942463" cy="66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8200" y="2514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86400" y="2667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Entity:-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 in an ER Model is a real-world entity having properties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called attributes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Every attribute is defined by its set of values called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domain.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example, in a school database, a student is considered as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entity. Student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various attributes like name, age, class, etc.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Relationship:-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association among entities is called relationship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Relationships are mapped with entities in various ways. Mapping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cardinalities define the number of association between two entities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Mapping cardinalities: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to one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to many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to one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Degree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participating entities in a relationship defines the degree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relationship.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Binary = degree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Ternary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degree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degree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Cardinalities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Cardinality defines the number of entities in one entity set, which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associated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number of entities of other set via relationship 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2362200"/>
            <a:ext cx="1676400" cy="2667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6400" y="2286000"/>
            <a:ext cx="1752600" cy="2743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2743200" y="2590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743200" y="3200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743200" y="38100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743200" y="4419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48400" y="2590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48400" y="3200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48400" y="38100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8400" y="4419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2"/>
            <a:endCxn id="8" idx="2"/>
          </p:cNvCxnSpPr>
          <p:nvPr/>
        </p:nvCxnSpPr>
        <p:spPr>
          <a:xfrm>
            <a:off x="2743200" y="2743200"/>
            <a:ext cx="3505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9" idx="6"/>
          </p:cNvCxnSpPr>
          <p:nvPr/>
        </p:nvCxnSpPr>
        <p:spPr>
          <a:xfrm>
            <a:off x="2743200" y="3352800"/>
            <a:ext cx="3581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0" idx="6"/>
          </p:cNvCxnSpPr>
          <p:nvPr/>
        </p:nvCxnSpPr>
        <p:spPr>
          <a:xfrm>
            <a:off x="2743200" y="3962400"/>
            <a:ext cx="3581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1" idx="6"/>
          </p:cNvCxnSpPr>
          <p:nvPr/>
        </p:nvCxnSpPr>
        <p:spPr>
          <a:xfrm>
            <a:off x="2819400" y="4572000"/>
            <a:ext cx="3505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" y="2286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One-to-one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 from entity set A can be associated with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 of entity set B and vice versa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7000" y="5334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5257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One-to-many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entity from entity set A can be associated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entities of entity set B, however an entity from entity set 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associated with at most one entity.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28800" y="2133600"/>
            <a:ext cx="1676400" cy="2667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34000" y="2286000"/>
            <a:ext cx="1752600" cy="251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667000" y="2514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667000" y="31242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667000" y="3733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667000" y="4343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6172200" y="2514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172200" y="31242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172200" y="3733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172200" y="4343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8" idx="2"/>
            <a:endCxn id="22" idx="2"/>
          </p:cNvCxnSpPr>
          <p:nvPr/>
        </p:nvCxnSpPr>
        <p:spPr>
          <a:xfrm>
            <a:off x="2667000" y="2667000"/>
            <a:ext cx="3505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23" idx="6"/>
          </p:cNvCxnSpPr>
          <p:nvPr/>
        </p:nvCxnSpPr>
        <p:spPr>
          <a:xfrm>
            <a:off x="2743200" y="2667000"/>
            <a:ext cx="35052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6"/>
            <a:endCxn id="25" idx="1"/>
          </p:cNvCxnSpPr>
          <p:nvPr/>
        </p:nvCxnSpPr>
        <p:spPr>
          <a:xfrm>
            <a:off x="2743200" y="3886200"/>
            <a:ext cx="3440159" cy="5018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6"/>
            <a:endCxn id="24" idx="2"/>
          </p:cNvCxnSpPr>
          <p:nvPr/>
        </p:nvCxnSpPr>
        <p:spPr>
          <a:xfrm flipV="1">
            <a:off x="2743200" y="3886200"/>
            <a:ext cx="34290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38400" y="5181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9800" y="5181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Many-to-one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than one entities from entity set A 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most one entity of entity set B, however an entity from entity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associated with more than one entity from entity set 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81200" y="2743200"/>
            <a:ext cx="1676400" cy="2667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10200" y="2667000"/>
            <a:ext cx="1752600" cy="2743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19400" y="2971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819400" y="3581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819400" y="41910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819400" y="4800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324600" y="29718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324600" y="35814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324600" y="41910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324600" y="4800600"/>
            <a:ext cx="762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2"/>
            <a:endCxn id="9" idx="2"/>
          </p:cNvCxnSpPr>
          <p:nvPr/>
        </p:nvCxnSpPr>
        <p:spPr>
          <a:xfrm>
            <a:off x="2819400" y="3124200"/>
            <a:ext cx="3505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9" idx="2"/>
          </p:cNvCxnSpPr>
          <p:nvPr/>
        </p:nvCxnSpPr>
        <p:spPr>
          <a:xfrm flipV="1">
            <a:off x="2895600" y="3124200"/>
            <a:ext cx="34290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 flipV="1">
            <a:off x="2895600" y="3733800"/>
            <a:ext cx="34290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2" idx="2"/>
          </p:cNvCxnSpPr>
          <p:nvPr/>
        </p:nvCxnSpPr>
        <p:spPr>
          <a:xfrm>
            <a:off x="2895600" y="4953000"/>
            <a:ext cx="3429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7000" y="5638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5634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</TotalTime>
  <Words>1403</Words>
  <Application>Microsoft Office PowerPoint</Application>
  <PresentationFormat>On-screen Show (4:3)</PresentationFormat>
  <Paragraphs>235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fujitsu</dc:creator>
  <cp:lastModifiedBy>fujitsu</cp:lastModifiedBy>
  <cp:revision>19</cp:revision>
  <dcterms:created xsi:type="dcterms:W3CDTF">2006-08-16T00:00:00Z</dcterms:created>
  <dcterms:modified xsi:type="dcterms:W3CDTF">2015-07-13T04:58:12Z</dcterms:modified>
</cp:coreProperties>
</file>