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1B193C-CBD8-4937-B12D-279F1426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3699693"/>
            <a:ext cx="11229975" cy="24702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Уеб </a:t>
            </a:r>
            <a:r>
              <a:rPr lang="ru-RU" dirty="0" err="1"/>
              <a:t>базирана</a:t>
            </a:r>
            <a:r>
              <a:rPr lang="ru-RU" dirty="0"/>
              <a:t> услуга за </a:t>
            </a:r>
            <a:r>
              <a:rPr lang="ru-RU" dirty="0" err="1"/>
              <a:t>разполагане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отдалечен</a:t>
            </a:r>
            <a:r>
              <a:rPr lang="ru-RU" dirty="0"/>
              <a:t> интернет </a:t>
            </a:r>
            <a:r>
              <a:rPr lang="ru-RU" dirty="0" err="1"/>
              <a:t>сървър</a:t>
            </a:r>
            <a:r>
              <a:rPr lang="ru-RU" dirty="0"/>
              <a:t> в </a:t>
            </a:r>
            <a:r>
              <a:rPr lang="ru-RU" dirty="0" err="1"/>
              <a:t>т.нар</a:t>
            </a:r>
            <a:r>
              <a:rPr lang="ru-RU" dirty="0"/>
              <a:t>. </a:t>
            </a:r>
            <a:r>
              <a:rPr lang="en-US" dirty="0"/>
              <a:t>x</a:t>
            </a:r>
            <a:r>
              <a:rPr lang="ru-RU" dirty="0" err="1"/>
              <a:t>ранилище</a:t>
            </a:r>
            <a:r>
              <a:rPr lang="en-US" dirty="0"/>
              <a:t>. </a:t>
            </a:r>
            <a:r>
              <a:rPr lang="ru-RU" dirty="0" err="1"/>
              <a:t>Базира</a:t>
            </a:r>
            <a:r>
              <a:rPr lang="ru-RU" dirty="0"/>
              <a:t> се на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системите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и управление на </a:t>
            </a:r>
            <a:r>
              <a:rPr lang="ru-RU" dirty="0" err="1"/>
              <a:t>версиите</a:t>
            </a:r>
            <a:r>
              <a:rPr lang="en-US" dirty="0"/>
              <a:t> </a:t>
            </a:r>
            <a:r>
              <a:rPr lang="bg-BG" dirty="0"/>
              <a:t>В това </a:t>
            </a:r>
            <a:r>
              <a:rPr lang="ru-RU" dirty="0"/>
              <a:t>хранилище се </a:t>
            </a:r>
            <a:r>
              <a:rPr lang="ru-RU" dirty="0" err="1"/>
              <a:t>съхраняват</a:t>
            </a:r>
            <a:r>
              <a:rPr lang="ru-RU" dirty="0"/>
              <a:t> </a:t>
            </a:r>
            <a:r>
              <a:rPr lang="ru-RU" dirty="0" err="1"/>
              <a:t>файлове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някой</a:t>
            </a:r>
            <a:r>
              <a:rPr lang="ru-RU" dirty="0"/>
              <a:t> </a:t>
            </a:r>
            <a:r>
              <a:rPr lang="ru-RU" dirty="0" err="1"/>
              <a:t>започне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по проект, той </a:t>
            </a:r>
            <a:r>
              <a:rPr lang="ru-RU" dirty="0" err="1"/>
              <a:t>създава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файловете</a:t>
            </a:r>
            <a:r>
              <a:rPr lang="ru-RU" dirty="0"/>
              <a:t> от </a:t>
            </a:r>
            <a:r>
              <a:rPr lang="ru-RU" dirty="0" err="1"/>
              <a:t>това</a:t>
            </a:r>
            <a:r>
              <a:rPr lang="ru-RU" dirty="0"/>
              <a:t> хранилище на </a:t>
            </a:r>
            <a:r>
              <a:rPr lang="ru-RU" dirty="0" err="1"/>
              <a:t>своята</a:t>
            </a:r>
            <a:r>
              <a:rPr lang="ru-RU" dirty="0"/>
              <a:t> система и </a:t>
            </a:r>
            <a:r>
              <a:rPr lang="ru-RU" dirty="0" err="1"/>
              <a:t>работи</a:t>
            </a:r>
            <a:r>
              <a:rPr lang="ru-RU" dirty="0"/>
              <a:t> с </a:t>
            </a:r>
            <a:r>
              <a:rPr lang="ru-RU" dirty="0" err="1"/>
              <a:t>тези</a:t>
            </a:r>
            <a:r>
              <a:rPr lang="ru-RU" dirty="0"/>
              <a:t> копия. В </a:t>
            </a:r>
            <a:r>
              <a:rPr lang="ru-RU" dirty="0" err="1"/>
              <a:t>процеса</a:t>
            </a:r>
            <a:r>
              <a:rPr lang="ru-RU" dirty="0"/>
              <a:t> на работа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хранилището</a:t>
            </a:r>
            <a:r>
              <a:rPr lang="ru-RU" dirty="0"/>
              <a:t> </a:t>
            </a:r>
            <a:r>
              <a:rPr lang="ru-RU" dirty="0" err="1"/>
              <a:t>направени</a:t>
            </a:r>
            <a:r>
              <a:rPr lang="ru-RU" dirty="0"/>
              <a:t> от него </a:t>
            </a:r>
            <a:r>
              <a:rPr lang="ru-RU" dirty="0" err="1"/>
              <a:t>промени</a:t>
            </a:r>
            <a:r>
              <a:rPr lang="ru-RU" dirty="0"/>
              <a:t> и да </a:t>
            </a:r>
            <a:r>
              <a:rPr lang="ru-RU" dirty="0" err="1"/>
              <a:t>получава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, </a:t>
            </a:r>
            <a:r>
              <a:rPr lang="ru-RU" dirty="0" err="1"/>
              <a:t>направени</a:t>
            </a:r>
            <a:r>
              <a:rPr lang="ru-RU" dirty="0"/>
              <a:t> по проекта от </a:t>
            </a:r>
            <a:r>
              <a:rPr lang="ru-RU" dirty="0" err="1"/>
              <a:t>други</a:t>
            </a:r>
            <a:r>
              <a:rPr lang="ru-RU" dirty="0"/>
              <a:t> хора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8" name="Picture 4" descr="Join GitHub · GitHub">
            <a:extLst>
              <a:ext uri="{FF2B5EF4-FFF2-40B4-BE49-F238E27FC236}">
                <a16:creationId xmlns:a16="http://schemas.microsoft.com/office/drawing/2014/main" id="{FEB4976D-CEE7-46FF-B8B1-0A46D382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-111453"/>
            <a:ext cx="4724769" cy="2480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Лого на GitHub">
            <a:extLst>
              <a:ext uri="{FF2B5EF4-FFF2-40B4-BE49-F238E27FC236}">
                <a16:creationId xmlns:a16="http://schemas.microsoft.com/office/drawing/2014/main" id="{4D87EB2E-8B98-4D95-971E-22ACF9F2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581309"/>
            <a:ext cx="7181850" cy="19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DE818-2482-42D0-B448-6C4AD3BC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8" y="0"/>
            <a:ext cx="991240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E6BE7-54F7-43B7-9D35-6BD914D262EB}"/>
              </a:ext>
            </a:extLst>
          </p:cNvPr>
          <p:cNvSpPr/>
          <p:nvPr/>
        </p:nvSpPr>
        <p:spPr>
          <a:xfrm>
            <a:off x="4321861" y="1900535"/>
            <a:ext cx="66534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Инструмент,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който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позволява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взаимодействате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3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api">
            <a:extLst>
              <a:ext uri="{FF2B5EF4-FFF2-40B4-BE49-F238E27FC236}">
                <a16:creationId xmlns:a16="http://schemas.microsoft.com/office/drawing/2014/main" id="{6F86B28A-B640-4A3D-93ED-C40E80C2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56" y="785812"/>
            <a:ext cx="6872288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C6AC730D-6AC4-474F-A0D1-04394398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" y="2785169"/>
            <a:ext cx="3083673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73A00-9FAC-445C-8915-7610B92B9FF1}"/>
              </a:ext>
            </a:extLst>
          </p:cNvPr>
          <p:cNvSpPr/>
          <p:nvPr/>
        </p:nvSpPr>
        <p:spPr>
          <a:xfrm>
            <a:off x="5840063" y="286642"/>
            <a:ext cx="43112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Mobile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FFA82-1391-49E2-9686-0830D6B8A14A}"/>
              </a:ext>
            </a:extLst>
          </p:cNvPr>
          <p:cNvSpPr/>
          <p:nvPr/>
        </p:nvSpPr>
        <p:spPr>
          <a:xfrm>
            <a:off x="7693523" y="1709142"/>
            <a:ext cx="432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Desktop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9C1A8-FC7E-46C8-B890-626EB8ADBE03}"/>
              </a:ext>
            </a:extLst>
          </p:cNvPr>
          <p:cNvSpPr/>
          <p:nvPr/>
        </p:nvSpPr>
        <p:spPr>
          <a:xfrm>
            <a:off x="4367612" y="5711584"/>
            <a:ext cx="3325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Web 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FC9-DCDF-449C-93B6-4E2C8C5ABD16}"/>
              </a:ext>
            </a:extLst>
          </p:cNvPr>
          <p:cNvSpPr/>
          <p:nvPr/>
        </p:nvSpPr>
        <p:spPr>
          <a:xfrm rot="19586275">
            <a:off x="4311036" y="1641897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1DC60-646B-4A61-BEA8-B4E4C2E4739D}"/>
              </a:ext>
            </a:extLst>
          </p:cNvPr>
          <p:cNvSpPr/>
          <p:nvPr/>
        </p:nvSpPr>
        <p:spPr>
          <a:xfrm>
            <a:off x="5211033" y="2736324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D5188-1452-40A7-9222-9151C211D111}"/>
              </a:ext>
            </a:extLst>
          </p:cNvPr>
          <p:cNvSpPr/>
          <p:nvPr/>
        </p:nvSpPr>
        <p:spPr>
          <a:xfrm rot="2134809">
            <a:off x="4974410" y="3726053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C4002-A0E0-474B-A58D-CE6C9C65C9E6}"/>
              </a:ext>
            </a:extLst>
          </p:cNvPr>
          <p:cNvSpPr/>
          <p:nvPr/>
        </p:nvSpPr>
        <p:spPr>
          <a:xfrm rot="4293589">
            <a:off x="3972202" y="4268118"/>
            <a:ext cx="1216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2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 Computing – Network Encyclopedia">
            <a:extLst>
              <a:ext uri="{FF2B5EF4-FFF2-40B4-BE49-F238E27FC236}">
                <a16:creationId xmlns:a16="http://schemas.microsoft.com/office/drawing/2014/main" id="{A55E68D1-A26D-4705-AD24-97609FDD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7" y="338662"/>
            <a:ext cx="8052046" cy="61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375DB-83BD-4908-AC84-FB3EF66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04449"/>
            <a:ext cx="6828778" cy="4453551"/>
          </a:xfrm>
        </p:spPr>
      </p:pic>
      <p:pic>
        <p:nvPicPr>
          <p:cNvPr id="5124" name="Picture 4" descr="REST API Guides | Kinvey">
            <a:extLst>
              <a:ext uri="{FF2B5EF4-FFF2-40B4-BE49-F238E27FC236}">
                <a16:creationId xmlns:a16="http://schemas.microsoft.com/office/drawing/2014/main" id="{62C7E814-D589-41BA-8098-70F279AB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495356"/>
            <a:ext cx="7392047" cy="1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C50DB-A45D-44D8-914D-0E67E292E4A6}"/>
              </a:ext>
            </a:extLst>
          </p:cNvPr>
          <p:cNvSpPr/>
          <p:nvPr/>
        </p:nvSpPr>
        <p:spPr>
          <a:xfrm>
            <a:off x="5429468" y="1441237"/>
            <a:ext cx="432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https://console.kinvey.com/login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7F33-A60F-48F8-A8CE-E0B1E7B2F95C}"/>
              </a:ext>
            </a:extLst>
          </p:cNvPr>
          <p:cNvSpPr/>
          <p:nvPr/>
        </p:nvSpPr>
        <p:spPr>
          <a:xfrm>
            <a:off x="3323206" y="2294079"/>
            <a:ext cx="89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Б</a:t>
            </a:r>
            <a:r>
              <a:rPr lang="en-US" dirty="0" err="1"/>
              <a:t>екенд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услуга</a:t>
            </a:r>
            <a:r>
              <a:rPr lang="en-US" dirty="0"/>
              <a:t> е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разработчиците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свържат</a:t>
            </a:r>
            <a:r>
              <a:rPr lang="en-US" dirty="0"/>
              <a:t> </a:t>
            </a:r>
            <a:r>
              <a:rPr lang="en-US" dirty="0" err="1"/>
              <a:t>своите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бекенд</a:t>
            </a:r>
            <a:r>
              <a:rPr lang="en-US" dirty="0"/>
              <a:t> </a:t>
            </a:r>
            <a:r>
              <a:rPr lang="en-US" dirty="0" err="1"/>
              <a:t>облачно</a:t>
            </a:r>
            <a:r>
              <a:rPr lang="en-US" dirty="0"/>
              <a:t> </a:t>
            </a:r>
            <a:r>
              <a:rPr lang="en-US" dirty="0" err="1"/>
              <a:t>съхранение</a:t>
            </a:r>
            <a:r>
              <a:rPr lang="en-US" dirty="0"/>
              <a:t> и </a:t>
            </a:r>
            <a:r>
              <a:rPr lang="en-US" dirty="0" err="1"/>
              <a:t>приложни</a:t>
            </a:r>
            <a:r>
              <a:rPr lang="en-US" dirty="0"/>
              <a:t> </a:t>
            </a:r>
            <a:r>
              <a:rPr lang="en-US" dirty="0" err="1"/>
              <a:t>програмни</a:t>
            </a:r>
            <a:r>
              <a:rPr lang="en-US" dirty="0"/>
              <a:t> </a:t>
            </a:r>
            <a:r>
              <a:rPr lang="en-US" dirty="0" err="1"/>
              <a:t>интерфейси</a:t>
            </a:r>
            <a:r>
              <a:rPr lang="en-US" dirty="0"/>
              <a:t> (API)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04F31-39BC-4A11-B6A3-75780F4AE3B7}"/>
              </a:ext>
            </a:extLst>
          </p:cNvPr>
          <p:cNvSpPr/>
          <p:nvPr/>
        </p:nvSpPr>
        <p:spPr>
          <a:xfrm>
            <a:off x="3980155" y="2808900"/>
            <a:ext cx="807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Доставчиците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BaaS</a:t>
            </a:r>
            <a:r>
              <a:rPr lang="bg-BG" dirty="0"/>
              <a:t> (като </a:t>
            </a:r>
            <a:r>
              <a:rPr lang="en-US" dirty="0" err="1"/>
              <a:t>Kinvery</a:t>
            </a:r>
            <a:r>
              <a:rPr lang="en-US" dirty="0"/>
              <a:t>) </a:t>
            </a:r>
            <a:r>
              <a:rPr lang="en-US" dirty="0" err="1"/>
              <a:t>предоставят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написан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дейности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удостоверяване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,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/>
              <a:t>съхранение</a:t>
            </a:r>
            <a:r>
              <a:rPr lang="en-US" dirty="0"/>
              <a:t> в </a:t>
            </a:r>
            <a:r>
              <a:rPr lang="en-US" dirty="0" err="1"/>
              <a:t>облак</a:t>
            </a:r>
            <a:r>
              <a:rPr lang="en-US" dirty="0"/>
              <a:t> и </a:t>
            </a:r>
            <a:r>
              <a:rPr lang="en-US" dirty="0" err="1"/>
              <a:t>хостинг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60685-58D7-4D28-8F73-2BEF7AE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42" y="409575"/>
            <a:ext cx="7852325" cy="6448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434AE5-C5BD-45F3-B905-7A33B884597B}"/>
              </a:ext>
            </a:extLst>
          </p:cNvPr>
          <p:cNvSpPr/>
          <p:nvPr/>
        </p:nvSpPr>
        <p:spPr>
          <a:xfrm>
            <a:off x="4691005" y="178742"/>
            <a:ext cx="45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https://console.kinvey.com/sign-up</a:t>
            </a:r>
          </a:p>
        </p:txBody>
      </p:sp>
    </p:spTree>
    <p:extLst>
      <p:ext uri="{BB962C8B-B14F-4D97-AF65-F5344CB8AC3E}">
        <p14:creationId xmlns:p14="http://schemas.microsoft.com/office/powerpoint/2010/main" val="18282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11</cp:revision>
  <dcterms:created xsi:type="dcterms:W3CDTF">2021-03-01T09:13:22Z</dcterms:created>
  <dcterms:modified xsi:type="dcterms:W3CDTF">2021-03-01T10:12:16Z</dcterms:modified>
</cp:coreProperties>
</file>