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83"/>
  </p:notesMasterIdLst>
  <p:handoutMasterIdLst>
    <p:handoutMasterId r:id="rId84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570" r:id="rId18"/>
    <p:sldId id="573" r:id="rId19"/>
    <p:sldId id="572" r:id="rId20"/>
    <p:sldId id="571" r:id="rId21"/>
    <p:sldId id="574" r:id="rId22"/>
    <p:sldId id="575" r:id="rId23"/>
    <p:sldId id="527" r:id="rId24"/>
    <p:sldId id="531" r:id="rId25"/>
    <p:sldId id="526" r:id="rId26"/>
    <p:sldId id="528" r:id="rId27"/>
    <p:sldId id="532" r:id="rId28"/>
    <p:sldId id="533" r:id="rId29"/>
    <p:sldId id="535" r:id="rId30"/>
    <p:sldId id="536" r:id="rId31"/>
    <p:sldId id="534" r:id="rId32"/>
    <p:sldId id="537" r:id="rId33"/>
    <p:sldId id="538" r:id="rId34"/>
    <p:sldId id="539" r:id="rId35"/>
    <p:sldId id="540" r:id="rId36"/>
    <p:sldId id="542" r:id="rId37"/>
    <p:sldId id="541" r:id="rId38"/>
    <p:sldId id="580" r:id="rId39"/>
    <p:sldId id="559" r:id="rId40"/>
    <p:sldId id="543" r:id="rId41"/>
    <p:sldId id="560" r:id="rId42"/>
    <p:sldId id="581" r:id="rId43"/>
    <p:sldId id="549" r:id="rId44"/>
    <p:sldId id="563" r:id="rId45"/>
    <p:sldId id="564" r:id="rId46"/>
    <p:sldId id="557" r:id="rId47"/>
    <p:sldId id="550" r:id="rId48"/>
    <p:sldId id="565" r:id="rId49"/>
    <p:sldId id="566" r:id="rId50"/>
    <p:sldId id="567" r:id="rId51"/>
    <p:sldId id="568" r:id="rId52"/>
    <p:sldId id="569" r:id="rId53"/>
    <p:sldId id="582" r:id="rId54"/>
    <p:sldId id="510" r:id="rId55"/>
    <p:sldId id="544" r:id="rId56"/>
    <p:sldId id="556" r:id="rId57"/>
    <p:sldId id="577" r:id="rId58"/>
    <p:sldId id="545" r:id="rId59"/>
    <p:sldId id="578" r:id="rId60"/>
    <p:sldId id="579" r:id="rId61"/>
    <p:sldId id="546" r:id="rId62"/>
    <p:sldId id="583" r:id="rId63"/>
    <p:sldId id="547" r:id="rId64"/>
    <p:sldId id="584" r:id="rId65"/>
    <p:sldId id="585" r:id="rId66"/>
    <p:sldId id="513" r:id="rId67"/>
    <p:sldId id="586" r:id="rId68"/>
    <p:sldId id="587" r:id="rId69"/>
    <p:sldId id="588" r:id="rId70"/>
    <p:sldId id="590" r:id="rId71"/>
    <p:sldId id="598" r:id="rId72"/>
    <p:sldId id="589" r:id="rId73"/>
    <p:sldId id="591" r:id="rId74"/>
    <p:sldId id="592" r:id="rId75"/>
    <p:sldId id="597" r:id="rId76"/>
    <p:sldId id="601" r:id="rId77"/>
    <p:sldId id="593" r:id="rId78"/>
    <p:sldId id="602" r:id="rId79"/>
    <p:sldId id="594" r:id="rId80"/>
    <p:sldId id="603" r:id="rId81"/>
    <p:sldId id="503" r:id="rId8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31"/>
            <p14:sldId id="526"/>
            <p14:sldId id="528"/>
            <p14:sldId id="532"/>
            <p14:sldId id="533"/>
            <p14:sldId id="535"/>
            <p14:sldId id="536"/>
            <p14:sldId id="534"/>
            <p14:sldId id="537"/>
            <p14:sldId id="538"/>
            <p14:sldId id="539"/>
            <p14:sldId id="540"/>
            <p14:sldId id="542"/>
            <p14:sldId id="541"/>
            <p14:sldId id="580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  <p14:sldId id="567"/>
            <p14:sldId id="568"/>
            <p14:sldId id="569"/>
            <p14:sldId id="582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  <p14:sldId id="601"/>
            <p14:sldId id="593"/>
            <p14:sldId id="602"/>
            <p14:sldId id="594"/>
            <p14:sldId id="603"/>
          </p14:sldIdLst>
        </p14:section>
        <p14:section name="Conclusion" id="{43BD757C-5017-47D2-98A9-4D861095A3BB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81" d="100"/>
          <a:sy n="81" d="100"/>
        </p:scale>
        <p:origin x="68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rofjordanov/hybrid-app-development/raw/master/03.%20Async%20JS/Library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</a:t>
            </a:r>
            <a:r>
              <a:rPr lang="ru-RU" dirty="0" err="1"/>
              <a:t>jQuery</a:t>
            </a:r>
            <a:r>
              <a:rPr lang="ru-RU" dirty="0"/>
              <a:t>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67" y="1114860"/>
            <a:ext cx="493346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196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381000"/>
            <a:ext cx="10827454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структурата на проекта</a:t>
            </a:r>
            <a:br>
              <a:rPr lang="en-US" dirty="0"/>
            </a:br>
            <a:r>
              <a:rPr lang="bg-BG" sz="2800" dirty="0"/>
              <a:t>Ресурси може да намерите </a:t>
            </a:r>
            <a:r>
              <a:rPr lang="bg-BG" sz="2800" dirty="0">
                <a:hlinkClick r:id="rId2"/>
              </a:rPr>
              <a:t>тук</a:t>
            </a:r>
            <a:r>
              <a:rPr lang="bg-BG" sz="2800" dirty="0"/>
              <a:t>.</a:t>
            </a:r>
            <a:br>
              <a:rPr lang="bg-BG" sz="2800" dirty="0"/>
            </a:br>
            <a:r>
              <a:rPr lang="en-US" sz="2000" dirty="0"/>
              <a:t>https://github.com/profjordanov/hybrid-app-development/raw/master/03.%20Async%20JS/Library.zip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1733448"/>
            <a:ext cx="5692515" cy="4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src="scripts/jquery-3.1.1.min.js"&gt;&lt;/script&gt;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src="scripts/book-library.js"&gt;&lt;/script&gt;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rel="stylesheet" type="text/css"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href="styles/book-library.css"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34683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onload="startApp()"&gt;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id="link1"&gt;Link1&lt;/a&gt;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id="link2"&gt;Link2&lt;/a&gt;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207610"/>
            <a:ext cx="3775487" cy="1787608"/>
          </a:xfrm>
          <a:prstGeom prst="roundRect">
            <a:avLst>
              <a:gd name="adj" fmla="val 886"/>
            </a:avLst>
          </a:prstGeom>
        </p:spPr>
      </p:pic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67" y="1691609"/>
            <a:ext cx="10693266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id="linkHome"&gt;Home&lt;/a&gt;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id="linkLogin"&gt;Login&lt;/a&gt;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id="linkRegister"&gt;Register&lt;/a&gt;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id="linkCreateBook"&gt;Create Book&lt;/a&gt;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id="linkLogout"&gt;Logout&lt;/a&gt;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id="loggedInUser"&gt;&lt;/span&gt;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94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id="formRegister"&gt;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"username"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1430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979854" cy="1320800"/>
          </a:xfrm>
        </p:spPr>
        <p:txBody>
          <a:bodyPr/>
          <a:lstStyle/>
          <a:p>
            <a:r>
              <a:rPr lang="ru-RU" dirty="0"/>
              <a:t>CSS: </a:t>
            </a:r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лентата</a:t>
            </a:r>
            <a:r>
              <a:rPr lang="ru-RU" dirty="0"/>
              <a:t> за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115525"/>
            <a:ext cx="4648200" cy="52852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overflow: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#menu&gt;#loggedInUser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257800"/>
            <a:ext cx="6198434" cy="94136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2" y="1115525"/>
            <a:ext cx="54102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a:hover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#BBB;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Оформете секциите и таблиците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012" y="1219201"/>
            <a:ext cx="5105400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219200"/>
            <a:ext cx="5031424" cy="43003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&gt; section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h1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1.2em;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5105400"/>
            <a:ext cx="4232862" cy="1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008" y="685800"/>
            <a:ext cx="12495212" cy="1320800"/>
          </a:xfrm>
        </p:spPr>
        <p:txBody>
          <a:bodyPr>
            <a:normAutofit/>
          </a:bodyPr>
          <a:lstStyle/>
          <a:p>
            <a:r>
              <a:rPr lang="ru-RU" sz="3200" dirty="0" err="1"/>
              <a:t>Оформете</a:t>
            </a:r>
            <a:r>
              <a:rPr lang="ru-RU" sz="3200" dirty="0"/>
              <a:t> </a:t>
            </a:r>
            <a:r>
              <a:rPr lang="ru-RU" sz="3200" dirty="0" err="1"/>
              <a:t>полетата</a:t>
            </a:r>
            <a:r>
              <a:rPr lang="ru-RU" sz="3200" dirty="0"/>
              <a:t> за </a:t>
            </a:r>
            <a:r>
              <a:rPr lang="ru-RU" sz="3200" dirty="0" err="1"/>
              <a:t>зареждане</a:t>
            </a:r>
            <a:r>
              <a:rPr lang="ru-RU" sz="3200" dirty="0"/>
              <a:t> / информация / грешка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0612" y="1303912"/>
            <a:ext cx="5257800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#7CB3E9;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#393;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03911"/>
            <a:ext cx="4879024" cy="38848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#infoBox, #errorBox, #loadingBox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6" y="4799308"/>
            <a:ext cx="4650896" cy="1372892"/>
          </a:xfrm>
          <a:prstGeom prst="roundRect">
            <a:avLst>
              <a:gd name="adj" fmla="val 2496"/>
            </a:avLst>
          </a:prstGeom>
        </p:spPr>
      </p:pic>
    </p:spTree>
    <p:extLst>
      <p:ext uri="{BB962C8B-B14F-4D97-AF65-F5344CB8AC3E}">
        <p14:creationId xmlns:p14="http://schemas.microsoft.com/office/powerpoint/2010/main" val="33958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822624" cy="1320800"/>
          </a:xfrm>
        </p:spPr>
        <p:txBody>
          <a:bodyPr/>
          <a:lstStyle/>
          <a:p>
            <a:r>
              <a:rPr lang="ru-RU" dirty="0" err="1"/>
              <a:t>Оформете</a:t>
            </a:r>
            <a:r>
              <a:rPr lang="ru-RU" dirty="0"/>
              <a:t> </a:t>
            </a:r>
            <a:r>
              <a:rPr lang="ru-RU" dirty="0" err="1"/>
              <a:t>долния</a:t>
            </a:r>
            <a:r>
              <a:rPr lang="ru-RU" dirty="0"/>
              <a:t> колонтитул на </a:t>
            </a:r>
            <a:r>
              <a:rPr lang="ru-RU" dirty="0" err="1"/>
              <a:t>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03912"/>
            <a:ext cx="10822624" cy="337706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0.8em;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88" y="5257800"/>
            <a:ext cx="9400847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/ Local Storage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158" y="1676401"/>
            <a:ext cx="8594429" cy="76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Съхранението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сесията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се губят,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браузърът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е затворен,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презареждане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страници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143000"/>
            <a:ext cx="8594429" cy="3429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Локалното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двойки ключ /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браузъра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оцеляват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дълго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време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бъдат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изтрити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ръчно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произход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(местоположение на сайта)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има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собствено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хранилище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facebook.com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 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7525" y="3123162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525" y="4468660"/>
            <a:ext cx="10365424" cy="100718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book-library.js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6604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startApp()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 // Clear user auth data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navigation menu links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$("#linkHome").click(showHomeView);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form submit actions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$("#formLogin").submit(loginUser);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$("form").submit(function(e) { e.preventDefault()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3516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navigation menu links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$("#linkHome").click(showHomeView);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$("#linkLogin").click(showLoginView);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$("#linkRegister").click(showRegisterView);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$("#linkListBooks").click(listBooks);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$("#linkCreateBook").click(showCreateBookView);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$("#linkLogout").click(logoutUser);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25691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form submit buttons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$("#buttonLoginUser").click(loginUser);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$("#buttonRegisterUser").click(registerUser);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$("#buttonCreateBook").click(createBook);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$("#buttonEditBook").click(editBook);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86895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info / error boxes: hide on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$("#infoBox, #errorBox").click(function()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$(this).fadeOut();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Attach AJAX "loading" event listener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$(document).on({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ajaxStart: function() { $("#loadingBox").show()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ajaxStop: function() { $("#loadingBox").hide()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showHideMenuLinks()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(sessionStorage.getItem('authToken'))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We have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$("#linkLogout").show();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No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65654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showView(viewName)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Hide all views and show the selected view only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$('main &gt; section').hide();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$('#' + viewName).show();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4206193"/>
            <a:ext cx="10517824" cy="16408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802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showLoginView()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showView('viewLogin');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$('#formLogin').trigger('reset');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3871088"/>
            <a:ext cx="10517824" cy="214871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showRegisterView()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$('#formRegister').trigger('reset');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showView('viewRegister');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9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17673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$('#formCreateBook').trigger('reset');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showView('viewCreateBook');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4388" y="3733800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465115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56091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3321428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4375962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4388" y="1295400"/>
            <a:ext cx="10517824" cy="16689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to be implemented later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34388" y="5430496"/>
            <a:ext cx="10517824" cy="62297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deleteBook() { // 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8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913054" cy="1320800"/>
          </a:xfrm>
        </p:spPr>
        <p:txBody>
          <a:bodyPr/>
          <a:lstStyle/>
          <a:p>
            <a:r>
              <a:rPr lang="bg-BG" dirty="0"/>
              <a:t>Тествайте навигацията в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6" y="1911928"/>
            <a:ext cx="3828733" cy="3193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12" y="1446986"/>
            <a:ext cx="3772227" cy="4384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77" y="2110395"/>
            <a:ext cx="3406435" cy="3985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094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kinveyAppAuthHeaders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3702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ru-RU" dirty="0" err="1"/>
              <a:t>потребител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registerUser()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registerSuccess(userInfo)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609600"/>
            <a:ext cx="12268200" cy="1320800"/>
          </a:xfrm>
        </p:spPr>
        <p:txBody>
          <a:bodyPr/>
          <a:lstStyle/>
          <a:p>
            <a:r>
              <a:rPr lang="ru-RU" dirty="0" err="1"/>
              <a:t>Запомнете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удостоверяване</a:t>
            </a:r>
            <a:r>
              <a:rPr lang="ru-RU" dirty="0"/>
              <a:t> на потребителя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saveAuthInSession(userInfo)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sessionStorage.setItem('authToken',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sessionStorage.setItem('userId',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78010"/>
            <a:ext cx="12351454" cy="1320800"/>
          </a:xfrm>
        </p:spPr>
        <p:txBody>
          <a:bodyPr/>
          <a:lstStyle/>
          <a:p>
            <a:r>
              <a:rPr lang="ru-RU" dirty="0"/>
              <a:t>Обработка на AJAX грешки : Покажете </a:t>
            </a:r>
            <a:r>
              <a:rPr lang="ru-RU" dirty="0" err="1"/>
              <a:t>полето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437054" cy="1320800"/>
          </a:xfrm>
        </p:spPr>
        <p:txBody>
          <a:bodyPr/>
          <a:lstStyle/>
          <a:p>
            <a:r>
              <a:rPr lang="ru-RU" dirty="0" err="1"/>
              <a:t>Показване</a:t>
            </a:r>
            <a:r>
              <a:rPr lang="ru-RU" dirty="0"/>
              <a:t> на информация / </a:t>
            </a:r>
            <a:r>
              <a:rPr lang="ru-RU" dirty="0" err="1"/>
              <a:t>съобщение</a:t>
            </a:r>
            <a:r>
              <a:rPr lang="ru-RU" dirty="0"/>
              <a:t> за грешка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showInfo(message)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showError(errorMsg)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40927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$('#books').empty();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showView('viewBooks');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 "/books",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loadBooksSuccess,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loadBooksSuccess(books)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Kinvey</a:t>
            </a:r>
            <a:r>
              <a:rPr lang="en-US" dirty="0"/>
              <a:t> Authorization 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608206"/>
            <a:ext cx="10365424" cy="31923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getKinveyUserAuthHeaders()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'Authorization': "Kinvey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sessionStorage.getItem('authToken'),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402339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loadBooksSuccess(books)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showInfo('Books loaded.');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(books.length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$('#books').text('No books in the library.');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booksTable = $('&lt;table&gt;')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'&lt;th&gt;Title&lt;/th&gt;&lt;th&gt;Author&lt;/th&gt;',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'&lt;th&gt;Description&lt;/th&gt;&lt;th&gt;Actions&lt;/th&gt;'));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book of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appendBookRow(book, 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$('#books').append(booksTable);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Показване на единична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0816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action links will come later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$('&lt;td&gt;').text(book.title),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$('&lt;td&gt;').text(book.author),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$('&lt;td&gt;').text(book.description),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$('&lt;td&gt;').append(links)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4023391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$('#formCreateBook input[name=title]').val(),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$('#formCreateBook input[name=author]').val(),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$('#formCreateBook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textarea[name=descr]').val()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"appdata/"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createBookSuccess,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2684563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createBookSuccess(response)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created.');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2712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Показване</a:t>
            </a:r>
            <a:r>
              <a:rPr lang="ru-RU" dirty="0"/>
              <a:t> на </a:t>
            </a:r>
            <a:r>
              <a:rPr lang="ru-RU" dirty="0" err="1"/>
              <a:t>Редактиране</a:t>
            </a:r>
            <a:r>
              <a:rPr lang="ru-RU" dirty="0"/>
              <a:t> /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връзки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13138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(book._acl.creator == sessionStorage['userId'])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deleteLink = $('&lt;a href="#"&gt;[Delete]&lt;/a&gt;')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.click(deleteBook.bind(this,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editLink = $('&lt;a href="#"&gt;[Edit]&lt;/a&gt;')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.click(loadBookForEdit.bind(this, book));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booksTable.append($('&lt;tr&gt;')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.append( … 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cells &amp; links</a:t>
            </a: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421045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deleteBookSuccess,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434" y="358903"/>
            <a:ext cx="8594429" cy="1320800"/>
          </a:xfrm>
        </p:spPr>
        <p:txBody>
          <a:bodyPr/>
          <a:lstStyle/>
          <a:p>
            <a:r>
              <a:rPr lang="bg-BG" dirty="0"/>
              <a:t>Тест: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511667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AJAX</a:t>
            </a:r>
            <a:r>
              <a:rPr lang="en-US" dirty="0"/>
              <a:t> </a:t>
            </a:r>
            <a:r>
              <a:rPr lang="bg-BG" dirty="0"/>
              <a:t>з</a:t>
            </a:r>
            <a:r>
              <a:rPr lang="ru-RU" dirty="0" err="1"/>
              <a:t>аявка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80011"/>
            <a:ext cx="10822624" cy="488516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loadBookForEdit(book)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loadBookForEditSuccess,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581329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635000"/>
            <a:ext cx="12199054" cy="1320800"/>
          </a:xfrm>
        </p:spPr>
        <p:txBody>
          <a:bodyPr/>
          <a:lstStyle/>
          <a:p>
            <a:r>
              <a:rPr lang="ru-RU" dirty="0" err="1"/>
              <a:t>Зареждане</a:t>
            </a:r>
            <a:r>
              <a:rPr lang="ru-RU" dirty="0"/>
              <a:t> на книга за </a:t>
            </a:r>
            <a:r>
              <a:rPr lang="ru-RU" dirty="0" err="1"/>
              <a:t>редактиране</a:t>
            </a:r>
            <a:r>
              <a:rPr lang="ru-RU" dirty="0"/>
              <a:t>: След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588" y="1295400"/>
            <a:ext cx="11127424" cy="471588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loadBookForEditSuccess(book)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input[name=id]').val(book._id);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input[name=title]').val(book.title);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input[name=author]')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.val(book.author);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textarea[name=descr]')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.val(book.description);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showView('viewEditBook');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3750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867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editBook()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$('#formEditBook input[name=title]').val(),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$('#formEditBook input[name=author]').val(),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$('#formEditBook textarea[name=descr]').val()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"PUT",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"/books/" + $('#formEditBook input[name=id]').val(),</a:t>
            </a:r>
          </a:p>
        </p:txBody>
      </p:sp>
    </p:spTree>
    <p:extLst>
      <p:ext uri="{BB962C8B-B14F-4D97-AF65-F5344CB8AC3E}">
        <p14:creationId xmlns:p14="http://schemas.microsoft.com/office/powerpoint/2010/main" val="1063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Редактиране</a:t>
            </a:r>
            <a:r>
              <a:rPr lang="ru-RU" dirty="0"/>
              <a:t> на книга: Заявка AJAX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624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editBookSuccess,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editBookSuccess(response)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edited.');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1319</TotalTime>
  <Words>3930</Words>
  <Application>Microsoft Office PowerPoint</Application>
  <PresentationFormat>Custom</PresentationFormat>
  <Paragraphs>679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Създайте структурата на проекта Ресурси може да намерите тук. https://github.com/profjordanov/hybrid-app-development/raw/master/03.%20Async%20JS/Library.zip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вход</vt:lpstr>
      <vt:lpstr>Изглед за регистрация</vt:lpstr>
      <vt:lpstr>Изглед за книгите</vt:lpstr>
      <vt:lpstr>Изглед за създаване на книга</vt:lpstr>
      <vt:lpstr>Изглед за редактиране на книга</vt:lpstr>
      <vt:lpstr>CSS: Оформете лентата за навигация (меню)</vt:lpstr>
      <vt:lpstr>Оформете секциите и таблиците</vt:lpstr>
      <vt:lpstr>Оформете полетата за зареждане / информация / грешка</vt:lpstr>
      <vt:lpstr>Оформете долния колонтитул на приложението</vt:lpstr>
      <vt:lpstr>Тествайте скелета на приложението</vt:lpstr>
      <vt:lpstr>Session / Local Storage</vt:lpstr>
      <vt:lpstr>Session / Local Storage – Overview</vt:lpstr>
      <vt:lpstr>Local Storage</vt:lpstr>
      <vt:lpstr>PowerPoint Presentation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Тествайте навигацията в приложението</vt:lpstr>
      <vt:lpstr>Вход / Регистрация / Изход</vt:lpstr>
      <vt:lpstr>App Constants</vt:lpstr>
      <vt:lpstr>Регистрация на потребител: Заявка AJAX</vt:lpstr>
      <vt:lpstr>Регистрация на потребител: След заявка за AJAX</vt:lpstr>
      <vt:lpstr>Запомнете данните за удостоверяване на потребителя</vt:lpstr>
      <vt:lpstr>Обработка на AJAX грешки : Покажете полето за грешка</vt:lpstr>
      <vt:lpstr>Показване на информация / съобщение за грешка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Kinvey Authorization Headers</vt:lpstr>
      <vt:lpstr>Списък на книгите: След заявка за AJAX</vt:lpstr>
      <vt:lpstr>Показване на единична книга</vt:lpstr>
      <vt:lpstr>Тест: Списък на книгите</vt:lpstr>
      <vt:lpstr>Създайте нова книга: Заявка AJAX</vt:lpstr>
      <vt:lpstr>Създаване на нова книга: След заявка AJAX</vt:lpstr>
      <vt:lpstr>Показване на Редактиране / Изтриване на връзки</vt:lpstr>
      <vt:lpstr>Изтриване на книга: Заявка AJAX</vt:lpstr>
      <vt:lpstr>Тест: Изтриване на книга</vt:lpstr>
      <vt:lpstr>Зареждане на книга за редактиране: AJAX заявка</vt:lpstr>
      <vt:lpstr>Зареждане на книга за редактиране: След заявка AJAX</vt:lpstr>
      <vt:lpstr>Редактиране на книга: Заявка AJAX</vt:lpstr>
      <vt:lpstr>Редактиране на книга: Заявка AJAX (2)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265</cp:revision>
  <dcterms:created xsi:type="dcterms:W3CDTF">2014-01-02T17:00:34Z</dcterms:created>
  <dcterms:modified xsi:type="dcterms:W3CDTF">2020-12-11T20:19:10Z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