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7858-7FE8-4001-9A75-A5CB4BBB908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8F48-B2B9-4E5E-9F75-A3664246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atentflip.com/lou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p-stack-webapis-callback-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0"/>
            <a:ext cx="10972800" cy="800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00340"/>
            <a:ext cx="5061857" cy="219120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http://latentflip.com/loupe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4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4</cp:revision>
  <dcterms:created xsi:type="dcterms:W3CDTF">2020-01-26T22:32:13Z</dcterms:created>
  <dcterms:modified xsi:type="dcterms:W3CDTF">2020-01-26T22:46:40Z</dcterms:modified>
</cp:coreProperties>
</file>