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2" r:id="rId10"/>
    <p:sldId id="260" r:id="rId11"/>
    <p:sldId id="270" r:id="rId12"/>
    <p:sldId id="264" r:id="rId13"/>
    <p:sldId id="261" r:id="rId14"/>
    <p:sldId id="271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EDBD-ABD0-4F11-BCD4-52A10CCACC2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55BA-72B2-43C7-83F1-9F5AD4D3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B49-7555-4867-AA5E-A9ED6B1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D0CF-E9F7-4E01-9A8E-7E93DDBD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70C3-9BC6-4F1F-A90E-63F74F9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16E5-6E7E-4F0D-BF27-193A42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AE3-64B2-4914-B6D0-934F63D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811C-D45C-4FB1-988C-4B22682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E0A-82DC-4C11-A760-92CFBC3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234-FBF6-410F-875E-0A5F3A7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937-812C-43A6-BEEC-C90FBCB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412C-77E3-415F-B3F1-E7B6106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9020-AA2E-476B-BB80-95DA31D6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1B6B-5E93-4F7B-8012-AAB53E8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AA56-D740-42FD-9BF7-97CC4FBC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BE1-44CA-44BD-BE31-D79B704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ADA-C0DA-4CB9-BF1F-8CE91B5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548-4542-478B-B94B-CF13F50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C9B0-3320-4CA3-869C-9AB74EFB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2E02-02D1-463D-B47C-EAF93EA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3ED-A841-4FE9-8F4F-8864443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717-B627-4B40-B62B-3D926A86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F3B-2DFF-4D03-8423-7A39135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E9F0-0839-4B4A-A437-BAFD863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058-9D5C-406A-8AC0-AFCF6FD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3FF2-6460-497A-951C-07851D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CBD5-7472-49D4-A42D-97346C3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B08-61D4-454B-A8D1-F8D708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99C-C290-4C43-81C7-42063065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69C-36D2-4B9D-B138-6995B0B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15A2-8810-4159-A1A2-E649F94A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1CFC-E86E-41D7-941E-18A9A27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8096-9D89-48F5-9C5B-928EFCE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10-696B-4FDE-903D-02B6369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EBC0-9771-4B82-A928-D9FB25CA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3159-428D-40AE-BBD3-DE10EC4C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47AF-FC03-4015-B685-4FD0A14B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30A9-142B-4AF3-8AC6-AE249D3C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A0C1-3749-473C-B1C1-5B1EBA24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DD60-BBDA-4FF3-9005-E3F586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364-05CE-446B-AC44-2FC9FA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416-BBDD-4D4F-943E-F28C013C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5867-A941-40F1-960E-C7DE1B3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D1EB-8008-4BBD-82DF-A21E3F6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82A2-F2AB-475E-A281-071F88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B916-6234-4D06-BCD2-6EFB310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D256-16FC-4A76-972D-F33AAAD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8FB3-C964-4A86-B1E9-0223815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DDC-FEC6-4079-8185-9642AA8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A3A-B457-4BBB-91D6-2F7AB4CA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943A-8624-45EF-B7EF-8B21FA4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B99-D431-41AA-8406-848F6BE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D3A9-146D-4F3D-B001-595EC6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9CF0-C487-4657-A98A-B89B458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1E4-9D39-4657-B1E0-13AC1C59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D58A-AE91-43A8-B674-D09EFBF2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795-9976-4686-B985-29DA12E7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2495-736E-480C-937B-0F74403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1B4-EF78-41FC-802D-9A4AE2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DB3-B0F0-41C3-B327-BA443E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C1267-5AF8-4008-B76B-8279335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B796-B6CC-46B7-8BF4-2F883337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786C-8540-4152-A51E-498342CE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110-1AFE-46FC-81E2-1EBF9B394E7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CA3-B779-45D3-9A7F-2564978A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66C-37D4-44D1-A72F-A0556DE0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scomplete.com/playground/rgs1.8" TargetMode="External"/><Relationship Id="rId3" Type="http://schemas.openxmlformats.org/officeDocument/2006/relationships/hyperlink" Target="https://jscomplete.com/playground/rgs1.2" TargetMode="External"/><Relationship Id="rId7" Type="http://schemas.openxmlformats.org/officeDocument/2006/relationships/hyperlink" Target="https://jscomplete.com/playground/rgs1.6" TargetMode="External"/><Relationship Id="rId2" Type="http://schemas.openxmlformats.org/officeDocument/2006/relationships/hyperlink" Target="https://jscomplete.com/playground/rgs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complete.com/playground/rgs1.5" TargetMode="External"/><Relationship Id="rId5" Type="http://schemas.openxmlformats.org/officeDocument/2006/relationships/hyperlink" Target="https://jscomplete.com/playground/rgs1.3" TargetMode="External"/><Relationship Id="rId4" Type="http://schemas.openxmlformats.org/officeDocument/2006/relationships/hyperlink" Target="https://jscomplete.com/playground/rgs1.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DC0-D082-4AAC-849F-0BC94AD7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32AF-7738-4E18-8F51-2087604E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85C8-BCF8-4C57-9C2F-760BF5D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9"/>
            <a:ext cx="12192000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88DC1-A680-48E3-AFD9-85F991BE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1113"/>
            <a:ext cx="12192000" cy="630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7D9BB-1A41-4857-9E81-66466162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210050"/>
            <a:ext cx="9067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44EFC-BB49-4FD4-9CDB-A16E24A5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80" y="0"/>
            <a:ext cx="807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AEE5-3363-4F5D-A51C-94F7BDD4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12585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4A839-9A75-46CF-8E42-25FD3040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"/>
            <a:ext cx="12192000" cy="68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50737-A06A-413B-A3AC-29960B9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46753"/>
            <a:ext cx="790575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FE88F-248F-4675-8C11-6A01A729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53" y="3148174"/>
            <a:ext cx="9172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FD816-D064-4979-9B40-A10F0CCB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34"/>
            <a:ext cx="12192000" cy="62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FB840-5A88-477B-AEAA-3FF633444C0C}"/>
              </a:ext>
            </a:extLst>
          </p:cNvPr>
          <p:cNvSpPr/>
          <p:nvPr/>
        </p:nvSpPr>
        <p:spPr>
          <a:xfrm>
            <a:off x="4426663" y="382585"/>
            <a:ext cx="3338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Playground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6B2B-AD91-4F5D-BC37-1406C78A7DE8}"/>
              </a:ext>
            </a:extLst>
          </p:cNvPr>
          <p:cNvSpPr txBox="1"/>
          <p:nvPr/>
        </p:nvSpPr>
        <p:spPr>
          <a:xfrm>
            <a:off x="3494200" y="1527142"/>
            <a:ext cx="520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https://jscomplete.com/playground/rgs1.1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https://jscomplete.com/playground/rgs1.2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https://jscomplete.com/playground/rgs1.4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https://jscomplete.com/playground/rgs1.3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https://jscomplete.com/playground/rgs1.5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https://jscomplete.com/playground/rgs1.6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8"/>
              </a:rPr>
              <a:t>https://jscomplete.com/playground/rgs1.8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5FF6-C12E-47EA-9ED6-9C79C7E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1DC-BEBE-4A8F-B670-11C61F3B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A122-EE81-48AB-8A09-1FA4472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0"/>
            <a:ext cx="12192000" cy="6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FE8F-F438-4A4A-8CBA-60B7469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0A7-616F-4BAC-9FC5-34AC0B3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C3663-CE9C-4DC6-B6D4-BDC483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2"/>
            <a:ext cx="12192000" cy="6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8AE2C-CC00-4686-8588-20882C9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FF7-BE83-4B2F-9512-F5A9A1E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1630-8819-4A8B-9FB4-18D8162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37B1-F266-4CE7-9121-DF1893B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4"/>
            <a:ext cx="12192000" cy="59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65FB-AECF-4250-995D-5C7DE5CA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6" y="0"/>
            <a:ext cx="1140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72C1-2444-4D99-9B31-917AD88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197-7C96-46CC-B8C6-6BABFDB2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2620-142F-4ECB-8C8A-F557C3F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8" y="0"/>
            <a:ext cx="1140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04A1-F7F3-44CA-B804-1D77766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27E-701B-463B-B39C-0576DD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E5FA-1AAD-4469-92E5-3905BD4E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0"/>
            <a:ext cx="1112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7195-2A69-4B58-9EE7-69C422A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387"/>
            <a:ext cx="12192000" cy="391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0D8576-DC22-4B16-B06A-9E7B809EC9D1}"/>
              </a:ext>
            </a:extLst>
          </p:cNvPr>
          <p:cNvSpPr/>
          <p:nvPr/>
        </p:nvSpPr>
        <p:spPr>
          <a:xfrm>
            <a:off x="1395545" y="3884844"/>
            <a:ext cx="940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Replace Grading page with React</a:t>
            </a:r>
          </a:p>
        </p:txBody>
      </p:sp>
    </p:spTree>
    <p:extLst>
      <p:ext uri="{BB962C8B-B14F-4D97-AF65-F5344CB8AC3E}">
        <p14:creationId xmlns:p14="http://schemas.microsoft.com/office/powerpoint/2010/main" val="3328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Widescreen</PresentationFormat>
  <Paragraphs>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12</cp:revision>
  <dcterms:created xsi:type="dcterms:W3CDTF">2020-12-23T23:18:49Z</dcterms:created>
  <dcterms:modified xsi:type="dcterms:W3CDTF">2020-12-28T14:54:57Z</dcterms:modified>
</cp:coreProperties>
</file>