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B193C-CBD8-4937-B12D-279F1426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3699693"/>
            <a:ext cx="11229975" cy="24702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Уеб </a:t>
            </a:r>
            <a:r>
              <a:rPr lang="ru-RU" dirty="0" err="1"/>
              <a:t>базирана</a:t>
            </a:r>
            <a:r>
              <a:rPr lang="ru-RU" dirty="0"/>
              <a:t> услуга за </a:t>
            </a:r>
            <a:r>
              <a:rPr lang="ru-RU" dirty="0" err="1"/>
              <a:t>разполагане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отдалечен</a:t>
            </a:r>
            <a:r>
              <a:rPr lang="ru-RU" dirty="0"/>
              <a:t> интернет </a:t>
            </a:r>
            <a:r>
              <a:rPr lang="ru-RU" dirty="0" err="1"/>
              <a:t>сървър</a:t>
            </a:r>
            <a:r>
              <a:rPr lang="ru-RU" dirty="0"/>
              <a:t> в </a:t>
            </a:r>
            <a:r>
              <a:rPr lang="ru-RU" dirty="0" err="1"/>
              <a:t>т.нар</a:t>
            </a:r>
            <a:r>
              <a:rPr lang="ru-RU" dirty="0"/>
              <a:t>. </a:t>
            </a:r>
            <a:r>
              <a:rPr lang="en-US" dirty="0"/>
              <a:t>x</a:t>
            </a:r>
            <a:r>
              <a:rPr lang="ru-RU" dirty="0" err="1"/>
              <a:t>ранилище</a:t>
            </a:r>
            <a:r>
              <a:rPr lang="en-US" dirty="0"/>
              <a:t>. </a:t>
            </a:r>
            <a:r>
              <a:rPr lang="ru-RU" dirty="0" err="1"/>
              <a:t>Базира</a:t>
            </a:r>
            <a:r>
              <a:rPr lang="ru-RU" dirty="0"/>
              <a:t> се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и управление на </a:t>
            </a:r>
            <a:r>
              <a:rPr lang="ru-RU" dirty="0" err="1"/>
              <a:t>версиите</a:t>
            </a:r>
            <a:r>
              <a:rPr lang="en-US" dirty="0"/>
              <a:t> </a:t>
            </a:r>
            <a:r>
              <a:rPr lang="bg-BG" dirty="0"/>
              <a:t>В това </a:t>
            </a:r>
            <a:r>
              <a:rPr lang="ru-RU" dirty="0"/>
              <a:t>хранилище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по проект, той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хранилище на </a:t>
            </a:r>
            <a:r>
              <a:rPr lang="ru-RU" dirty="0" err="1"/>
              <a:t>своята</a:t>
            </a:r>
            <a:r>
              <a:rPr lang="ru-RU" dirty="0"/>
              <a:t> система и </a:t>
            </a:r>
            <a:r>
              <a:rPr lang="ru-RU" dirty="0" err="1"/>
              <a:t>работи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копия. В </a:t>
            </a:r>
            <a:r>
              <a:rPr lang="ru-RU" dirty="0" err="1"/>
              <a:t>процеса</a:t>
            </a:r>
            <a:r>
              <a:rPr lang="ru-RU" dirty="0"/>
              <a:t> на работа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хранилището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него </a:t>
            </a:r>
            <a:r>
              <a:rPr lang="ru-RU" dirty="0" err="1"/>
              <a:t>промени</a:t>
            </a:r>
            <a:r>
              <a:rPr lang="ru-RU" dirty="0"/>
              <a:t> и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направени</a:t>
            </a:r>
            <a:r>
              <a:rPr lang="ru-RU" dirty="0"/>
              <a:t> по проекта от </a:t>
            </a:r>
            <a:r>
              <a:rPr lang="ru-RU" dirty="0" err="1"/>
              <a:t>други</a:t>
            </a:r>
            <a:r>
              <a:rPr lang="ru-RU" dirty="0"/>
              <a:t> хора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Join GitHub · GitHub">
            <a:extLst>
              <a:ext uri="{FF2B5EF4-FFF2-40B4-BE49-F238E27FC236}">
                <a16:creationId xmlns:a16="http://schemas.microsoft.com/office/drawing/2014/main" id="{FEB4976D-CEE7-46FF-B8B1-0A46D38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-111453"/>
            <a:ext cx="4724769" cy="2480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Лого на GitHub">
            <a:extLst>
              <a:ext uri="{FF2B5EF4-FFF2-40B4-BE49-F238E27FC236}">
                <a16:creationId xmlns:a16="http://schemas.microsoft.com/office/drawing/2014/main" id="{4D87EB2E-8B98-4D95-971E-22ACF9F2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81309"/>
            <a:ext cx="7181850" cy="1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DE818-2482-42D0-B448-6C4AD3BC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0"/>
            <a:ext cx="99124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E6BE7-54F7-43B7-9D35-6BD914D262EB}"/>
              </a:ext>
            </a:extLst>
          </p:cNvPr>
          <p:cNvSpPr/>
          <p:nvPr/>
        </p:nvSpPr>
        <p:spPr>
          <a:xfrm>
            <a:off x="4321861" y="1900535"/>
            <a:ext cx="6653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Инструмент,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който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позволява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взаимодействате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8FB-CC6F-4FAC-82C2-02AA990C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8E86-8892-4476-8CF0-280AB888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7</cp:revision>
  <dcterms:created xsi:type="dcterms:W3CDTF">2021-03-01T09:13:22Z</dcterms:created>
  <dcterms:modified xsi:type="dcterms:W3CDTF">2021-03-01T09:56:24Z</dcterms:modified>
</cp:coreProperties>
</file>