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0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B193C-CBD8-4937-B12D-279F1426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3699693"/>
            <a:ext cx="11229975" cy="24702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Уеб </a:t>
            </a:r>
            <a:r>
              <a:rPr lang="ru-RU" dirty="0" err="1"/>
              <a:t>базирана</a:t>
            </a:r>
            <a:r>
              <a:rPr lang="ru-RU" dirty="0"/>
              <a:t> услуга за </a:t>
            </a:r>
            <a:r>
              <a:rPr lang="ru-RU" dirty="0" err="1"/>
              <a:t>разполагане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отдалечен</a:t>
            </a:r>
            <a:r>
              <a:rPr lang="ru-RU" dirty="0"/>
              <a:t> интернет </a:t>
            </a:r>
            <a:r>
              <a:rPr lang="ru-RU" dirty="0" err="1"/>
              <a:t>сървър</a:t>
            </a:r>
            <a:r>
              <a:rPr lang="ru-RU" dirty="0"/>
              <a:t> в </a:t>
            </a:r>
            <a:r>
              <a:rPr lang="ru-RU" dirty="0" err="1"/>
              <a:t>т.нар</a:t>
            </a:r>
            <a:r>
              <a:rPr lang="ru-RU" dirty="0"/>
              <a:t>. </a:t>
            </a:r>
            <a:r>
              <a:rPr lang="en-US" dirty="0"/>
              <a:t>x</a:t>
            </a:r>
            <a:r>
              <a:rPr lang="ru-RU" dirty="0" err="1"/>
              <a:t>ранилище</a:t>
            </a:r>
            <a:r>
              <a:rPr lang="en-US" dirty="0"/>
              <a:t>. </a:t>
            </a:r>
            <a:r>
              <a:rPr lang="ru-RU" dirty="0" err="1"/>
              <a:t>Базира</a:t>
            </a:r>
            <a:r>
              <a:rPr lang="ru-RU" dirty="0"/>
              <a:t> се на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и управление на </a:t>
            </a:r>
            <a:r>
              <a:rPr lang="ru-RU" dirty="0" err="1"/>
              <a:t>версиите</a:t>
            </a:r>
            <a:r>
              <a:rPr lang="en-US" dirty="0"/>
              <a:t> </a:t>
            </a:r>
            <a:r>
              <a:rPr lang="bg-BG" dirty="0"/>
              <a:t>В това </a:t>
            </a:r>
            <a:r>
              <a:rPr lang="ru-RU" dirty="0"/>
              <a:t>хранилище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файлове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някой</a:t>
            </a:r>
            <a:r>
              <a:rPr lang="ru-RU" dirty="0"/>
              <a:t> </a:t>
            </a:r>
            <a:r>
              <a:rPr lang="ru-RU" dirty="0" err="1"/>
              <a:t>започне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по проект, той </a:t>
            </a:r>
            <a:r>
              <a:rPr lang="ru-RU" dirty="0" err="1"/>
              <a:t>създава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файловете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 хранилище на </a:t>
            </a:r>
            <a:r>
              <a:rPr lang="ru-RU" dirty="0" err="1"/>
              <a:t>своята</a:t>
            </a:r>
            <a:r>
              <a:rPr lang="ru-RU" dirty="0"/>
              <a:t> система и </a:t>
            </a:r>
            <a:r>
              <a:rPr lang="ru-RU" dirty="0" err="1"/>
              <a:t>работи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копия. В </a:t>
            </a:r>
            <a:r>
              <a:rPr lang="ru-RU" dirty="0" err="1"/>
              <a:t>процеса</a:t>
            </a:r>
            <a:r>
              <a:rPr lang="ru-RU" dirty="0"/>
              <a:t> на работа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хранилището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от него </a:t>
            </a:r>
            <a:r>
              <a:rPr lang="ru-RU" dirty="0" err="1"/>
              <a:t>промени</a:t>
            </a:r>
            <a:r>
              <a:rPr lang="ru-RU" dirty="0"/>
              <a:t> и да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, </a:t>
            </a:r>
            <a:r>
              <a:rPr lang="ru-RU" dirty="0" err="1"/>
              <a:t>направени</a:t>
            </a:r>
            <a:r>
              <a:rPr lang="ru-RU" dirty="0"/>
              <a:t> по проекта от </a:t>
            </a:r>
            <a:r>
              <a:rPr lang="ru-RU" dirty="0" err="1"/>
              <a:t>други</a:t>
            </a:r>
            <a:r>
              <a:rPr lang="ru-RU" dirty="0"/>
              <a:t> хора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Join GitHub · GitHub">
            <a:extLst>
              <a:ext uri="{FF2B5EF4-FFF2-40B4-BE49-F238E27FC236}">
                <a16:creationId xmlns:a16="http://schemas.microsoft.com/office/drawing/2014/main" id="{FEB4976D-CEE7-46FF-B8B1-0A46D382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-111453"/>
            <a:ext cx="4724769" cy="2480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Лого на GitHub">
            <a:extLst>
              <a:ext uri="{FF2B5EF4-FFF2-40B4-BE49-F238E27FC236}">
                <a16:creationId xmlns:a16="http://schemas.microsoft.com/office/drawing/2014/main" id="{4D87EB2E-8B98-4D95-971E-22ACF9F2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81309"/>
            <a:ext cx="7181850" cy="1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2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92C5-A265-4BB8-8F31-FD4E0E77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803"/>
            <a:ext cx="12192000" cy="570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76953-BDFB-49C8-A469-36F7EB827643}"/>
              </a:ext>
            </a:extLst>
          </p:cNvPr>
          <p:cNvSpPr/>
          <p:nvPr/>
        </p:nvSpPr>
        <p:spPr>
          <a:xfrm>
            <a:off x="1589102" y="477020"/>
            <a:ext cx="10209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https://console.kinvey.com/apps/BooksApp-fbd01/environments/kid_r11QOPsMd/dashboard</a:t>
            </a:r>
          </a:p>
        </p:txBody>
      </p:sp>
    </p:spTree>
    <p:extLst>
      <p:ext uri="{BB962C8B-B14F-4D97-AF65-F5344CB8AC3E}">
        <p14:creationId xmlns:p14="http://schemas.microsoft.com/office/powerpoint/2010/main" val="275042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EA734-1DF1-4823-A7C5-C1896AC5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5" y="321733"/>
            <a:ext cx="5248275" cy="6304235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406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C192-D61F-4918-8A93-5EFA926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63" y="445683"/>
            <a:ext cx="6592036" cy="4099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7200" b="1" dirty="0">
                <a:solidFill>
                  <a:srgbClr val="FFFFFF"/>
                </a:solidFill>
              </a:rPr>
              <a:t>Удостоверяване и </a:t>
            </a:r>
            <a:br>
              <a:rPr lang="en-US" sz="7200" b="1" dirty="0">
                <a:solidFill>
                  <a:srgbClr val="FFFFFF"/>
                </a:solidFill>
              </a:rPr>
            </a:br>
            <a:br>
              <a:rPr lang="en-US" sz="7200" b="1" dirty="0">
                <a:solidFill>
                  <a:srgbClr val="FFFFFF"/>
                </a:solidFill>
              </a:rPr>
            </a:br>
            <a:r>
              <a:rPr lang="bg-BG" sz="7200" b="1" dirty="0">
                <a:solidFill>
                  <a:srgbClr val="FFFFFF"/>
                </a:solidFill>
              </a:rPr>
              <a:t>упълномощаване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2568-6872-487D-A0D4-CC389747F8BB}"/>
              </a:ext>
            </a:extLst>
          </p:cNvPr>
          <p:cNvSpPr/>
          <p:nvPr/>
        </p:nvSpPr>
        <p:spPr>
          <a:xfrm>
            <a:off x="3127899" y="27211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000" dirty="0" err="1">
                <a:solidFill>
                  <a:schemeClr val="bg1"/>
                </a:solidFill>
              </a:rPr>
              <a:t>Определеляне</a:t>
            </a:r>
            <a:r>
              <a:rPr lang="bg-BG" sz="2000" dirty="0">
                <a:solidFill>
                  <a:schemeClr val="bg1"/>
                </a:solidFill>
              </a:rPr>
              <a:t> 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самоличността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потребител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000" dirty="0">
                <a:solidFill>
                  <a:schemeClr val="bg1"/>
                </a:solidFill>
              </a:rPr>
              <a:t>уеб базирана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система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105BA-E6AC-4A66-9202-718C031B1BBA}"/>
              </a:ext>
            </a:extLst>
          </p:cNvPr>
          <p:cNvSpPr/>
          <p:nvPr/>
        </p:nvSpPr>
        <p:spPr>
          <a:xfrm>
            <a:off x="2879881" y="44572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е </a:t>
            </a:r>
            <a:r>
              <a:rPr lang="en-US" sz="2000" dirty="0" err="1">
                <a:solidFill>
                  <a:schemeClr val="bg1"/>
                </a:solidFill>
              </a:rPr>
              <a:t>функцията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определяне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права</a:t>
            </a:r>
            <a:r>
              <a:rPr lang="en-US" sz="2000" dirty="0">
                <a:solidFill>
                  <a:schemeClr val="bg1"/>
                </a:solidFill>
              </a:rPr>
              <a:t> / </a:t>
            </a:r>
            <a:r>
              <a:rPr lang="en-US" sz="2000" dirty="0" err="1">
                <a:solidFill>
                  <a:schemeClr val="bg1"/>
                </a:solidFill>
              </a:rPr>
              <a:t>привилегии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достъп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ресурси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0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0BA3-2A79-47AF-B607-C25511E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8" y="1009269"/>
            <a:ext cx="10936643" cy="48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5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BF347-9FBD-4E5E-A0A5-5172A2E3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0"/>
            <a:ext cx="8467725" cy="403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AE40-FCB2-4BBA-A1AE-5C82F341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275"/>
            <a:ext cx="689669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C74E8-9C2F-4B4B-B9F3-5013808B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77" y="2962275"/>
            <a:ext cx="6934323" cy="3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A1EB8-6393-4977-BC7C-2759245B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7"/>
            <a:ext cx="11950871" cy="6105525"/>
          </a:xfrm>
          <a:prstGeom prst="rect">
            <a:avLst/>
          </a:prstGeom>
        </p:spPr>
      </p:pic>
      <p:pic>
        <p:nvPicPr>
          <p:cNvPr id="6" name="Picture 2" descr="Can Developers Really Avoid Social Login APIs Like Facebook's?">
            <a:extLst>
              <a:ext uri="{FF2B5EF4-FFF2-40B4-BE49-F238E27FC236}">
                <a16:creationId xmlns:a16="http://schemas.microsoft.com/office/drawing/2014/main" id="{6ABA8032-F2B7-492B-BB46-3B5A975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3657600"/>
            <a:ext cx="3800475" cy="23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DE818-2482-42D0-B448-6C4AD3BC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8" y="0"/>
            <a:ext cx="99124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E6BE7-54F7-43B7-9D35-6BD914D262EB}"/>
              </a:ext>
            </a:extLst>
          </p:cNvPr>
          <p:cNvSpPr/>
          <p:nvPr/>
        </p:nvSpPr>
        <p:spPr>
          <a:xfrm>
            <a:off x="4321861" y="1900535"/>
            <a:ext cx="6653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Инструмент,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който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позволява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взаимодействате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3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C61E0-CC53-499F-9BCD-0BA16AC9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40310"/>
            <a:ext cx="10944225" cy="5800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E3CDC-96E6-42A2-AF00-19E117E3C4DD}"/>
              </a:ext>
            </a:extLst>
          </p:cNvPr>
          <p:cNvSpPr/>
          <p:nvPr/>
        </p:nvSpPr>
        <p:spPr>
          <a:xfrm>
            <a:off x="-564606" y="170869"/>
            <a:ext cx="133212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https://students-manager.azurewebsites.net/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7D4FF61-245E-4CBF-85BC-CCB6BF0913CF}"/>
              </a:ext>
            </a:extLst>
          </p:cNvPr>
          <p:cNvSpPr/>
          <p:nvPr/>
        </p:nvSpPr>
        <p:spPr>
          <a:xfrm>
            <a:off x="7164279" y="1544716"/>
            <a:ext cx="4722921" cy="25123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/>
              <a:t>Модел</a:t>
            </a:r>
            <a:r>
              <a:rPr lang="ru-RU" sz="1600" b="1" dirty="0"/>
              <a:t>-</a:t>
            </a:r>
            <a:r>
              <a:rPr lang="ru-RU" sz="1600" b="1" dirty="0" err="1"/>
              <a:t>Изглед</a:t>
            </a:r>
            <a:r>
              <a:rPr lang="ru-RU" sz="1600" b="1" dirty="0"/>
              <a:t>-Контролер</a:t>
            </a:r>
            <a:r>
              <a:rPr lang="ru-RU" sz="1600" dirty="0"/>
              <a:t> е архитектурен шаблон за дизайн в </a:t>
            </a:r>
            <a:r>
              <a:rPr lang="ru-RU" sz="1600" dirty="0" err="1"/>
              <a:t>програмирането</a:t>
            </a:r>
            <a:r>
              <a:rPr lang="ru-RU" sz="1600" dirty="0"/>
              <a:t>, основан на </a:t>
            </a:r>
            <a:r>
              <a:rPr lang="ru-RU" sz="1600" dirty="0" err="1"/>
              <a:t>разделянето</a:t>
            </a:r>
            <a:r>
              <a:rPr lang="ru-RU" sz="1600" dirty="0"/>
              <a:t> на бизнес </a:t>
            </a:r>
            <a:r>
              <a:rPr lang="ru-RU" sz="1600" dirty="0" err="1"/>
              <a:t>логиката</a:t>
            </a:r>
            <a:r>
              <a:rPr lang="ru-RU" sz="1600" dirty="0"/>
              <a:t> от </a:t>
            </a:r>
            <a:r>
              <a:rPr lang="ru-RU" sz="1600" dirty="0" err="1"/>
              <a:t>графичния</a:t>
            </a:r>
            <a:r>
              <a:rPr lang="ru-RU" sz="1600" dirty="0"/>
              <a:t> интерфейс и </a:t>
            </a:r>
            <a:r>
              <a:rPr lang="ru-RU" sz="1600" dirty="0" err="1"/>
              <a:t>данните</a:t>
            </a:r>
            <a:r>
              <a:rPr lang="ru-RU" sz="1600" dirty="0"/>
              <a:t> в дадено приложение.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57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api">
            <a:extLst>
              <a:ext uri="{FF2B5EF4-FFF2-40B4-BE49-F238E27FC236}">
                <a16:creationId xmlns:a16="http://schemas.microsoft.com/office/drawing/2014/main" id="{6F86B28A-B640-4A3D-93ED-C40E80C2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6" y="785812"/>
            <a:ext cx="6872288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C6AC730D-6AC4-474F-A0D1-04394398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" y="2785169"/>
            <a:ext cx="3083673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73A00-9FAC-445C-8915-7610B92B9FF1}"/>
              </a:ext>
            </a:extLst>
          </p:cNvPr>
          <p:cNvSpPr/>
          <p:nvPr/>
        </p:nvSpPr>
        <p:spPr>
          <a:xfrm>
            <a:off x="5840063" y="286642"/>
            <a:ext cx="4311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Mobile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FFA82-1391-49E2-9686-0830D6B8A14A}"/>
              </a:ext>
            </a:extLst>
          </p:cNvPr>
          <p:cNvSpPr/>
          <p:nvPr/>
        </p:nvSpPr>
        <p:spPr>
          <a:xfrm>
            <a:off x="7693523" y="1709142"/>
            <a:ext cx="432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Desktop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9C1A8-FC7E-46C8-B890-626EB8ADBE03}"/>
              </a:ext>
            </a:extLst>
          </p:cNvPr>
          <p:cNvSpPr/>
          <p:nvPr/>
        </p:nvSpPr>
        <p:spPr>
          <a:xfrm>
            <a:off x="4367612" y="5711584"/>
            <a:ext cx="332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Web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FC9-DCDF-449C-93B6-4E2C8C5ABD16}"/>
              </a:ext>
            </a:extLst>
          </p:cNvPr>
          <p:cNvSpPr/>
          <p:nvPr/>
        </p:nvSpPr>
        <p:spPr>
          <a:xfrm rot="19586275">
            <a:off x="4311036" y="1641897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1DC60-646B-4A61-BEA8-B4E4C2E4739D}"/>
              </a:ext>
            </a:extLst>
          </p:cNvPr>
          <p:cNvSpPr/>
          <p:nvPr/>
        </p:nvSpPr>
        <p:spPr>
          <a:xfrm>
            <a:off x="5211033" y="2736324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D5188-1452-40A7-9222-9151C211D111}"/>
              </a:ext>
            </a:extLst>
          </p:cNvPr>
          <p:cNvSpPr/>
          <p:nvPr/>
        </p:nvSpPr>
        <p:spPr>
          <a:xfrm rot="2134809">
            <a:off x="4974410" y="3726053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C4002-A0E0-474B-A58D-CE6C9C65C9E6}"/>
              </a:ext>
            </a:extLst>
          </p:cNvPr>
          <p:cNvSpPr/>
          <p:nvPr/>
        </p:nvSpPr>
        <p:spPr>
          <a:xfrm rot="4293589">
            <a:off x="3972202" y="4268118"/>
            <a:ext cx="1216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 Computing – Network Encyclopedia">
            <a:extLst>
              <a:ext uri="{FF2B5EF4-FFF2-40B4-BE49-F238E27FC236}">
                <a16:creationId xmlns:a16="http://schemas.microsoft.com/office/drawing/2014/main" id="{A55E68D1-A26D-4705-AD24-97609FDD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338662"/>
            <a:ext cx="8052046" cy="61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60685-58D7-4D28-8F73-2BEF7AE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42" y="409575"/>
            <a:ext cx="785232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34AE5-C5BD-45F3-B905-7A33B884597B}"/>
              </a:ext>
            </a:extLst>
          </p:cNvPr>
          <p:cNvSpPr/>
          <p:nvPr/>
        </p:nvSpPr>
        <p:spPr>
          <a:xfrm>
            <a:off x="4691005" y="178742"/>
            <a:ext cx="45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https://console.kinvey.com/sign-up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E7039-2AC5-44D9-A708-DDCA7270984A}"/>
              </a:ext>
            </a:extLst>
          </p:cNvPr>
          <p:cNvSpPr/>
          <p:nvPr/>
        </p:nvSpPr>
        <p:spPr>
          <a:xfrm>
            <a:off x="73746" y="5755928"/>
            <a:ext cx="12118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Kinvey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Please verify your email address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27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70F8FD-4E6A-4C2F-A363-E16A32A8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30"/>
            <a:ext cx="12192000" cy="54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71016-D94B-4151-AFA5-DFA8A3462929}"/>
              </a:ext>
            </a:extLst>
          </p:cNvPr>
          <p:cNvSpPr/>
          <p:nvPr/>
        </p:nvSpPr>
        <p:spPr>
          <a:xfrm>
            <a:off x="4471677" y="455470"/>
            <a:ext cx="32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https://console.kinvey.com/apps</a:t>
            </a:r>
          </a:p>
        </p:txBody>
      </p:sp>
    </p:spTree>
    <p:extLst>
      <p:ext uri="{BB962C8B-B14F-4D97-AF65-F5344CB8AC3E}">
        <p14:creationId xmlns:p14="http://schemas.microsoft.com/office/powerpoint/2010/main" val="396804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BD52B-F9AA-463D-8DCB-6C7A482D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41117"/>
            <a:ext cx="10715625" cy="33242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985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269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Удостоверяване и   упълномощаване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3</cp:revision>
  <dcterms:created xsi:type="dcterms:W3CDTF">2021-03-04T08:14:23Z</dcterms:created>
  <dcterms:modified xsi:type="dcterms:W3CDTF">2021-03-04T08:54:09Z</dcterms:modified>
</cp:coreProperties>
</file>