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 id="2147483700" r:id="rId3"/>
  </p:sldMasterIdLst>
  <p:notesMasterIdLst>
    <p:notesMasterId r:id="rId40"/>
  </p:notesMasterIdLst>
  <p:handoutMasterIdLst>
    <p:handoutMasterId r:id="rId41"/>
  </p:handoutMasterIdLst>
  <p:sldIdLst>
    <p:sldId id="1719" r:id="rId4"/>
    <p:sldId id="11113" r:id="rId5"/>
    <p:sldId id="11115" r:id="rId6"/>
    <p:sldId id="11117" r:id="rId7"/>
    <p:sldId id="11124" r:id="rId8"/>
    <p:sldId id="11118" r:id="rId9"/>
    <p:sldId id="1918" r:id="rId10"/>
    <p:sldId id="11120" r:id="rId11"/>
    <p:sldId id="11122" r:id="rId12"/>
    <p:sldId id="11116" r:id="rId13"/>
    <p:sldId id="1884" r:id="rId14"/>
    <p:sldId id="548" r:id="rId15"/>
    <p:sldId id="1911" r:id="rId16"/>
    <p:sldId id="1913" r:id="rId17"/>
    <p:sldId id="1914" r:id="rId18"/>
    <p:sldId id="1711" r:id="rId19"/>
    <p:sldId id="11114" r:id="rId20"/>
    <p:sldId id="1704" r:id="rId21"/>
    <p:sldId id="259" r:id="rId22"/>
    <p:sldId id="540" r:id="rId23"/>
    <p:sldId id="1707" r:id="rId24"/>
    <p:sldId id="11123" r:id="rId25"/>
    <p:sldId id="11119" r:id="rId26"/>
    <p:sldId id="271" r:id="rId27"/>
    <p:sldId id="260" r:id="rId28"/>
    <p:sldId id="269" r:id="rId29"/>
    <p:sldId id="273" r:id="rId30"/>
    <p:sldId id="286" r:id="rId31"/>
    <p:sldId id="284" r:id="rId32"/>
    <p:sldId id="283" r:id="rId33"/>
    <p:sldId id="279" r:id="rId34"/>
    <p:sldId id="11112" r:id="rId35"/>
    <p:sldId id="272" r:id="rId36"/>
    <p:sldId id="266" r:id="rId37"/>
    <p:sldId id="268" r:id="rId38"/>
    <p:sldId id="274" r:id="rId39"/>
  </p:sldIdLst>
  <p:sldSz cx="12192000" cy="6858000"/>
  <p:notesSz cx="9283700" cy="6985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4B91"/>
    <a:srgbClr val="306AAA"/>
    <a:srgbClr val="2F9DB8"/>
    <a:srgbClr val="31A0BC"/>
    <a:srgbClr val="8DB240"/>
    <a:srgbClr val="002F6C"/>
    <a:srgbClr val="9095AB"/>
    <a:srgbClr val="B391AD"/>
    <a:srgbClr val="90ADC1"/>
    <a:srgbClr val="804C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17" autoAdjust="0"/>
    <p:restoredTop sz="95127" autoAdjust="0"/>
  </p:normalViewPr>
  <p:slideViewPr>
    <p:cSldViewPr snapToGrid="0">
      <p:cViewPr varScale="1">
        <p:scale>
          <a:sx n="126" d="100"/>
          <a:sy n="126" d="100"/>
        </p:scale>
        <p:origin x="138" y="216"/>
      </p:cViewPr>
      <p:guideLst/>
    </p:cSldViewPr>
  </p:slideViewPr>
  <p:notesTextViewPr>
    <p:cViewPr>
      <p:scale>
        <a:sx n="1" d="1"/>
        <a:sy n="1" d="1"/>
      </p:scale>
      <p:origin x="0" y="0"/>
    </p:cViewPr>
  </p:notesTextViewPr>
  <p:notesViewPr>
    <p:cSldViewPr snapToGrid="0">
      <p:cViewPr varScale="1">
        <p:scale>
          <a:sx n="254" d="100"/>
          <a:sy n="254" d="100"/>
        </p:scale>
        <p:origin x="3990" y="18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0" Type="http://schemas.openxmlformats.org/officeDocument/2006/relationships/slide" Target="slides/slide17.xml"/><Relationship Id="rId41"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CF13B0-856A-44B2-9239-63AA633D4638}" type="doc">
      <dgm:prSet loTypeId="urn:microsoft.com/office/officeart/2005/8/layout/radial1" loCatId="relationship" qsTypeId="urn:microsoft.com/office/officeart/2005/8/quickstyle/simple1" qsCatId="simple" csTypeId="urn:microsoft.com/office/officeart/2005/8/colors/accent1_2" csCatId="accent1" phldr="1"/>
      <dgm:spPr/>
      <dgm:t>
        <a:bodyPr/>
        <a:lstStyle/>
        <a:p>
          <a:endParaRPr lang="en-US"/>
        </a:p>
      </dgm:t>
    </dgm:pt>
    <dgm:pt modelId="{DA6777E0-FCF2-4351-9E01-4BAA5DE6B034}">
      <dgm:prSet phldrT="[Text]"/>
      <dgm:spPr/>
      <dgm:t>
        <a:bodyPr/>
        <a:lstStyle/>
        <a:p>
          <a:r>
            <a:rPr lang="en-US" dirty="0"/>
            <a:t>App SDK</a:t>
          </a:r>
        </a:p>
      </dgm:t>
    </dgm:pt>
    <dgm:pt modelId="{9DD6E101-A08B-41B2-BA09-40D5B38E177F}" type="parTrans" cxnId="{DD009EBD-E017-470C-B212-D13799201AC1}">
      <dgm:prSet/>
      <dgm:spPr/>
      <dgm:t>
        <a:bodyPr/>
        <a:lstStyle/>
        <a:p>
          <a:endParaRPr lang="en-US"/>
        </a:p>
      </dgm:t>
    </dgm:pt>
    <dgm:pt modelId="{5A0A26B7-0058-489E-B203-F99780C1175F}" type="sibTrans" cxnId="{DD009EBD-E017-470C-B212-D13799201AC1}">
      <dgm:prSet/>
      <dgm:spPr/>
      <dgm:t>
        <a:bodyPr/>
        <a:lstStyle/>
        <a:p>
          <a:endParaRPr lang="en-US"/>
        </a:p>
      </dgm:t>
    </dgm:pt>
    <dgm:pt modelId="{F1E82BCE-D592-42D8-8D5C-D9F4AF7CCB13}">
      <dgm:prSet phldrT="[Text]"/>
      <dgm:spPr/>
      <dgm:t>
        <a:bodyPr/>
        <a:lstStyle/>
        <a:p>
          <a:endParaRPr lang="en-US" dirty="0"/>
        </a:p>
      </dgm:t>
    </dgm:pt>
    <dgm:pt modelId="{364E97B8-AC12-461E-8539-52386B4E7E30}" type="parTrans" cxnId="{E880E20D-B60A-46A1-916B-69747C76D085}">
      <dgm:prSet/>
      <dgm:spPr/>
      <dgm:t>
        <a:bodyPr/>
        <a:lstStyle/>
        <a:p>
          <a:endParaRPr lang="en-US"/>
        </a:p>
      </dgm:t>
    </dgm:pt>
    <dgm:pt modelId="{23438864-7726-4303-8971-BD6A1F4FFDAD}" type="sibTrans" cxnId="{E880E20D-B60A-46A1-916B-69747C76D085}">
      <dgm:prSet/>
      <dgm:spPr/>
      <dgm:t>
        <a:bodyPr/>
        <a:lstStyle/>
        <a:p>
          <a:endParaRPr lang="en-US"/>
        </a:p>
      </dgm:t>
    </dgm:pt>
    <dgm:pt modelId="{A08989F0-7FB9-4118-90D4-6E68A5EEE48F}">
      <dgm:prSet phldrT="[Text]"/>
      <dgm:spPr/>
      <dgm:t>
        <a:bodyPr/>
        <a:lstStyle/>
        <a:p>
          <a:endParaRPr lang="en-US" dirty="0"/>
        </a:p>
      </dgm:t>
    </dgm:pt>
    <dgm:pt modelId="{9A357F36-2873-4DE2-960F-AFD102BFD082}" type="parTrans" cxnId="{43897DB9-9D4A-444F-B51D-1E65C7231472}">
      <dgm:prSet/>
      <dgm:spPr/>
      <dgm:t>
        <a:bodyPr/>
        <a:lstStyle/>
        <a:p>
          <a:endParaRPr lang="en-US"/>
        </a:p>
      </dgm:t>
    </dgm:pt>
    <dgm:pt modelId="{45434116-5CDA-437E-99F7-06A18B4A8104}" type="sibTrans" cxnId="{43897DB9-9D4A-444F-B51D-1E65C7231472}">
      <dgm:prSet/>
      <dgm:spPr/>
      <dgm:t>
        <a:bodyPr/>
        <a:lstStyle/>
        <a:p>
          <a:endParaRPr lang="en-US"/>
        </a:p>
      </dgm:t>
    </dgm:pt>
    <dgm:pt modelId="{B835209F-64B0-4EC8-ACAA-D523A05CC8E1}">
      <dgm:prSet phldrT="[Text]"/>
      <dgm:spPr/>
      <dgm:t>
        <a:bodyPr/>
        <a:lstStyle/>
        <a:p>
          <a:endParaRPr lang="en-US" dirty="0"/>
        </a:p>
      </dgm:t>
    </dgm:pt>
    <dgm:pt modelId="{FD569DD6-1310-4B0D-BEC4-D1A254560683}" type="parTrans" cxnId="{C2A5470D-F890-4873-AE11-1BA322B7218E}">
      <dgm:prSet/>
      <dgm:spPr/>
      <dgm:t>
        <a:bodyPr/>
        <a:lstStyle/>
        <a:p>
          <a:endParaRPr lang="en-US"/>
        </a:p>
      </dgm:t>
    </dgm:pt>
    <dgm:pt modelId="{67BFEEAC-31CD-4915-897E-7DECCAD3C8E6}" type="sibTrans" cxnId="{C2A5470D-F890-4873-AE11-1BA322B7218E}">
      <dgm:prSet/>
      <dgm:spPr/>
      <dgm:t>
        <a:bodyPr/>
        <a:lstStyle/>
        <a:p>
          <a:endParaRPr lang="en-US"/>
        </a:p>
      </dgm:t>
    </dgm:pt>
    <dgm:pt modelId="{3587279F-5AEE-48F8-83A5-C4F8A66FE977}">
      <dgm:prSet phldrT="[Text]"/>
      <dgm:spPr/>
      <dgm:t>
        <a:bodyPr/>
        <a:lstStyle/>
        <a:p>
          <a:endParaRPr lang="en-US" dirty="0"/>
        </a:p>
      </dgm:t>
    </dgm:pt>
    <dgm:pt modelId="{765BE715-7EB4-41FF-BF78-25048C37FBF9}" type="parTrans" cxnId="{5BAF9C80-70A8-474B-9858-EE38502F7831}">
      <dgm:prSet/>
      <dgm:spPr/>
      <dgm:t>
        <a:bodyPr/>
        <a:lstStyle/>
        <a:p>
          <a:endParaRPr lang="en-US"/>
        </a:p>
      </dgm:t>
    </dgm:pt>
    <dgm:pt modelId="{36681D04-EBA0-428D-8D2F-63165F3DCCEB}" type="sibTrans" cxnId="{5BAF9C80-70A8-474B-9858-EE38502F7831}">
      <dgm:prSet/>
      <dgm:spPr/>
      <dgm:t>
        <a:bodyPr/>
        <a:lstStyle/>
        <a:p>
          <a:endParaRPr lang="en-US"/>
        </a:p>
      </dgm:t>
    </dgm:pt>
    <dgm:pt modelId="{ACB7C5BA-60E1-433E-9036-D4D2E4C9314B}">
      <dgm:prSet phldrT="[Text]"/>
      <dgm:spPr/>
      <dgm:t>
        <a:bodyPr/>
        <a:lstStyle/>
        <a:p>
          <a:endParaRPr lang="en-US" dirty="0"/>
        </a:p>
      </dgm:t>
    </dgm:pt>
    <dgm:pt modelId="{5922832A-57C0-440C-8DC1-C10C400F54F1}" type="parTrans" cxnId="{82BC4A4A-7A59-4BCF-9F93-4DD03D0B810B}">
      <dgm:prSet/>
      <dgm:spPr/>
      <dgm:t>
        <a:bodyPr/>
        <a:lstStyle/>
        <a:p>
          <a:endParaRPr lang="en-US"/>
        </a:p>
      </dgm:t>
    </dgm:pt>
    <dgm:pt modelId="{4E07D9B7-DE37-4725-A42A-8BE5E18E0AA3}" type="sibTrans" cxnId="{82BC4A4A-7A59-4BCF-9F93-4DD03D0B810B}">
      <dgm:prSet/>
      <dgm:spPr/>
      <dgm:t>
        <a:bodyPr/>
        <a:lstStyle/>
        <a:p>
          <a:endParaRPr lang="en-US"/>
        </a:p>
      </dgm:t>
    </dgm:pt>
    <dgm:pt modelId="{7CD76AF7-8EB4-4B89-8038-9333719798E9}">
      <dgm:prSet phldrT="[Text]"/>
      <dgm:spPr/>
      <dgm:t>
        <a:bodyPr/>
        <a:lstStyle/>
        <a:p>
          <a:endParaRPr lang="en-US" dirty="0"/>
        </a:p>
      </dgm:t>
    </dgm:pt>
    <dgm:pt modelId="{BB64DDB4-5C06-484E-AC30-699095B813E0}" type="parTrans" cxnId="{17739611-5F8D-4DAE-81B0-372148B40BA2}">
      <dgm:prSet/>
      <dgm:spPr/>
      <dgm:t>
        <a:bodyPr/>
        <a:lstStyle/>
        <a:p>
          <a:endParaRPr lang="en-US"/>
        </a:p>
      </dgm:t>
    </dgm:pt>
    <dgm:pt modelId="{BBFF6DF7-9A7F-435E-BB25-AA9FAEDDC323}" type="sibTrans" cxnId="{17739611-5F8D-4DAE-81B0-372148B40BA2}">
      <dgm:prSet/>
      <dgm:spPr/>
      <dgm:t>
        <a:bodyPr/>
        <a:lstStyle/>
        <a:p>
          <a:endParaRPr lang="en-US"/>
        </a:p>
      </dgm:t>
    </dgm:pt>
    <dgm:pt modelId="{3382C8D1-D3FC-471E-8C08-7AF16569F680}">
      <dgm:prSet phldrT="[Text]"/>
      <dgm:spPr/>
      <dgm:t>
        <a:bodyPr/>
        <a:lstStyle/>
        <a:p>
          <a:endParaRPr lang="en-US" dirty="0"/>
        </a:p>
      </dgm:t>
    </dgm:pt>
    <dgm:pt modelId="{E33F7A33-436F-4F65-BF44-BC396A3A2CE7}" type="parTrans" cxnId="{0870FF1E-96FC-4F44-97CD-4799B619B885}">
      <dgm:prSet/>
      <dgm:spPr/>
      <dgm:t>
        <a:bodyPr/>
        <a:lstStyle/>
        <a:p>
          <a:endParaRPr lang="en-US"/>
        </a:p>
      </dgm:t>
    </dgm:pt>
    <dgm:pt modelId="{D28EA4DB-ECCC-4D7F-AEA5-8D5D9860CDFD}" type="sibTrans" cxnId="{0870FF1E-96FC-4F44-97CD-4799B619B885}">
      <dgm:prSet/>
      <dgm:spPr/>
      <dgm:t>
        <a:bodyPr/>
        <a:lstStyle/>
        <a:p>
          <a:endParaRPr lang="en-US"/>
        </a:p>
      </dgm:t>
    </dgm:pt>
    <dgm:pt modelId="{2B660632-A9FD-4CB6-A8ED-2C3CBBDFCB28}">
      <dgm:prSet phldrT="[Text]"/>
      <dgm:spPr/>
      <dgm:t>
        <a:bodyPr/>
        <a:lstStyle/>
        <a:p>
          <a:endParaRPr lang="en-US" dirty="0"/>
        </a:p>
      </dgm:t>
    </dgm:pt>
    <dgm:pt modelId="{EF1DDD2B-4865-477F-8EAC-1EA77143AA9B}" type="parTrans" cxnId="{D0E255CA-5E6A-49AF-90A4-A6D9FFB7EBAD}">
      <dgm:prSet/>
      <dgm:spPr/>
      <dgm:t>
        <a:bodyPr/>
        <a:lstStyle/>
        <a:p>
          <a:endParaRPr lang="en-US"/>
        </a:p>
      </dgm:t>
    </dgm:pt>
    <dgm:pt modelId="{FE799C56-CE7C-4FEA-9D0E-BE8E42DAAAE7}" type="sibTrans" cxnId="{D0E255CA-5E6A-49AF-90A4-A6D9FFB7EBAD}">
      <dgm:prSet/>
      <dgm:spPr/>
      <dgm:t>
        <a:bodyPr/>
        <a:lstStyle/>
        <a:p>
          <a:endParaRPr lang="en-US"/>
        </a:p>
      </dgm:t>
    </dgm:pt>
    <dgm:pt modelId="{36698590-81E0-46A6-A876-A59239461136}">
      <dgm:prSet phldrT="[Text]"/>
      <dgm:spPr/>
      <dgm:t>
        <a:bodyPr/>
        <a:lstStyle/>
        <a:p>
          <a:endParaRPr lang="en-US" dirty="0"/>
        </a:p>
      </dgm:t>
    </dgm:pt>
    <dgm:pt modelId="{85227F7F-7603-4063-AF33-05365AE1ADCB}" type="sibTrans" cxnId="{97381FC7-DE7F-4F2D-8DB7-7A93EA4657B4}">
      <dgm:prSet/>
      <dgm:spPr/>
      <dgm:t>
        <a:bodyPr/>
        <a:lstStyle/>
        <a:p>
          <a:endParaRPr lang="en-US"/>
        </a:p>
      </dgm:t>
    </dgm:pt>
    <dgm:pt modelId="{5AC05A5B-421A-4F10-B23D-F0A03C11343A}" type="parTrans" cxnId="{97381FC7-DE7F-4F2D-8DB7-7A93EA4657B4}">
      <dgm:prSet/>
      <dgm:spPr/>
      <dgm:t>
        <a:bodyPr/>
        <a:lstStyle/>
        <a:p>
          <a:endParaRPr lang="en-US"/>
        </a:p>
      </dgm:t>
    </dgm:pt>
    <dgm:pt modelId="{9DCB9384-6297-472A-AFE7-D7EB6032AE8D}">
      <dgm:prSet phldrT="[Text]"/>
      <dgm:spPr/>
      <dgm:t>
        <a:bodyPr/>
        <a:lstStyle/>
        <a:p>
          <a:endParaRPr lang="en-US" dirty="0">
            <a:solidFill>
              <a:schemeClr val="bg1"/>
            </a:solidFill>
          </a:endParaRPr>
        </a:p>
      </dgm:t>
    </dgm:pt>
    <dgm:pt modelId="{5253F3D9-0229-4369-A4E7-6F706C9EBFEA}" type="sibTrans" cxnId="{AC90ECC1-C106-41FC-8CE0-01FB195D93AF}">
      <dgm:prSet/>
      <dgm:spPr/>
      <dgm:t>
        <a:bodyPr/>
        <a:lstStyle/>
        <a:p>
          <a:endParaRPr lang="en-US"/>
        </a:p>
      </dgm:t>
    </dgm:pt>
    <dgm:pt modelId="{FF969811-3D06-47D2-B5B9-D01D8FCFE7A9}" type="parTrans" cxnId="{AC90ECC1-C106-41FC-8CE0-01FB195D93AF}">
      <dgm:prSet/>
      <dgm:spPr/>
      <dgm:t>
        <a:bodyPr/>
        <a:lstStyle/>
        <a:p>
          <a:endParaRPr lang="en-US"/>
        </a:p>
      </dgm:t>
    </dgm:pt>
    <dgm:pt modelId="{94598A51-92BF-4801-8C54-3CE9EDA7FFE6}" type="pres">
      <dgm:prSet presAssocID="{12CF13B0-856A-44B2-9239-63AA633D4638}" presName="cycle" presStyleCnt="0">
        <dgm:presLayoutVars>
          <dgm:chMax val="1"/>
          <dgm:dir/>
          <dgm:animLvl val="ctr"/>
          <dgm:resizeHandles val="exact"/>
        </dgm:presLayoutVars>
      </dgm:prSet>
      <dgm:spPr/>
    </dgm:pt>
    <dgm:pt modelId="{3610F8BA-AAF0-4007-844C-402C405D4592}" type="pres">
      <dgm:prSet presAssocID="{DA6777E0-FCF2-4351-9E01-4BAA5DE6B034}" presName="centerShape" presStyleLbl="node0" presStyleIdx="0" presStyleCnt="1" custScaleX="180085" custScaleY="187646"/>
      <dgm:spPr/>
    </dgm:pt>
    <dgm:pt modelId="{1A68B49B-AFA4-4743-ABBD-68DB0B4907FC}" type="pres">
      <dgm:prSet presAssocID="{5AC05A5B-421A-4F10-B23D-F0A03C11343A}" presName="Name9" presStyleLbl="parChTrans1D2" presStyleIdx="0" presStyleCnt="10"/>
      <dgm:spPr/>
    </dgm:pt>
    <dgm:pt modelId="{EC5C1DFF-A7A7-41B7-90F7-9E32F0A9F3FF}" type="pres">
      <dgm:prSet presAssocID="{5AC05A5B-421A-4F10-B23D-F0A03C11343A}" presName="connTx" presStyleLbl="parChTrans1D2" presStyleIdx="0" presStyleCnt="10"/>
      <dgm:spPr/>
    </dgm:pt>
    <dgm:pt modelId="{B0582D69-6458-4AEA-8C4E-2D15F9065AB3}" type="pres">
      <dgm:prSet presAssocID="{36698590-81E0-46A6-A876-A59239461136}" presName="node" presStyleLbl="node1" presStyleIdx="0" presStyleCnt="10">
        <dgm:presLayoutVars>
          <dgm:bulletEnabled val="1"/>
        </dgm:presLayoutVars>
      </dgm:prSet>
      <dgm:spPr/>
    </dgm:pt>
    <dgm:pt modelId="{BA227784-2645-4D6B-B945-37F12F02B430}" type="pres">
      <dgm:prSet presAssocID="{FF969811-3D06-47D2-B5B9-D01D8FCFE7A9}" presName="Name9" presStyleLbl="parChTrans1D2" presStyleIdx="1" presStyleCnt="10"/>
      <dgm:spPr/>
    </dgm:pt>
    <dgm:pt modelId="{2F785271-4369-432C-96CB-98B2600EFCFF}" type="pres">
      <dgm:prSet presAssocID="{FF969811-3D06-47D2-B5B9-D01D8FCFE7A9}" presName="connTx" presStyleLbl="parChTrans1D2" presStyleIdx="1" presStyleCnt="10"/>
      <dgm:spPr/>
    </dgm:pt>
    <dgm:pt modelId="{60E41614-4557-4C20-82C6-C72F478C9CFB}" type="pres">
      <dgm:prSet presAssocID="{9DCB9384-6297-472A-AFE7-D7EB6032AE8D}" presName="node" presStyleLbl="node1" presStyleIdx="1" presStyleCnt="10">
        <dgm:presLayoutVars>
          <dgm:bulletEnabled val="1"/>
        </dgm:presLayoutVars>
      </dgm:prSet>
      <dgm:spPr/>
    </dgm:pt>
    <dgm:pt modelId="{EBBB70FC-40F8-4A54-A933-4F3683E1C5E8}" type="pres">
      <dgm:prSet presAssocID="{364E97B8-AC12-461E-8539-52386B4E7E30}" presName="Name9" presStyleLbl="parChTrans1D2" presStyleIdx="2" presStyleCnt="10"/>
      <dgm:spPr/>
    </dgm:pt>
    <dgm:pt modelId="{F440711C-F0AD-4472-8B34-749CF5685546}" type="pres">
      <dgm:prSet presAssocID="{364E97B8-AC12-461E-8539-52386B4E7E30}" presName="connTx" presStyleLbl="parChTrans1D2" presStyleIdx="2" presStyleCnt="10"/>
      <dgm:spPr/>
    </dgm:pt>
    <dgm:pt modelId="{3F75413D-0A1C-431B-886F-115B99C3365E}" type="pres">
      <dgm:prSet presAssocID="{F1E82BCE-D592-42D8-8D5C-D9F4AF7CCB13}" presName="node" presStyleLbl="node1" presStyleIdx="2" presStyleCnt="10">
        <dgm:presLayoutVars>
          <dgm:bulletEnabled val="1"/>
        </dgm:presLayoutVars>
      </dgm:prSet>
      <dgm:spPr/>
    </dgm:pt>
    <dgm:pt modelId="{91DF4B20-8A93-4195-BF78-A44C8748AD55}" type="pres">
      <dgm:prSet presAssocID="{EF1DDD2B-4865-477F-8EAC-1EA77143AA9B}" presName="Name9" presStyleLbl="parChTrans1D2" presStyleIdx="3" presStyleCnt="10"/>
      <dgm:spPr/>
    </dgm:pt>
    <dgm:pt modelId="{6E679AF2-20D3-4D0E-88DF-EFBD5EB1E66A}" type="pres">
      <dgm:prSet presAssocID="{EF1DDD2B-4865-477F-8EAC-1EA77143AA9B}" presName="connTx" presStyleLbl="parChTrans1D2" presStyleIdx="3" presStyleCnt="10"/>
      <dgm:spPr/>
    </dgm:pt>
    <dgm:pt modelId="{1B3F57A6-99F6-4C72-A4A5-E83B4709DE23}" type="pres">
      <dgm:prSet presAssocID="{2B660632-A9FD-4CB6-A8ED-2C3CBBDFCB28}" presName="node" presStyleLbl="node1" presStyleIdx="3" presStyleCnt="10">
        <dgm:presLayoutVars>
          <dgm:bulletEnabled val="1"/>
        </dgm:presLayoutVars>
      </dgm:prSet>
      <dgm:spPr/>
    </dgm:pt>
    <dgm:pt modelId="{711DCA08-3DCE-4A41-86AB-F481487E934C}" type="pres">
      <dgm:prSet presAssocID="{9A357F36-2873-4DE2-960F-AFD102BFD082}" presName="Name9" presStyleLbl="parChTrans1D2" presStyleIdx="4" presStyleCnt="10"/>
      <dgm:spPr/>
    </dgm:pt>
    <dgm:pt modelId="{81861A45-0AD4-419D-8420-244249F10126}" type="pres">
      <dgm:prSet presAssocID="{9A357F36-2873-4DE2-960F-AFD102BFD082}" presName="connTx" presStyleLbl="parChTrans1D2" presStyleIdx="4" presStyleCnt="10"/>
      <dgm:spPr/>
    </dgm:pt>
    <dgm:pt modelId="{12A0AC24-D3A8-4FC7-8210-9529DB5FA146}" type="pres">
      <dgm:prSet presAssocID="{A08989F0-7FB9-4118-90D4-6E68A5EEE48F}" presName="node" presStyleLbl="node1" presStyleIdx="4" presStyleCnt="10">
        <dgm:presLayoutVars>
          <dgm:bulletEnabled val="1"/>
        </dgm:presLayoutVars>
      </dgm:prSet>
      <dgm:spPr/>
    </dgm:pt>
    <dgm:pt modelId="{35B1A5B7-6A81-4363-9FE0-641E115BD0BC}" type="pres">
      <dgm:prSet presAssocID="{FD569DD6-1310-4B0D-BEC4-D1A254560683}" presName="Name9" presStyleLbl="parChTrans1D2" presStyleIdx="5" presStyleCnt="10"/>
      <dgm:spPr/>
    </dgm:pt>
    <dgm:pt modelId="{A902A7A3-B59F-4A44-8D74-FDEDFEA68435}" type="pres">
      <dgm:prSet presAssocID="{FD569DD6-1310-4B0D-BEC4-D1A254560683}" presName="connTx" presStyleLbl="parChTrans1D2" presStyleIdx="5" presStyleCnt="10"/>
      <dgm:spPr/>
    </dgm:pt>
    <dgm:pt modelId="{5D535779-E798-45FC-A7EF-2715FB3E0F7D}" type="pres">
      <dgm:prSet presAssocID="{B835209F-64B0-4EC8-ACAA-D523A05CC8E1}" presName="node" presStyleLbl="node1" presStyleIdx="5" presStyleCnt="10">
        <dgm:presLayoutVars>
          <dgm:bulletEnabled val="1"/>
        </dgm:presLayoutVars>
      </dgm:prSet>
      <dgm:spPr/>
    </dgm:pt>
    <dgm:pt modelId="{D96FECDE-4D49-4E95-AE5A-967542540638}" type="pres">
      <dgm:prSet presAssocID="{765BE715-7EB4-41FF-BF78-25048C37FBF9}" presName="Name9" presStyleLbl="parChTrans1D2" presStyleIdx="6" presStyleCnt="10"/>
      <dgm:spPr/>
    </dgm:pt>
    <dgm:pt modelId="{A1075017-2809-4EAD-8426-EDD0DB4CE549}" type="pres">
      <dgm:prSet presAssocID="{765BE715-7EB4-41FF-BF78-25048C37FBF9}" presName="connTx" presStyleLbl="parChTrans1D2" presStyleIdx="6" presStyleCnt="10"/>
      <dgm:spPr/>
    </dgm:pt>
    <dgm:pt modelId="{F7F50640-F0CF-409B-BA23-48F60FF2A07D}" type="pres">
      <dgm:prSet presAssocID="{3587279F-5AEE-48F8-83A5-C4F8A66FE977}" presName="node" presStyleLbl="node1" presStyleIdx="6" presStyleCnt="10">
        <dgm:presLayoutVars>
          <dgm:bulletEnabled val="1"/>
        </dgm:presLayoutVars>
      </dgm:prSet>
      <dgm:spPr/>
    </dgm:pt>
    <dgm:pt modelId="{8C19539F-7969-43AD-BC94-0C7D882C13C3}" type="pres">
      <dgm:prSet presAssocID="{5922832A-57C0-440C-8DC1-C10C400F54F1}" presName="Name9" presStyleLbl="parChTrans1D2" presStyleIdx="7" presStyleCnt="10"/>
      <dgm:spPr/>
    </dgm:pt>
    <dgm:pt modelId="{EE0D555E-259B-44B8-9B6E-5238F2F4401E}" type="pres">
      <dgm:prSet presAssocID="{5922832A-57C0-440C-8DC1-C10C400F54F1}" presName="connTx" presStyleLbl="parChTrans1D2" presStyleIdx="7" presStyleCnt="10"/>
      <dgm:spPr/>
    </dgm:pt>
    <dgm:pt modelId="{1B9EBD0D-998B-49ED-B765-1F2C125C7E22}" type="pres">
      <dgm:prSet presAssocID="{ACB7C5BA-60E1-433E-9036-D4D2E4C9314B}" presName="node" presStyleLbl="node1" presStyleIdx="7" presStyleCnt="10">
        <dgm:presLayoutVars>
          <dgm:bulletEnabled val="1"/>
        </dgm:presLayoutVars>
      </dgm:prSet>
      <dgm:spPr/>
    </dgm:pt>
    <dgm:pt modelId="{B7E57299-2E73-43CC-B9F3-A19ECE0DC787}" type="pres">
      <dgm:prSet presAssocID="{BB64DDB4-5C06-484E-AC30-699095B813E0}" presName="Name9" presStyleLbl="parChTrans1D2" presStyleIdx="8" presStyleCnt="10"/>
      <dgm:spPr/>
    </dgm:pt>
    <dgm:pt modelId="{0554FBCA-3546-47E9-8ED0-17706E259367}" type="pres">
      <dgm:prSet presAssocID="{BB64DDB4-5C06-484E-AC30-699095B813E0}" presName="connTx" presStyleLbl="parChTrans1D2" presStyleIdx="8" presStyleCnt="10"/>
      <dgm:spPr/>
    </dgm:pt>
    <dgm:pt modelId="{31C51A9E-3349-41EB-BC38-D0751179972E}" type="pres">
      <dgm:prSet presAssocID="{7CD76AF7-8EB4-4B89-8038-9333719798E9}" presName="node" presStyleLbl="node1" presStyleIdx="8" presStyleCnt="10">
        <dgm:presLayoutVars>
          <dgm:bulletEnabled val="1"/>
        </dgm:presLayoutVars>
      </dgm:prSet>
      <dgm:spPr/>
    </dgm:pt>
    <dgm:pt modelId="{D8B9BFEE-DE13-4A72-BD37-9C3305CD032A}" type="pres">
      <dgm:prSet presAssocID="{E33F7A33-436F-4F65-BF44-BC396A3A2CE7}" presName="Name9" presStyleLbl="parChTrans1D2" presStyleIdx="9" presStyleCnt="10"/>
      <dgm:spPr/>
    </dgm:pt>
    <dgm:pt modelId="{5C739091-79EE-4E40-B8AE-4261A0C06C36}" type="pres">
      <dgm:prSet presAssocID="{E33F7A33-436F-4F65-BF44-BC396A3A2CE7}" presName="connTx" presStyleLbl="parChTrans1D2" presStyleIdx="9" presStyleCnt="10"/>
      <dgm:spPr/>
    </dgm:pt>
    <dgm:pt modelId="{19A4DE6A-2AD0-49E6-A32C-E17C74990066}" type="pres">
      <dgm:prSet presAssocID="{3382C8D1-D3FC-471E-8C08-7AF16569F680}" presName="node" presStyleLbl="node1" presStyleIdx="9" presStyleCnt="10">
        <dgm:presLayoutVars>
          <dgm:bulletEnabled val="1"/>
        </dgm:presLayoutVars>
      </dgm:prSet>
      <dgm:spPr/>
    </dgm:pt>
  </dgm:ptLst>
  <dgm:cxnLst>
    <dgm:cxn modelId="{C2A5470D-F890-4873-AE11-1BA322B7218E}" srcId="{DA6777E0-FCF2-4351-9E01-4BAA5DE6B034}" destId="{B835209F-64B0-4EC8-ACAA-D523A05CC8E1}" srcOrd="5" destOrd="0" parTransId="{FD569DD6-1310-4B0D-BEC4-D1A254560683}" sibTransId="{67BFEEAC-31CD-4915-897E-7DECCAD3C8E6}"/>
    <dgm:cxn modelId="{E880E20D-B60A-46A1-916B-69747C76D085}" srcId="{DA6777E0-FCF2-4351-9E01-4BAA5DE6B034}" destId="{F1E82BCE-D592-42D8-8D5C-D9F4AF7CCB13}" srcOrd="2" destOrd="0" parTransId="{364E97B8-AC12-461E-8539-52386B4E7E30}" sibTransId="{23438864-7726-4303-8971-BD6A1F4FFDAD}"/>
    <dgm:cxn modelId="{17739611-5F8D-4DAE-81B0-372148B40BA2}" srcId="{DA6777E0-FCF2-4351-9E01-4BAA5DE6B034}" destId="{7CD76AF7-8EB4-4B89-8038-9333719798E9}" srcOrd="8" destOrd="0" parTransId="{BB64DDB4-5C06-484E-AC30-699095B813E0}" sibTransId="{BBFF6DF7-9A7F-435E-BB25-AA9FAEDDC323}"/>
    <dgm:cxn modelId="{B6EFD81A-4518-4439-BE54-CCAE12E38467}" type="presOf" srcId="{BB64DDB4-5C06-484E-AC30-699095B813E0}" destId="{0554FBCA-3546-47E9-8ED0-17706E259367}" srcOrd="1" destOrd="0" presId="urn:microsoft.com/office/officeart/2005/8/layout/radial1"/>
    <dgm:cxn modelId="{0870FF1E-96FC-4F44-97CD-4799B619B885}" srcId="{DA6777E0-FCF2-4351-9E01-4BAA5DE6B034}" destId="{3382C8D1-D3FC-471E-8C08-7AF16569F680}" srcOrd="9" destOrd="0" parTransId="{E33F7A33-436F-4F65-BF44-BC396A3A2CE7}" sibTransId="{D28EA4DB-ECCC-4D7F-AEA5-8D5D9860CDFD}"/>
    <dgm:cxn modelId="{DD0F1322-2D52-4CA7-8740-22E96D22B196}" type="presOf" srcId="{7CD76AF7-8EB4-4B89-8038-9333719798E9}" destId="{31C51A9E-3349-41EB-BC38-D0751179972E}" srcOrd="0" destOrd="0" presId="urn:microsoft.com/office/officeart/2005/8/layout/radial1"/>
    <dgm:cxn modelId="{21039F28-2402-4BB6-A23D-313D7DF0AEC7}" type="presOf" srcId="{765BE715-7EB4-41FF-BF78-25048C37FBF9}" destId="{A1075017-2809-4EAD-8426-EDD0DB4CE549}" srcOrd="1" destOrd="0" presId="urn:microsoft.com/office/officeart/2005/8/layout/radial1"/>
    <dgm:cxn modelId="{669D182A-A0F8-4B36-BD1C-BDCB748F9668}" type="presOf" srcId="{364E97B8-AC12-461E-8539-52386B4E7E30}" destId="{F440711C-F0AD-4472-8B34-749CF5685546}" srcOrd="1" destOrd="0" presId="urn:microsoft.com/office/officeart/2005/8/layout/radial1"/>
    <dgm:cxn modelId="{EC3D9C32-D509-46E9-B4D6-CC9A806E8A0C}" type="presOf" srcId="{B835209F-64B0-4EC8-ACAA-D523A05CC8E1}" destId="{5D535779-E798-45FC-A7EF-2715FB3E0F7D}" srcOrd="0" destOrd="0" presId="urn:microsoft.com/office/officeart/2005/8/layout/radial1"/>
    <dgm:cxn modelId="{A1A12B34-128A-4A1C-A30E-02AA3063AEA7}" type="presOf" srcId="{FF969811-3D06-47D2-B5B9-D01D8FCFE7A9}" destId="{2F785271-4369-432C-96CB-98B2600EFCFF}" srcOrd="1" destOrd="0" presId="urn:microsoft.com/office/officeart/2005/8/layout/radial1"/>
    <dgm:cxn modelId="{8E0A0E41-E54D-4EF1-8AE3-78DEBCEDBC1F}" type="presOf" srcId="{F1E82BCE-D592-42D8-8D5C-D9F4AF7CCB13}" destId="{3F75413D-0A1C-431B-886F-115B99C3365E}" srcOrd="0" destOrd="0" presId="urn:microsoft.com/office/officeart/2005/8/layout/radial1"/>
    <dgm:cxn modelId="{027E7C61-220A-4AFD-8B4C-8CBFD0CE7310}" type="presOf" srcId="{E33F7A33-436F-4F65-BF44-BC396A3A2CE7}" destId="{D8B9BFEE-DE13-4A72-BD37-9C3305CD032A}" srcOrd="0" destOrd="0" presId="urn:microsoft.com/office/officeart/2005/8/layout/radial1"/>
    <dgm:cxn modelId="{B6D74762-C3D6-440B-818F-7319D26AA585}" type="presOf" srcId="{5922832A-57C0-440C-8DC1-C10C400F54F1}" destId="{EE0D555E-259B-44B8-9B6E-5238F2F4401E}" srcOrd="1" destOrd="0" presId="urn:microsoft.com/office/officeart/2005/8/layout/radial1"/>
    <dgm:cxn modelId="{3F984865-6C83-4A28-86A0-9F1905C0B176}" type="presOf" srcId="{FD569DD6-1310-4B0D-BEC4-D1A254560683}" destId="{A902A7A3-B59F-4A44-8D74-FDEDFEA68435}" srcOrd="1" destOrd="0" presId="urn:microsoft.com/office/officeart/2005/8/layout/radial1"/>
    <dgm:cxn modelId="{AC9F0646-6AF9-4E46-8FC8-D22049E20A0F}" type="presOf" srcId="{DA6777E0-FCF2-4351-9E01-4BAA5DE6B034}" destId="{3610F8BA-AAF0-4007-844C-402C405D4592}" srcOrd="0" destOrd="0" presId="urn:microsoft.com/office/officeart/2005/8/layout/radial1"/>
    <dgm:cxn modelId="{9E59AF68-37C2-4BD4-B9B0-5349ACD3EF3D}" type="presOf" srcId="{5AC05A5B-421A-4F10-B23D-F0A03C11343A}" destId="{1A68B49B-AFA4-4743-ABBD-68DB0B4907FC}" srcOrd="0" destOrd="0" presId="urn:microsoft.com/office/officeart/2005/8/layout/radial1"/>
    <dgm:cxn modelId="{82BC4A4A-7A59-4BCF-9F93-4DD03D0B810B}" srcId="{DA6777E0-FCF2-4351-9E01-4BAA5DE6B034}" destId="{ACB7C5BA-60E1-433E-9036-D4D2E4C9314B}" srcOrd="7" destOrd="0" parTransId="{5922832A-57C0-440C-8DC1-C10C400F54F1}" sibTransId="{4E07D9B7-DE37-4725-A42A-8BE5E18E0AA3}"/>
    <dgm:cxn modelId="{A41E074D-9731-4AD4-8148-BEA1129A622B}" type="presOf" srcId="{3382C8D1-D3FC-471E-8C08-7AF16569F680}" destId="{19A4DE6A-2AD0-49E6-A32C-E17C74990066}" srcOrd="0" destOrd="0" presId="urn:microsoft.com/office/officeart/2005/8/layout/radial1"/>
    <dgm:cxn modelId="{FBE00773-FE72-4E70-AF2A-44BA99CB4F73}" type="presOf" srcId="{364E97B8-AC12-461E-8539-52386B4E7E30}" destId="{EBBB70FC-40F8-4A54-A933-4F3683E1C5E8}" srcOrd="0" destOrd="0" presId="urn:microsoft.com/office/officeart/2005/8/layout/radial1"/>
    <dgm:cxn modelId="{65196953-7D69-46C4-BAFA-DCF256D60DEC}" type="presOf" srcId="{FD569DD6-1310-4B0D-BEC4-D1A254560683}" destId="{35B1A5B7-6A81-4363-9FE0-641E115BD0BC}" srcOrd="0" destOrd="0" presId="urn:microsoft.com/office/officeart/2005/8/layout/radial1"/>
    <dgm:cxn modelId="{DFDD4854-E4A0-47AF-A35B-470A1E5E6116}" type="presOf" srcId="{A08989F0-7FB9-4118-90D4-6E68A5EEE48F}" destId="{12A0AC24-D3A8-4FC7-8210-9529DB5FA146}" srcOrd="0" destOrd="0" presId="urn:microsoft.com/office/officeart/2005/8/layout/radial1"/>
    <dgm:cxn modelId="{E0EA8A76-F9B7-4D4F-BBF3-3F9C97E18D75}" type="presOf" srcId="{9A357F36-2873-4DE2-960F-AFD102BFD082}" destId="{81861A45-0AD4-419D-8420-244249F10126}" srcOrd="1" destOrd="0" presId="urn:microsoft.com/office/officeart/2005/8/layout/radial1"/>
    <dgm:cxn modelId="{D9F2C67B-B39D-40C8-B201-5E14CF3C31BD}" type="presOf" srcId="{ACB7C5BA-60E1-433E-9036-D4D2E4C9314B}" destId="{1B9EBD0D-998B-49ED-B765-1F2C125C7E22}" srcOrd="0" destOrd="0" presId="urn:microsoft.com/office/officeart/2005/8/layout/radial1"/>
    <dgm:cxn modelId="{5BAF9C80-70A8-474B-9858-EE38502F7831}" srcId="{DA6777E0-FCF2-4351-9E01-4BAA5DE6B034}" destId="{3587279F-5AEE-48F8-83A5-C4F8A66FE977}" srcOrd="6" destOrd="0" parTransId="{765BE715-7EB4-41FF-BF78-25048C37FBF9}" sibTransId="{36681D04-EBA0-428D-8D2F-63165F3DCCEB}"/>
    <dgm:cxn modelId="{DC523C82-652C-4B6F-B098-025D7CAE2922}" type="presOf" srcId="{EF1DDD2B-4865-477F-8EAC-1EA77143AA9B}" destId="{91DF4B20-8A93-4195-BF78-A44C8748AD55}" srcOrd="0" destOrd="0" presId="urn:microsoft.com/office/officeart/2005/8/layout/radial1"/>
    <dgm:cxn modelId="{A18EFB84-0552-4217-AD73-AC1016C98F2F}" type="presOf" srcId="{E33F7A33-436F-4F65-BF44-BC396A3A2CE7}" destId="{5C739091-79EE-4E40-B8AE-4261A0C06C36}" srcOrd="1" destOrd="0" presId="urn:microsoft.com/office/officeart/2005/8/layout/radial1"/>
    <dgm:cxn modelId="{B7A73893-89B5-45BC-B46B-3D8F1D069137}" type="presOf" srcId="{765BE715-7EB4-41FF-BF78-25048C37FBF9}" destId="{D96FECDE-4D49-4E95-AE5A-967542540638}" srcOrd="0" destOrd="0" presId="urn:microsoft.com/office/officeart/2005/8/layout/radial1"/>
    <dgm:cxn modelId="{63CF599A-ECE9-40FE-8260-18DE5F6E0A67}" type="presOf" srcId="{EF1DDD2B-4865-477F-8EAC-1EA77143AA9B}" destId="{6E679AF2-20D3-4D0E-88DF-EFBD5EB1E66A}" srcOrd="1" destOrd="0" presId="urn:microsoft.com/office/officeart/2005/8/layout/radial1"/>
    <dgm:cxn modelId="{6065C49E-A036-419B-BB89-A143FC752D17}" type="presOf" srcId="{5922832A-57C0-440C-8DC1-C10C400F54F1}" destId="{8C19539F-7969-43AD-BC94-0C7D882C13C3}" srcOrd="0" destOrd="0" presId="urn:microsoft.com/office/officeart/2005/8/layout/radial1"/>
    <dgm:cxn modelId="{73A6479F-7C2B-4B8F-96B1-40CE38A9F607}" type="presOf" srcId="{9A357F36-2873-4DE2-960F-AFD102BFD082}" destId="{711DCA08-3DCE-4A41-86AB-F481487E934C}" srcOrd="0" destOrd="0" presId="urn:microsoft.com/office/officeart/2005/8/layout/radial1"/>
    <dgm:cxn modelId="{37A8A1B3-5819-4805-9B77-0687A05E2051}" type="presOf" srcId="{3587279F-5AEE-48F8-83A5-C4F8A66FE977}" destId="{F7F50640-F0CF-409B-BA23-48F60FF2A07D}" srcOrd="0" destOrd="0" presId="urn:microsoft.com/office/officeart/2005/8/layout/radial1"/>
    <dgm:cxn modelId="{5A51B0B3-05CA-44D9-9BCF-C7BCDED2FE9F}" type="presOf" srcId="{12CF13B0-856A-44B2-9239-63AA633D4638}" destId="{94598A51-92BF-4801-8C54-3CE9EDA7FFE6}" srcOrd="0" destOrd="0" presId="urn:microsoft.com/office/officeart/2005/8/layout/radial1"/>
    <dgm:cxn modelId="{43897DB9-9D4A-444F-B51D-1E65C7231472}" srcId="{DA6777E0-FCF2-4351-9E01-4BAA5DE6B034}" destId="{A08989F0-7FB9-4118-90D4-6E68A5EEE48F}" srcOrd="4" destOrd="0" parTransId="{9A357F36-2873-4DE2-960F-AFD102BFD082}" sibTransId="{45434116-5CDA-437E-99F7-06A18B4A8104}"/>
    <dgm:cxn modelId="{B5BC9CBA-9407-4FDB-A9BB-BB9D589B4FD7}" type="presOf" srcId="{9DCB9384-6297-472A-AFE7-D7EB6032AE8D}" destId="{60E41614-4557-4C20-82C6-C72F478C9CFB}" srcOrd="0" destOrd="0" presId="urn:microsoft.com/office/officeart/2005/8/layout/radial1"/>
    <dgm:cxn modelId="{B2B2EABC-D60D-46E7-BDFB-6E61C5B5013B}" type="presOf" srcId="{2B660632-A9FD-4CB6-A8ED-2C3CBBDFCB28}" destId="{1B3F57A6-99F6-4C72-A4A5-E83B4709DE23}" srcOrd="0" destOrd="0" presId="urn:microsoft.com/office/officeart/2005/8/layout/radial1"/>
    <dgm:cxn modelId="{DD009EBD-E017-470C-B212-D13799201AC1}" srcId="{12CF13B0-856A-44B2-9239-63AA633D4638}" destId="{DA6777E0-FCF2-4351-9E01-4BAA5DE6B034}" srcOrd="0" destOrd="0" parTransId="{9DD6E101-A08B-41B2-BA09-40D5B38E177F}" sibTransId="{5A0A26B7-0058-489E-B203-F99780C1175F}"/>
    <dgm:cxn modelId="{AC90ECC1-C106-41FC-8CE0-01FB195D93AF}" srcId="{DA6777E0-FCF2-4351-9E01-4BAA5DE6B034}" destId="{9DCB9384-6297-472A-AFE7-D7EB6032AE8D}" srcOrd="1" destOrd="0" parTransId="{FF969811-3D06-47D2-B5B9-D01D8FCFE7A9}" sibTransId="{5253F3D9-0229-4369-A4E7-6F706C9EBFEA}"/>
    <dgm:cxn modelId="{CEAA41C3-B004-4AF0-B966-96B2FD60FAB6}" type="presOf" srcId="{BB64DDB4-5C06-484E-AC30-699095B813E0}" destId="{B7E57299-2E73-43CC-B9F3-A19ECE0DC787}" srcOrd="0" destOrd="0" presId="urn:microsoft.com/office/officeart/2005/8/layout/radial1"/>
    <dgm:cxn modelId="{481BF5C3-D4E3-48F4-B1C5-C9A8492B33E2}" type="presOf" srcId="{5AC05A5B-421A-4F10-B23D-F0A03C11343A}" destId="{EC5C1DFF-A7A7-41B7-90F7-9E32F0A9F3FF}" srcOrd="1" destOrd="0" presId="urn:microsoft.com/office/officeart/2005/8/layout/radial1"/>
    <dgm:cxn modelId="{97381FC7-DE7F-4F2D-8DB7-7A93EA4657B4}" srcId="{DA6777E0-FCF2-4351-9E01-4BAA5DE6B034}" destId="{36698590-81E0-46A6-A876-A59239461136}" srcOrd="0" destOrd="0" parTransId="{5AC05A5B-421A-4F10-B23D-F0A03C11343A}" sibTransId="{85227F7F-7603-4063-AF33-05365AE1ADCB}"/>
    <dgm:cxn modelId="{D0E255CA-5E6A-49AF-90A4-A6D9FFB7EBAD}" srcId="{DA6777E0-FCF2-4351-9E01-4BAA5DE6B034}" destId="{2B660632-A9FD-4CB6-A8ED-2C3CBBDFCB28}" srcOrd="3" destOrd="0" parTransId="{EF1DDD2B-4865-477F-8EAC-1EA77143AA9B}" sibTransId="{FE799C56-CE7C-4FEA-9D0E-BE8E42DAAAE7}"/>
    <dgm:cxn modelId="{686319DC-0F89-44A3-B0CA-CEA118CF436B}" type="presOf" srcId="{FF969811-3D06-47D2-B5B9-D01D8FCFE7A9}" destId="{BA227784-2645-4D6B-B945-37F12F02B430}" srcOrd="0" destOrd="0" presId="urn:microsoft.com/office/officeart/2005/8/layout/radial1"/>
    <dgm:cxn modelId="{A15139FB-ED14-46AB-9008-AF85E36695C2}" type="presOf" srcId="{36698590-81E0-46A6-A876-A59239461136}" destId="{B0582D69-6458-4AEA-8C4E-2D15F9065AB3}" srcOrd="0" destOrd="0" presId="urn:microsoft.com/office/officeart/2005/8/layout/radial1"/>
    <dgm:cxn modelId="{5C5904FA-68A0-4CFF-AACB-B6C40EF525C8}" type="presParOf" srcId="{94598A51-92BF-4801-8C54-3CE9EDA7FFE6}" destId="{3610F8BA-AAF0-4007-844C-402C405D4592}" srcOrd="0" destOrd="0" presId="urn:microsoft.com/office/officeart/2005/8/layout/radial1"/>
    <dgm:cxn modelId="{4B3D5322-ADB6-48DF-89D1-73A081A1EDAE}" type="presParOf" srcId="{94598A51-92BF-4801-8C54-3CE9EDA7FFE6}" destId="{1A68B49B-AFA4-4743-ABBD-68DB0B4907FC}" srcOrd="1" destOrd="0" presId="urn:microsoft.com/office/officeart/2005/8/layout/radial1"/>
    <dgm:cxn modelId="{8C2D0601-80BA-49A9-B88F-8C7444AF63B9}" type="presParOf" srcId="{1A68B49B-AFA4-4743-ABBD-68DB0B4907FC}" destId="{EC5C1DFF-A7A7-41B7-90F7-9E32F0A9F3FF}" srcOrd="0" destOrd="0" presId="urn:microsoft.com/office/officeart/2005/8/layout/radial1"/>
    <dgm:cxn modelId="{6E455C08-E5D7-47D8-B053-1EB9EF3BD47A}" type="presParOf" srcId="{94598A51-92BF-4801-8C54-3CE9EDA7FFE6}" destId="{B0582D69-6458-4AEA-8C4E-2D15F9065AB3}" srcOrd="2" destOrd="0" presId="urn:microsoft.com/office/officeart/2005/8/layout/radial1"/>
    <dgm:cxn modelId="{D7B87705-9A4F-421D-932A-9C0C47956F20}" type="presParOf" srcId="{94598A51-92BF-4801-8C54-3CE9EDA7FFE6}" destId="{BA227784-2645-4D6B-B945-37F12F02B430}" srcOrd="3" destOrd="0" presId="urn:microsoft.com/office/officeart/2005/8/layout/radial1"/>
    <dgm:cxn modelId="{D60F581D-D526-4388-90D0-2F4A2793001C}" type="presParOf" srcId="{BA227784-2645-4D6B-B945-37F12F02B430}" destId="{2F785271-4369-432C-96CB-98B2600EFCFF}" srcOrd="0" destOrd="0" presId="urn:microsoft.com/office/officeart/2005/8/layout/radial1"/>
    <dgm:cxn modelId="{FFE1F303-8FB0-49A5-9B9C-DD13D51538EE}" type="presParOf" srcId="{94598A51-92BF-4801-8C54-3CE9EDA7FFE6}" destId="{60E41614-4557-4C20-82C6-C72F478C9CFB}" srcOrd="4" destOrd="0" presId="urn:microsoft.com/office/officeart/2005/8/layout/radial1"/>
    <dgm:cxn modelId="{7938DF4D-DA96-4ACE-A9B0-9812336B9B7F}" type="presParOf" srcId="{94598A51-92BF-4801-8C54-3CE9EDA7FFE6}" destId="{EBBB70FC-40F8-4A54-A933-4F3683E1C5E8}" srcOrd="5" destOrd="0" presId="urn:microsoft.com/office/officeart/2005/8/layout/radial1"/>
    <dgm:cxn modelId="{78E08C9A-9FCA-4BDB-9568-4EB0B3048630}" type="presParOf" srcId="{EBBB70FC-40F8-4A54-A933-4F3683E1C5E8}" destId="{F440711C-F0AD-4472-8B34-749CF5685546}" srcOrd="0" destOrd="0" presId="urn:microsoft.com/office/officeart/2005/8/layout/radial1"/>
    <dgm:cxn modelId="{5E4454B9-0750-495B-BEE8-454D4EC420E9}" type="presParOf" srcId="{94598A51-92BF-4801-8C54-3CE9EDA7FFE6}" destId="{3F75413D-0A1C-431B-886F-115B99C3365E}" srcOrd="6" destOrd="0" presId="urn:microsoft.com/office/officeart/2005/8/layout/radial1"/>
    <dgm:cxn modelId="{0212A996-9077-405B-BD0B-530420F779B6}" type="presParOf" srcId="{94598A51-92BF-4801-8C54-3CE9EDA7FFE6}" destId="{91DF4B20-8A93-4195-BF78-A44C8748AD55}" srcOrd="7" destOrd="0" presId="urn:microsoft.com/office/officeart/2005/8/layout/radial1"/>
    <dgm:cxn modelId="{A055C4EC-7092-4B53-97E3-2104819AAC29}" type="presParOf" srcId="{91DF4B20-8A93-4195-BF78-A44C8748AD55}" destId="{6E679AF2-20D3-4D0E-88DF-EFBD5EB1E66A}" srcOrd="0" destOrd="0" presId="urn:microsoft.com/office/officeart/2005/8/layout/radial1"/>
    <dgm:cxn modelId="{B0C6F73D-2409-4E4E-B7D8-0BEAA9E3D0FD}" type="presParOf" srcId="{94598A51-92BF-4801-8C54-3CE9EDA7FFE6}" destId="{1B3F57A6-99F6-4C72-A4A5-E83B4709DE23}" srcOrd="8" destOrd="0" presId="urn:microsoft.com/office/officeart/2005/8/layout/radial1"/>
    <dgm:cxn modelId="{CB1FC5CA-D3F2-4406-A76B-C38DF729DA6C}" type="presParOf" srcId="{94598A51-92BF-4801-8C54-3CE9EDA7FFE6}" destId="{711DCA08-3DCE-4A41-86AB-F481487E934C}" srcOrd="9" destOrd="0" presId="urn:microsoft.com/office/officeart/2005/8/layout/radial1"/>
    <dgm:cxn modelId="{2FE9F57D-24A8-4175-974D-38FAC2D96BF1}" type="presParOf" srcId="{711DCA08-3DCE-4A41-86AB-F481487E934C}" destId="{81861A45-0AD4-419D-8420-244249F10126}" srcOrd="0" destOrd="0" presId="urn:microsoft.com/office/officeart/2005/8/layout/radial1"/>
    <dgm:cxn modelId="{CFB4249D-F8A1-425B-A937-C282A1A804EF}" type="presParOf" srcId="{94598A51-92BF-4801-8C54-3CE9EDA7FFE6}" destId="{12A0AC24-D3A8-4FC7-8210-9529DB5FA146}" srcOrd="10" destOrd="0" presId="urn:microsoft.com/office/officeart/2005/8/layout/radial1"/>
    <dgm:cxn modelId="{6C997B12-CF38-43A7-94C5-81A771B74E88}" type="presParOf" srcId="{94598A51-92BF-4801-8C54-3CE9EDA7FFE6}" destId="{35B1A5B7-6A81-4363-9FE0-641E115BD0BC}" srcOrd="11" destOrd="0" presId="urn:microsoft.com/office/officeart/2005/8/layout/radial1"/>
    <dgm:cxn modelId="{98FE2E43-A39D-4566-BCAE-8033F22A30EE}" type="presParOf" srcId="{35B1A5B7-6A81-4363-9FE0-641E115BD0BC}" destId="{A902A7A3-B59F-4A44-8D74-FDEDFEA68435}" srcOrd="0" destOrd="0" presId="urn:microsoft.com/office/officeart/2005/8/layout/radial1"/>
    <dgm:cxn modelId="{221065D4-F590-4A03-9EED-EEF85C9823BD}" type="presParOf" srcId="{94598A51-92BF-4801-8C54-3CE9EDA7FFE6}" destId="{5D535779-E798-45FC-A7EF-2715FB3E0F7D}" srcOrd="12" destOrd="0" presId="urn:microsoft.com/office/officeart/2005/8/layout/radial1"/>
    <dgm:cxn modelId="{356EC9A9-9E69-4DD4-BAE2-EF976C002BEA}" type="presParOf" srcId="{94598A51-92BF-4801-8C54-3CE9EDA7FFE6}" destId="{D96FECDE-4D49-4E95-AE5A-967542540638}" srcOrd="13" destOrd="0" presId="urn:microsoft.com/office/officeart/2005/8/layout/radial1"/>
    <dgm:cxn modelId="{931A3FED-F1F4-4D48-B703-4EE6DB2709A7}" type="presParOf" srcId="{D96FECDE-4D49-4E95-AE5A-967542540638}" destId="{A1075017-2809-4EAD-8426-EDD0DB4CE549}" srcOrd="0" destOrd="0" presId="urn:microsoft.com/office/officeart/2005/8/layout/radial1"/>
    <dgm:cxn modelId="{C4738403-91D9-4F92-8899-A17306ED64CB}" type="presParOf" srcId="{94598A51-92BF-4801-8C54-3CE9EDA7FFE6}" destId="{F7F50640-F0CF-409B-BA23-48F60FF2A07D}" srcOrd="14" destOrd="0" presId="urn:microsoft.com/office/officeart/2005/8/layout/radial1"/>
    <dgm:cxn modelId="{628DECC5-D293-4316-98CC-3A2C6B1A7C72}" type="presParOf" srcId="{94598A51-92BF-4801-8C54-3CE9EDA7FFE6}" destId="{8C19539F-7969-43AD-BC94-0C7D882C13C3}" srcOrd="15" destOrd="0" presId="urn:microsoft.com/office/officeart/2005/8/layout/radial1"/>
    <dgm:cxn modelId="{8B8F0041-A333-4B12-B4DB-D66898A58709}" type="presParOf" srcId="{8C19539F-7969-43AD-BC94-0C7D882C13C3}" destId="{EE0D555E-259B-44B8-9B6E-5238F2F4401E}" srcOrd="0" destOrd="0" presId="urn:microsoft.com/office/officeart/2005/8/layout/radial1"/>
    <dgm:cxn modelId="{AB17C467-C732-4BF8-B9BE-A7FD327605B9}" type="presParOf" srcId="{94598A51-92BF-4801-8C54-3CE9EDA7FFE6}" destId="{1B9EBD0D-998B-49ED-B765-1F2C125C7E22}" srcOrd="16" destOrd="0" presId="urn:microsoft.com/office/officeart/2005/8/layout/radial1"/>
    <dgm:cxn modelId="{EA3B00DB-D102-40D0-B59D-B0AA4B077BB1}" type="presParOf" srcId="{94598A51-92BF-4801-8C54-3CE9EDA7FFE6}" destId="{B7E57299-2E73-43CC-B9F3-A19ECE0DC787}" srcOrd="17" destOrd="0" presId="urn:microsoft.com/office/officeart/2005/8/layout/radial1"/>
    <dgm:cxn modelId="{436B6752-3CB5-4B28-86E0-E9CC4096E06B}" type="presParOf" srcId="{B7E57299-2E73-43CC-B9F3-A19ECE0DC787}" destId="{0554FBCA-3546-47E9-8ED0-17706E259367}" srcOrd="0" destOrd="0" presId="urn:microsoft.com/office/officeart/2005/8/layout/radial1"/>
    <dgm:cxn modelId="{66270924-EFE4-43B9-90E5-EB4374C57A7B}" type="presParOf" srcId="{94598A51-92BF-4801-8C54-3CE9EDA7FFE6}" destId="{31C51A9E-3349-41EB-BC38-D0751179972E}" srcOrd="18" destOrd="0" presId="urn:microsoft.com/office/officeart/2005/8/layout/radial1"/>
    <dgm:cxn modelId="{36B9C064-105C-4081-BF74-C0D31505F5A7}" type="presParOf" srcId="{94598A51-92BF-4801-8C54-3CE9EDA7FFE6}" destId="{D8B9BFEE-DE13-4A72-BD37-9C3305CD032A}" srcOrd="19" destOrd="0" presId="urn:microsoft.com/office/officeart/2005/8/layout/radial1"/>
    <dgm:cxn modelId="{E78680F8-D74F-41BF-8ADF-6D2FCC2A9703}" type="presParOf" srcId="{D8B9BFEE-DE13-4A72-BD37-9C3305CD032A}" destId="{5C739091-79EE-4E40-B8AE-4261A0C06C36}" srcOrd="0" destOrd="0" presId="urn:microsoft.com/office/officeart/2005/8/layout/radial1"/>
    <dgm:cxn modelId="{026522B2-C4A0-446A-A61C-F206D0A6305C}" type="presParOf" srcId="{94598A51-92BF-4801-8C54-3CE9EDA7FFE6}" destId="{19A4DE6A-2AD0-49E6-A32C-E17C74990066}" srcOrd="20"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2CF13B0-856A-44B2-9239-63AA633D4638}" type="doc">
      <dgm:prSet loTypeId="urn:microsoft.com/office/officeart/2005/8/layout/radial1" loCatId="relationship" qsTypeId="urn:microsoft.com/office/officeart/2005/8/quickstyle/simple1" qsCatId="simple" csTypeId="urn:microsoft.com/office/officeart/2005/8/colors/accent1_2" csCatId="accent1" phldr="1"/>
      <dgm:spPr/>
      <dgm:t>
        <a:bodyPr/>
        <a:lstStyle/>
        <a:p>
          <a:endParaRPr lang="en-US"/>
        </a:p>
      </dgm:t>
    </dgm:pt>
    <dgm:pt modelId="{DA6777E0-FCF2-4351-9E01-4BAA5DE6B034}">
      <dgm:prSet phldrT="[Text]"/>
      <dgm:spPr/>
      <dgm:t>
        <a:bodyPr/>
        <a:lstStyle/>
        <a:p>
          <a:r>
            <a:rPr lang="en-US" dirty="0"/>
            <a:t>App SDK</a:t>
          </a:r>
        </a:p>
      </dgm:t>
    </dgm:pt>
    <dgm:pt modelId="{9DD6E101-A08B-41B2-BA09-40D5B38E177F}" type="parTrans" cxnId="{DD009EBD-E017-470C-B212-D13799201AC1}">
      <dgm:prSet/>
      <dgm:spPr/>
      <dgm:t>
        <a:bodyPr/>
        <a:lstStyle/>
        <a:p>
          <a:endParaRPr lang="en-US"/>
        </a:p>
      </dgm:t>
    </dgm:pt>
    <dgm:pt modelId="{5A0A26B7-0058-489E-B203-F99780C1175F}" type="sibTrans" cxnId="{DD009EBD-E017-470C-B212-D13799201AC1}">
      <dgm:prSet/>
      <dgm:spPr/>
      <dgm:t>
        <a:bodyPr/>
        <a:lstStyle/>
        <a:p>
          <a:endParaRPr lang="en-US"/>
        </a:p>
      </dgm:t>
    </dgm:pt>
    <dgm:pt modelId="{F1E82BCE-D592-42D8-8D5C-D9F4AF7CCB13}">
      <dgm:prSet phldrT="[Text]"/>
      <dgm:spPr/>
      <dgm:t>
        <a:bodyPr/>
        <a:lstStyle/>
        <a:p>
          <a:endParaRPr lang="en-US" dirty="0"/>
        </a:p>
      </dgm:t>
    </dgm:pt>
    <dgm:pt modelId="{364E97B8-AC12-461E-8539-52386B4E7E30}" type="parTrans" cxnId="{E880E20D-B60A-46A1-916B-69747C76D085}">
      <dgm:prSet/>
      <dgm:spPr/>
      <dgm:t>
        <a:bodyPr/>
        <a:lstStyle/>
        <a:p>
          <a:endParaRPr lang="en-US"/>
        </a:p>
      </dgm:t>
    </dgm:pt>
    <dgm:pt modelId="{23438864-7726-4303-8971-BD6A1F4FFDAD}" type="sibTrans" cxnId="{E880E20D-B60A-46A1-916B-69747C76D085}">
      <dgm:prSet/>
      <dgm:spPr/>
      <dgm:t>
        <a:bodyPr/>
        <a:lstStyle/>
        <a:p>
          <a:endParaRPr lang="en-US"/>
        </a:p>
      </dgm:t>
    </dgm:pt>
    <dgm:pt modelId="{A08989F0-7FB9-4118-90D4-6E68A5EEE48F}">
      <dgm:prSet phldrT="[Text]"/>
      <dgm:spPr/>
      <dgm:t>
        <a:bodyPr/>
        <a:lstStyle/>
        <a:p>
          <a:endParaRPr lang="en-US" dirty="0"/>
        </a:p>
      </dgm:t>
    </dgm:pt>
    <dgm:pt modelId="{9A357F36-2873-4DE2-960F-AFD102BFD082}" type="parTrans" cxnId="{43897DB9-9D4A-444F-B51D-1E65C7231472}">
      <dgm:prSet/>
      <dgm:spPr/>
      <dgm:t>
        <a:bodyPr/>
        <a:lstStyle/>
        <a:p>
          <a:endParaRPr lang="en-US"/>
        </a:p>
      </dgm:t>
    </dgm:pt>
    <dgm:pt modelId="{45434116-5CDA-437E-99F7-06A18B4A8104}" type="sibTrans" cxnId="{43897DB9-9D4A-444F-B51D-1E65C7231472}">
      <dgm:prSet/>
      <dgm:spPr/>
      <dgm:t>
        <a:bodyPr/>
        <a:lstStyle/>
        <a:p>
          <a:endParaRPr lang="en-US"/>
        </a:p>
      </dgm:t>
    </dgm:pt>
    <dgm:pt modelId="{B835209F-64B0-4EC8-ACAA-D523A05CC8E1}">
      <dgm:prSet phldrT="[Text]"/>
      <dgm:spPr/>
      <dgm:t>
        <a:bodyPr/>
        <a:lstStyle/>
        <a:p>
          <a:endParaRPr lang="en-US" dirty="0"/>
        </a:p>
      </dgm:t>
    </dgm:pt>
    <dgm:pt modelId="{FD569DD6-1310-4B0D-BEC4-D1A254560683}" type="parTrans" cxnId="{C2A5470D-F890-4873-AE11-1BA322B7218E}">
      <dgm:prSet/>
      <dgm:spPr/>
      <dgm:t>
        <a:bodyPr/>
        <a:lstStyle/>
        <a:p>
          <a:endParaRPr lang="en-US"/>
        </a:p>
      </dgm:t>
    </dgm:pt>
    <dgm:pt modelId="{67BFEEAC-31CD-4915-897E-7DECCAD3C8E6}" type="sibTrans" cxnId="{C2A5470D-F890-4873-AE11-1BA322B7218E}">
      <dgm:prSet/>
      <dgm:spPr/>
      <dgm:t>
        <a:bodyPr/>
        <a:lstStyle/>
        <a:p>
          <a:endParaRPr lang="en-US"/>
        </a:p>
      </dgm:t>
    </dgm:pt>
    <dgm:pt modelId="{3587279F-5AEE-48F8-83A5-C4F8A66FE977}">
      <dgm:prSet phldrT="[Text]"/>
      <dgm:spPr/>
      <dgm:t>
        <a:bodyPr/>
        <a:lstStyle/>
        <a:p>
          <a:endParaRPr lang="en-US" dirty="0"/>
        </a:p>
      </dgm:t>
    </dgm:pt>
    <dgm:pt modelId="{765BE715-7EB4-41FF-BF78-25048C37FBF9}" type="parTrans" cxnId="{5BAF9C80-70A8-474B-9858-EE38502F7831}">
      <dgm:prSet/>
      <dgm:spPr/>
      <dgm:t>
        <a:bodyPr/>
        <a:lstStyle/>
        <a:p>
          <a:endParaRPr lang="en-US"/>
        </a:p>
      </dgm:t>
    </dgm:pt>
    <dgm:pt modelId="{36681D04-EBA0-428D-8D2F-63165F3DCCEB}" type="sibTrans" cxnId="{5BAF9C80-70A8-474B-9858-EE38502F7831}">
      <dgm:prSet/>
      <dgm:spPr/>
      <dgm:t>
        <a:bodyPr/>
        <a:lstStyle/>
        <a:p>
          <a:endParaRPr lang="en-US"/>
        </a:p>
      </dgm:t>
    </dgm:pt>
    <dgm:pt modelId="{ACB7C5BA-60E1-433E-9036-D4D2E4C9314B}">
      <dgm:prSet phldrT="[Text]"/>
      <dgm:spPr/>
      <dgm:t>
        <a:bodyPr/>
        <a:lstStyle/>
        <a:p>
          <a:endParaRPr lang="en-US" dirty="0"/>
        </a:p>
      </dgm:t>
    </dgm:pt>
    <dgm:pt modelId="{5922832A-57C0-440C-8DC1-C10C400F54F1}" type="parTrans" cxnId="{82BC4A4A-7A59-4BCF-9F93-4DD03D0B810B}">
      <dgm:prSet/>
      <dgm:spPr/>
      <dgm:t>
        <a:bodyPr/>
        <a:lstStyle/>
        <a:p>
          <a:endParaRPr lang="en-US"/>
        </a:p>
      </dgm:t>
    </dgm:pt>
    <dgm:pt modelId="{4E07D9B7-DE37-4725-A42A-8BE5E18E0AA3}" type="sibTrans" cxnId="{82BC4A4A-7A59-4BCF-9F93-4DD03D0B810B}">
      <dgm:prSet/>
      <dgm:spPr/>
      <dgm:t>
        <a:bodyPr/>
        <a:lstStyle/>
        <a:p>
          <a:endParaRPr lang="en-US"/>
        </a:p>
      </dgm:t>
    </dgm:pt>
    <dgm:pt modelId="{7CD76AF7-8EB4-4B89-8038-9333719798E9}">
      <dgm:prSet phldrT="[Text]"/>
      <dgm:spPr/>
      <dgm:t>
        <a:bodyPr/>
        <a:lstStyle/>
        <a:p>
          <a:endParaRPr lang="en-US" dirty="0"/>
        </a:p>
      </dgm:t>
    </dgm:pt>
    <dgm:pt modelId="{BB64DDB4-5C06-484E-AC30-699095B813E0}" type="parTrans" cxnId="{17739611-5F8D-4DAE-81B0-372148B40BA2}">
      <dgm:prSet/>
      <dgm:spPr/>
      <dgm:t>
        <a:bodyPr/>
        <a:lstStyle/>
        <a:p>
          <a:endParaRPr lang="en-US"/>
        </a:p>
      </dgm:t>
    </dgm:pt>
    <dgm:pt modelId="{BBFF6DF7-9A7F-435E-BB25-AA9FAEDDC323}" type="sibTrans" cxnId="{17739611-5F8D-4DAE-81B0-372148B40BA2}">
      <dgm:prSet/>
      <dgm:spPr/>
      <dgm:t>
        <a:bodyPr/>
        <a:lstStyle/>
        <a:p>
          <a:endParaRPr lang="en-US"/>
        </a:p>
      </dgm:t>
    </dgm:pt>
    <dgm:pt modelId="{3382C8D1-D3FC-471E-8C08-7AF16569F680}">
      <dgm:prSet phldrT="[Text]"/>
      <dgm:spPr/>
      <dgm:t>
        <a:bodyPr/>
        <a:lstStyle/>
        <a:p>
          <a:endParaRPr lang="en-US" dirty="0"/>
        </a:p>
      </dgm:t>
    </dgm:pt>
    <dgm:pt modelId="{E33F7A33-436F-4F65-BF44-BC396A3A2CE7}" type="parTrans" cxnId="{0870FF1E-96FC-4F44-97CD-4799B619B885}">
      <dgm:prSet/>
      <dgm:spPr/>
      <dgm:t>
        <a:bodyPr/>
        <a:lstStyle/>
        <a:p>
          <a:endParaRPr lang="en-US"/>
        </a:p>
      </dgm:t>
    </dgm:pt>
    <dgm:pt modelId="{D28EA4DB-ECCC-4D7F-AEA5-8D5D9860CDFD}" type="sibTrans" cxnId="{0870FF1E-96FC-4F44-97CD-4799B619B885}">
      <dgm:prSet/>
      <dgm:spPr/>
      <dgm:t>
        <a:bodyPr/>
        <a:lstStyle/>
        <a:p>
          <a:endParaRPr lang="en-US"/>
        </a:p>
      </dgm:t>
    </dgm:pt>
    <dgm:pt modelId="{2B660632-A9FD-4CB6-A8ED-2C3CBBDFCB28}">
      <dgm:prSet phldrT="[Text]"/>
      <dgm:spPr/>
      <dgm:t>
        <a:bodyPr/>
        <a:lstStyle/>
        <a:p>
          <a:endParaRPr lang="en-US" dirty="0"/>
        </a:p>
      </dgm:t>
    </dgm:pt>
    <dgm:pt modelId="{EF1DDD2B-4865-477F-8EAC-1EA77143AA9B}" type="parTrans" cxnId="{D0E255CA-5E6A-49AF-90A4-A6D9FFB7EBAD}">
      <dgm:prSet/>
      <dgm:spPr/>
      <dgm:t>
        <a:bodyPr/>
        <a:lstStyle/>
        <a:p>
          <a:endParaRPr lang="en-US"/>
        </a:p>
      </dgm:t>
    </dgm:pt>
    <dgm:pt modelId="{FE799C56-CE7C-4FEA-9D0E-BE8E42DAAAE7}" type="sibTrans" cxnId="{D0E255CA-5E6A-49AF-90A4-A6D9FFB7EBAD}">
      <dgm:prSet/>
      <dgm:spPr/>
      <dgm:t>
        <a:bodyPr/>
        <a:lstStyle/>
        <a:p>
          <a:endParaRPr lang="en-US"/>
        </a:p>
      </dgm:t>
    </dgm:pt>
    <dgm:pt modelId="{36698590-81E0-46A6-A876-A59239461136}">
      <dgm:prSet phldrT="[Text]"/>
      <dgm:spPr/>
      <dgm:t>
        <a:bodyPr/>
        <a:lstStyle/>
        <a:p>
          <a:endParaRPr lang="en-US" dirty="0"/>
        </a:p>
      </dgm:t>
    </dgm:pt>
    <dgm:pt modelId="{85227F7F-7603-4063-AF33-05365AE1ADCB}" type="sibTrans" cxnId="{97381FC7-DE7F-4F2D-8DB7-7A93EA4657B4}">
      <dgm:prSet/>
      <dgm:spPr/>
      <dgm:t>
        <a:bodyPr/>
        <a:lstStyle/>
        <a:p>
          <a:endParaRPr lang="en-US"/>
        </a:p>
      </dgm:t>
    </dgm:pt>
    <dgm:pt modelId="{5AC05A5B-421A-4F10-B23D-F0A03C11343A}" type="parTrans" cxnId="{97381FC7-DE7F-4F2D-8DB7-7A93EA4657B4}">
      <dgm:prSet/>
      <dgm:spPr/>
      <dgm:t>
        <a:bodyPr/>
        <a:lstStyle/>
        <a:p>
          <a:endParaRPr lang="en-US"/>
        </a:p>
      </dgm:t>
    </dgm:pt>
    <dgm:pt modelId="{9DCB9384-6297-472A-AFE7-D7EB6032AE8D}">
      <dgm:prSet phldrT="[Text]"/>
      <dgm:spPr/>
      <dgm:t>
        <a:bodyPr/>
        <a:lstStyle/>
        <a:p>
          <a:endParaRPr lang="en-US" dirty="0">
            <a:solidFill>
              <a:schemeClr val="bg1"/>
            </a:solidFill>
          </a:endParaRPr>
        </a:p>
      </dgm:t>
    </dgm:pt>
    <dgm:pt modelId="{5253F3D9-0229-4369-A4E7-6F706C9EBFEA}" type="sibTrans" cxnId="{AC90ECC1-C106-41FC-8CE0-01FB195D93AF}">
      <dgm:prSet/>
      <dgm:spPr/>
      <dgm:t>
        <a:bodyPr/>
        <a:lstStyle/>
        <a:p>
          <a:endParaRPr lang="en-US"/>
        </a:p>
      </dgm:t>
    </dgm:pt>
    <dgm:pt modelId="{FF969811-3D06-47D2-B5B9-D01D8FCFE7A9}" type="parTrans" cxnId="{AC90ECC1-C106-41FC-8CE0-01FB195D93AF}">
      <dgm:prSet/>
      <dgm:spPr/>
      <dgm:t>
        <a:bodyPr/>
        <a:lstStyle/>
        <a:p>
          <a:endParaRPr lang="en-US"/>
        </a:p>
      </dgm:t>
    </dgm:pt>
    <dgm:pt modelId="{94598A51-92BF-4801-8C54-3CE9EDA7FFE6}" type="pres">
      <dgm:prSet presAssocID="{12CF13B0-856A-44B2-9239-63AA633D4638}" presName="cycle" presStyleCnt="0">
        <dgm:presLayoutVars>
          <dgm:chMax val="1"/>
          <dgm:dir/>
          <dgm:animLvl val="ctr"/>
          <dgm:resizeHandles val="exact"/>
        </dgm:presLayoutVars>
      </dgm:prSet>
      <dgm:spPr/>
    </dgm:pt>
    <dgm:pt modelId="{3610F8BA-AAF0-4007-844C-402C405D4592}" type="pres">
      <dgm:prSet presAssocID="{DA6777E0-FCF2-4351-9E01-4BAA5DE6B034}" presName="centerShape" presStyleLbl="node0" presStyleIdx="0" presStyleCnt="1" custScaleX="180085" custScaleY="187646"/>
      <dgm:spPr/>
    </dgm:pt>
    <dgm:pt modelId="{1A68B49B-AFA4-4743-ABBD-68DB0B4907FC}" type="pres">
      <dgm:prSet presAssocID="{5AC05A5B-421A-4F10-B23D-F0A03C11343A}" presName="Name9" presStyleLbl="parChTrans1D2" presStyleIdx="0" presStyleCnt="10"/>
      <dgm:spPr/>
    </dgm:pt>
    <dgm:pt modelId="{EC5C1DFF-A7A7-41B7-90F7-9E32F0A9F3FF}" type="pres">
      <dgm:prSet presAssocID="{5AC05A5B-421A-4F10-B23D-F0A03C11343A}" presName="connTx" presStyleLbl="parChTrans1D2" presStyleIdx="0" presStyleCnt="10"/>
      <dgm:spPr/>
    </dgm:pt>
    <dgm:pt modelId="{B0582D69-6458-4AEA-8C4E-2D15F9065AB3}" type="pres">
      <dgm:prSet presAssocID="{36698590-81E0-46A6-A876-A59239461136}" presName="node" presStyleLbl="node1" presStyleIdx="0" presStyleCnt="10">
        <dgm:presLayoutVars>
          <dgm:bulletEnabled val="1"/>
        </dgm:presLayoutVars>
      </dgm:prSet>
      <dgm:spPr/>
    </dgm:pt>
    <dgm:pt modelId="{BA227784-2645-4D6B-B945-37F12F02B430}" type="pres">
      <dgm:prSet presAssocID="{FF969811-3D06-47D2-B5B9-D01D8FCFE7A9}" presName="Name9" presStyleLbl="parChTrans1D2" presStyleIdx="1" presStyleCnt="10"/>
      <dgm:spPr/>
    </dgm:pt>
    <dgm:pt modelId="{2F785271-4369-432C-96CB-98B2600EFCFF}" type="pres">
      <dgm:prSet presAssocID="{FF969811-3D06-47D2-B5B9-D01D8FCFE7A9}" presName="connTx" presStyleLbl="parChTrans1D2" presStyleIdx="1" presStyleCnt="10"/>
      <dgm:spPr/>
    </dgm:pt>
    <dgm:pt modelId="{60E41614-4557-4C20-82C6-C72F478C9CFB}" type="pres">
      <dgm:prSet presAssocID="{9DCB9384-6297-472A-AFE7-D7EB6032AE8D}" presName="node" presStyleLbl="node1" presStyleIdx="1" presStyleCnt="10">
        <dgm:presLayoutVars>
          <dgm:bulletEnabled val="1"/>
        </dgm:presLayoutVars>
      </dgm:prSet>
      <dgm:spPr/>
    </dgm:pt>
    <dgm:pt modelId="{EBBB70FC-40F8-4A54-A933-4F3683E1C5E8}" type="pres">
      <dgm:prSet presAssocID="{364E97B8-AC12-461E-8539-52386B4E7E30}" presName="Name9" presStyleLbl="parChTrans1D2" presStyleIdx="2" presStyleCnt="10"/>
      <dgm:spPr/>
    </dgm:pt>
    <dgm:pt modelId="{F440711C-F0AD-4472-8B34-749CF5685546}" type="pres">
      <dgm:prSet presAssocID="{364E97B8-AC12-461E-8539-52386B4E7E30}" presName="connTx" presStyleLbl="parChTrans1D2" presStyleIdx="2" presStyleCnt="10"/>
      <dgm:spPr/>
    </dgm:pt>
    <dgm:pt modelId="{3F75413D-0A1C-431B-886F-115B99C3365E}" type="pres">
      <dgm:prSet presAssocID="{F1E82BCE-D592-42D8-8D5C-D9F4AF7CCB13}" presName="node" presStyleLbl="node1" presStyleIdx="2" presStyleCnt="10">
        <dgm:presLayoutVars>
          <dgm:bulletEnabled val="1"/>
        </dgm:presLayoutVars>
      </dgm:prSet>
      <dgm:spPr/>
    </dgm:pt>
    <dgm:pt modelId="{91DF4B20-8A93-4195-BF78-A44C8748AD55}" type="pres">
      <dgm:prSet presAssocID="{EF1DDD2B-4865-477F-8EAC-1EA77143AA9B}" presName="Name9" presStyleLbl="parChTrans1D2" presStyleIdx="3" presStyleCnt="10"/>
      <dgm:spPr/>
    </dgm:pt>
    <dgm:pt modelId="{6E679AF2-20D3-4D0E-88DF-EFBD5EB1E66A}" type="pres">
      <dgm:prSet presAssocID="{EF1DDD2B-4865-477F-8EAC-1EA77143AA9B}" presName="connTx" presStyleLbl="parChTrans1D2" presStyleIdx="3" presStyleCnt="10"/>
      <dgm:spPr/>
    </dgm:pt>
    <dgm:pt modelId="{1B3F57A6-99F6-4C72-A4A5-E83B4709DE23}" type="pres">
      <dgm:prSet presAssocID="{2B660632-A9FD-4CB6-A8ED-2C3CBBDFCB28}" presName="node" presStyleLbl="node1" presStyleIdx="3" presStyleCnt="10">
        <dgm:presLayoutVars>
          <dgm:bulletEnabled val="1"/>
        </dgm:presLayoutVars>
      </dgm:prSet>
      <dgm:spPr/>
    </dgm:pt>
    <dgm:pt modelId="{711DCA08-3DCE-4A41-86AB-F481487E934C}" type="pres">
      <dgm:prSet presAssocID="{9A357F36-2873-4DE2-960F-AFD102BFD082}" presName="Name9" presStyleLbl="parChTrans1D2" presStyleIdx="4" presStyleCnt="10"/>
      <dgm:spPr/>
    </dgm:pt>
    <dgm:pt modelId="{81861A45-0AD4-419D-8420-244249F10126}" type="pres">
      <dgm:prSet presAssocID="{9A357F36-2873-4DE2-960F-AFD102BFD082}" presName="connTx" presStyleLbl="parChTrans1D2" presStyleIdx="4" presStyleCnt="10"/>
      <dgm:spPr/>
    </dgm:pt>
    <dgm:pt modelId="{12A0AC24-D3A8-4FC7-8210-9529DB5FA146}" type="pres">
      <dgm:prSet presAssocID="{A08989F0-7FB9-4118-90D4-6E68A5EEE48F}" presName="node" presStyleLbl="node1" presStyleIdx="4" presStyleCnt="10">
        <dgm:presLayoutVars>
          <dgm:bulletEnabled val="1"/>
        </dgm:presLayoutVars>
      </dgm:prSet>
      <dgm:spPr/>
    </dgm:pt>
    <dgm:pt modelId="{35B1A5B7-6A81-4363-9FE0-641E115BD0BC}" type="pres">
      <dgm:prSet presAssocID="{FD569DD6-1310-4B0D-BEC4-D1A254560683}" presName="Name9" presStyleLbl="parChTrans1D2" presStyleIdx="5" presStyleCnt="10"/>
      <dgm:spPr/>
    </dgm:pt>
    <dgm:pt modelId="{A902A7A3-B59F-4A44-8D74-FDEDFEA68435}" type="pres">
      <dgm:prSet presAssocID="{FD569DD6-1310-4B0D-BEC4-D1A254560683}" presName="connTx" presStyleLbl="parChTrans1D2" presStyleIdx="5" presStyleCnt="10"/>
      <dgm:spPr/>
    </dgm:pt>
    <dgm:pt modelId="{5D535779-E798-45FC-A7EF-2715FB3E0F7D}" type="pres">
      <dgm:prSet presAssocID="{B835209F-64B0-4EC8-ACAA-D523A05CC8E1}" presName="node" presStyleLbl="node1" presStyleIdx="5" presStyleCnt="10">
        <dgm:presLayoutVars>
          <dgm:bulletEnabled val="1"/>
        </dgm:presLayoutVars>
      </dgm:prSet>
      <dgm:spPr/>
    </dgm:pt>
    <dgm:pt modelId="{D96FECDE-4D49-4E95-AE5A-967542540638}" type="pres">
      <dgm:prSet presAssocID="{765BE715-7EB4-41FF-BF78-25048C37FBF9}" presName="Name9" presStyleLbl="parChTrans1D2" presStyleIdx="6" presStyleCnt="10"/>
      <dgm:spPr/>
    </dgm:pt>
    <dgm:pt modelId="{A1075017-2809-4EAD-8426-EDD0DB4CE549}" type="pres">
      <dgm:prSet presAssocID="{765BE715-7EB4-41FF-BF78-25048C37FBF9}" presName="connTx" presStyleLbl="parChTrans1D2" presStyleIdx="6" presStyleCnt="10"/>
      <dgm:spPr/>
    </dgm:pt>
    <dgm:pt modelId="{F7F50640-F0CF-409B-BA23-48F60FF2A07D}" type="pres">
      <dgm:prSet presAssocID="{3587279F-5AEE-48F8-83A5-C4F8A66FE977}" presName="node" presStyleLbl="node1" presStyleIdx="6" presStyleCnt="10">
        <dgm:presLayoutVars>
          <dgm:bulletEnabled val="1"/>
        </dgm:presLayoutVars>
      </dgm:prSet>
      <dgm:spPr/>
    </dgm:pt>
    <dgm:pt modelId="{8C19539F-7969-43AD-BC94-0C7D882C13C3}" type="pres">
      <dgm:prSet presAssocID="{5922832A-57C0-440C-8DC1-C10C400F54F1}" presName="Name9" presStyleLbl="parChTrans1D2" presStyleIdx="7" presStyleCnt="10"/>
      <dgm:spPr/>
    </dgm:pt>
    <dgm:pt modelId="{EE0D555E-259B-44B8-9B6E-5238F2F4401E}" type="pres">
      <dgm:prSet presAssocID="{5922832A-57C0-440C-8DC1-C10C400F54F1}" presName="connTx" presStyleLbl="parChTrans1D2" presStyleIdx="7" presStyleCnt="10"/>
      <dgm:spPr/>
    </dgm:pt>
    <dgm:pt modelId="{1B9EBD0D-998B-49ED-B765-1F2C125C7E22}" type="pres">
      <dgm:prSet presAssocID="{ACB7C5BA-60E1-433E-9036-D4D2E4C9314B}" presName="node" presStyleLbl="node1" presStyleIdx="7" presStyleCnt="10">
        <dgm:presLayoutVars>
          <dgm:bulletEnabled val="1"/>
        </dgm:presLayoutVars>
      </dgm:prSet>
      <dgm:spPr/>
    </dgm:pt>
    <dgm:pt modelId="{B7E57299-2E73-43CC-B9F3-A19ECE0DC787}" type="pres">
      <dgm:prSet presAssocID="{BB64DDB4-5C06-484E-AC30-699095B813E0}" presName="Name9" presStyleLbl="parChTrans1D2" presStyleIdx="8" presStyleCnt="10"/>
      <dgm:spPr/>
    </dgm:pt>
    <dgm:pt modelId="{0554FBCA-3546-47E9-8ED0-17706E259367}" type="pres">
      <dgm:prSet presAssocID="{BB64DDB4-5C06-484E-AC30-699095B813E0}" presName="connTx" presStyleLbl="parChTrans1D2" presStyleIdx="8" presStyleCnt="10"/>
      <dgm:spPr/>
    </dgm:pt>
    <dgm:pt modelId="{31C51A9E-3349-41EB-BC38-D0751179972E}" type="pres">
      <dgm:prSet presAssocID="{7CD76AF7-8EB4-4B89-8038-9333719798E9}" presName="node" presStyleLbl="node1" presStyleIdx="8" presStyleCnt="10">
        <dgm:presLayoutVars>
          <dgm:bulletEnabled val="1"/>
        </dgm:presLayoutVars>
      </dgm:prSet>
      <dgm:spPr/>
    </dgm:pt>
    <dgm:pt modelId="{D8B9BFEE-DE13-4A72-BD37-9C3305CD032A}" type="pres">
      <dgm:prSet presAssocID="{E33F7A33-436F-4F65-BF44-BC396A3A2CE7}" presName="Name9" presStyleLbl="parChTrans1D2" presStyleIdx="9" presStyleCnt="10"/>
      <dgm:spPr/>
    </dgm:pt>
    <dgm:pt modelId="{5C739091-79EE-4E40-B8AE-4261A0C06C36}" type="pres">
      <dgm:prSet presAssocID="{E33F7A33-436F-4F65-BF44-BC396A3A2CE7}" presName="connTx" presStyleLbl="parChTrans1D2" presStyleIdx="9" presStyleCnt="10"/>
      <dgm:spPr/>
    </dgm:pt>
    <dgm:pt modelId="{19A4DE6A-2AD0-49E6-A32C-E17C74990066}" type="pres">
      <dgm:prSet presAssocID="{3382C8D1-D3FC-471E-8C08-7AF16569F680}" presName="node" presStyleLbl="node1" presStyleIdx="9" presStyleCnt="10">
        <dgm:presLayoutVars>
          <dgm:bulletEnabled val="1"/>
        </dgm:presLayoutVars>
      </dgm:prSet>
      <dgm:spPr/>
    </dgm:pt>
  </dgm:ptLst>
  <dgm:cxnLst>
    <dgm:cxn modelId="{C2A5470D-F890-4873-AE11-1BA322B7218E}" srcId="{DA6777E0-FCF2-4351-9E01-4BAA5DE6B034}" destId="{B835209F-64B0-4EC8-ACAA-D523A05CC8E1}" srcOrd="5" destOrd="0" parTransId="{FD569DD6-1310-4B0D-BEC4-D1A254560683}" sibTransId="{67BFEEAC-31CD-4915-897E-7DECCAD3C8E6}"/>
    <dgm:cxn modelId="{E880E20D-B60A-46A1-916B-69747C76D085}" srcId="{DA6777E0-FCF2-4351-9E01-4BAA5DE6B034}" destId="{F1E82BCE-D592-42D8-8D5C-D9F4AF7CCB13}" srcOrd="2" destOrd="0" parTransId="{364E97B8-AC12-461E-8539-52386B4E7E30}" sibTransId="{23438864-7726-4303-8971-BD6A1F4FFDAD}"/>
    <dgm:cxn modelId="{17739611-5F8D-4DAE-81B0-372148B40BA2}" srcId="{DA6777E0-FCF2-4351-9E01-4BAA5DE6B034}" destId="{7CD76AF7-8EB4-4B89-8038-9333719798E9}" srcOrd="8" destOrd="0" parTransId="{BB64DDB4-5C06-484E-AC30-699095B813E0}" sibTransId="{BBFF6DF7-9A7F-435E-BB25-AA9FAEDDC323}"/>
    <dgm:cxn modelId="{B6EFD81A-4518-4439-BE54-CCAE12E38467}" type="presOf" srcId="{BB64DDB4-5C06-484E-AC30-699095B813E0}" destId="{0554FBCA-3546-47E9-8ED0-17706E259367}" srcOrd="1" destOrd="0" presId="urn:microsoft.com/office/officeart/2005/8/layout/radial1"/>
    <dgm:cxn modelId="{0870FF1E-96FC-4F44-97CD-4799B619B885}" srcId="{DA6777E0-FCF2-4351-9E01-4BAA5DE6B034}" destId="{3382C8D1-D3FC-471E-8C08-7AF16569F680}" srcOrd="9" destOrd="0" parTransId="{E33F7A33-436F-4F65-BF44-BC396A3A2CE7}" sibTransId="{D28EA4DB-ECCC-4D7F-AEA5-8D5D9860CDFD}"/>
    <dgm:cxn modelId="{DD0F1322-2D52-4CA7-8740-22E96D22B196}" type="presOf" srcId="{7CD76AF7-8EB4-4B89-8038-9333719798E9}" destId="{31C51A9E-3349-41EB-BC38-D0751179972E}" srcOrd="0" destOrd="0" presId="urn:microsoft.com/office/officeart/2005/8/layout/radial1"/>
    <dgm:cxn modelId="{21039F28-2402-4BB6-A23D-313D7DF0AEC7}" type="presOf" srcId="{765BE715-7EB4-41FF-BF78-25048C37FBF9}" destId="{A1075017-2809-4EAD-8426-EDD0DB4CE549}" srcOrd="1" destOrd="0" presId="urn:microsoft.com/office/officeart/2005/8/layout/radial1"/>
    <dgm:cxn modelId="{669D182A-A0F8-4B36-BD1C-BDCB748F9668}" type="presOf" srcId="{364E97B8-AC12-461E-8539-52386B4E7E30}" destId="{F440711C-F0AD-4472-8B34-749CF5685546}" srcOrd="1" destOrd="0" presId="urn:microsoft.com/office/officeart/2005/8/layout/radial1"/>
    <dgm:cxn modelId="{EC3D9C32-D509-46E9-B4D6-CC9A806E8A0C}" type="presOf" srcId="{B835209F-64B0-4EC8-ACAA-D523A05CC8E1}" destId="{5D535779-E798-45FC-A7EF-2715FB3E0F7D}" srcOrd="0" destOrd="0" presId="urn:microsoft.com/office/officeart/2005/8/layout/radial1"/>
    <dgm:cxn modelId="{A1A12B34-128A-4A1C-A30E-02AA3063AEA7}" type="presOf" srcId="{FF969811-3D06-47D2-B5B9-D01D8FCFE7A9}" destId="{2F785271-4369-432C-96CB-98B2600EFCFF}" srcOrd="1" destOrd="0" presId="urn:microsoft.com/office/officeart/2005/8/layout/radial1"/>
    <dgm:cxn modelId="{8E0A0E41-E54D-4EF1-8AE3-78DEBCEDBC1F}" type="presOf" srcId="{F1E82BCE-D592-42D8-8D5C-D9F4AF7CCB13}" destId="{3F75413D-0A1C-431B-886F-115B99C3365E}" srcOrd="0" destOrd="0" presId="urn:microsoft.com/office/officeart/2005/8/layout/radial1"/>
    <dgm:cxn modelId="{027E7C61-220A-4AFD-8B4C-8CBFD0CE7310}" type="presOf" srcId="{E33F7A33-436F-4F65-BF44-BC396A3A2CE7}" destId="{D8B9BFEE-DE13-4A72-BD37-9C3305CD032A}" srcOrd="0" destOrd="0" presId="urn:microsoft.com/office/officeart/2005/8/layout/radial1"/>
    <dgm:cxn modelId="{B6D74762-C3D6-440B-818F-7319D26AA585}" type="presOf" srcId="{5922832A-57C0-440C-8DC1-C10C400F54F1}" destId="{EE0D555E-259B-44B8-9B6E-5238F2F4401E}" srcOrd="1" destOrd="0" presId="urn:microsoft.com/office/officeart/2005/8/layout/radial1"/>
    <dgm:cxn modelId="{3F984865-6C83-4A28-86A0-9F1905C0B176}" type="presOf" srcId="{FD569DD6-1310-4B0D-BEC4-D1A254560683}" destId="{A902A7A3-B59F-4A44-8D74-FDEDFEA68435}" srcOrd="1" destOrd="0" presId="urn:microsoft.com/office/officeart/2005/8/layout/radial1"/>
    <dgm:cxn modelId="{AC9F0646-6AF9-4E46-8FC8-D22049E20A0F}" type="presOf" srcId="{DA6777E0-FCF2-4351-9E01-4BAA5DE6B034}" destId="{3610F8BA-AAF0-4007-844C-402C405D4592}" srcOrd="0" destOrd="0" presId="urn:microsoft.com/office/officeart/2005/8/layout/radial1"/>
    <dgm:cxn modelId="{9E59AF68-37C2-4BD4-B9B0-5349ACD3EF3D}" type="presOf" srcId="{5AC05A5B-421A-4F10-B23D-F0A03C11343A}" destId="{1A68B49B-AFA4-4743-ABBD-68DB0B4907FC}" srcOrd="0" destOrd="0" presId="urn:microsoft.com/office/officeart/2005/8/layout/radial1"/>
    <dgm:cxn modelId="{82BC4A4A-7A59-4BCF-9F93-4DD03D0B810B}" srcId="{DA6777E0-FCF2-4351-9E01-4BAA5DE6B034}" destId="{ACB7C5BA-60E1-433E-9036-D4D2E4C9314B}" srcOrd="7" destOrd="0" parTransId="{5922832A-57C0-440C-8DC1-C10C400F54F1}" sibTransId="{4E07D9B7-DE37-4725-A42A-8BE5E18E0AA3}"/>
    <dgm:cxn modelId="{A41E074D-9731-4AD4-8148-BEA1129A622B}" type="presOf" srcId="{3382C8D1-D3FC-471E-8C08-7AF16569F680}" destId="{19A4DE6A-2AD0-49E6-A32C-E17C74990066}" srcOrd="0" destOrd="0" presId="urn:microsoft.com/office/officeart/2005/8/layout/radial1"/>
    <dgm:cxn modelId="{FBE00773-FE72-4E70-AF2A-44BA99CB4F73}" type="presOf" srcId="{364E97B8-AC12-461E-8539-52386B4E7E30}" destId="{EBBB70FC-40F8-4A54-A933-4F3683E1C5E8}" srcOrd="0" destOrd="0" presId="urn:microsoft.com/office/officeart/2005/8/layout/radial1"/>
    <dgm:cxn modelId="{65196953-7D69-46C4-BAFA-DCF256D60DEC}" type="presOf" srcId="{FD569DD6-1310-4B0D-BEC4-D1A254560683}" destId="{35B1A5B7-6A81-4363-9FE0-641E115BD0BC}" srcOrd="0" destOrd="0" presId="urn:microsoft.com/office/officeart/2005/8/layout/radial1"/>
    <dgm:cxn modelId="{DFDD4854-E4A0-47AF-A35B-470A1E5E6116}" type="presOf" srcId="{A08989F0-7FB9-4118-90D4-6E68A5EEE48F}" destId="{12A0AC24-D3A8-4FC7-8210-9529DB5FA146}" srcOrd="0" destOrd="0" presId="urn:microsoft.com/office/officeart/2005/8/layout/radial1"/>
    <dgm:cxn modelId="{E0EA8A76-F9B7-4D4F-BBF3-3F9C97E18D75}" type="presOf" srcId="{9A357F36-2873-4DE2-960F-AFD102BFD082}" destId="{81861A45-0AD4-419D-8420-244249F10126}" srcOrd="1" destOrd="0" presId="urn:microsoft.com/office/officeart/2005/8/layout/radial1"/>
    <dgm:cxn modelId="{D9F2C67B-B39D-40C8-B201-5E14CF3C31BD}" type="presOf" srcId="{ACB7C5BA-60E1-433E-9036-D4D2E4C9314B}" destId="{1B9EBD0D-998B-49ED-B765-1F2C125C7E22}" srcOrd="0" destOrd="0" presId="urn:microsoft.com/office/officeart/2005/8/layout/radial1"/>
    <dgm:cxn modelId="{5BAF9C80-70A8-474B-9858-EE38502F7831}" srcId="{DA6777E0-FCF2-4351-9E01-4BAA5DE6B034}" destId="{3587279F-5AEE-48F8-83A5-C4F8A66FE977}" srcOrd="6" destOrd="0" parTransId="{765BE715-7EB4-41FF-BF78-25048C37FBF9}" sibTransId="{36681D04-EBA0-428D-8D2F-63165F3DCCEB}"/>
    <dgm:cxn modelId="{DC523C82-652C-4B6F-B098-025D7CAE2922}" type="presOf" srcId="{EF1DDD2B-4865-477F-8EAC-1EA77143AA9B}" destId="{91DF4B20-8A93-4195-BF78-A44C8748AD55}" srcOrd="0" destOrd="0" presId="urn:microsoft.com/office/officeart/2005/8/layout/radial1"/>
    <dgm:cxn modelId="{A18EFB84-0552-4217-AD73-AC1016C98F2F}" type="presOf" srcId="{E33F7A33-436F-4F65-BF44-BC396A3A2CE7}" destId="{5C739091-79EE-4E40-B8AE-4261A0C06C36}" srcOrd="1" destOrd="0" presId="urn:microsoft.com/office/officeart/2005/8/layout/radial1"/>
    <dgm:cxn modelId="{B7A73893-89B5-45BC-B46B-3D8F1D069137}" type="presOf" srcId="{765BE715-7EB4-41FF-BF78-25048C37FBF9}" destId="{D96FECDE-4D49-4E95-AE5A-967542540638}" srcOrd="0" destOrd="0" presId="urn:microsoft.com/office/officeart/2005/8/layout/radial1"/>
    <dgm:cxn modelId="{63CF599A-ECE9-40FE-8260-18DE5F6E0A67}" type="presOf" srcId="{EF1DDD2B-4865-477F-8EAC-1EA77143AA9B}" destId="{6E679AF2-20D3-4D0E-88DF-EFBD5EB1E66A}" srcOrd="1" destOrd="0" presId="urn:microsoft.com/office/officeart/2005/8/layout/radial1"/>
    <dgm:cxn modelId="{6065C49E-A036-419B-BB89-A143FC752D17}" type="presOf" srcId="{5922832A-57C0-440C-8DC1-C10C400F54F1}" destId="{8C19539F-7969-43AD-BC94-0C7D882C13C3}" srcOrd="0" destOrd="0" presId="urn:microsoft.com/office/officeart/2005/8/layout/radial1"/>
    <dgm:cxn modelId="{73A6479F-7C2B-4B8F-96B1-40CE38A9F607}" type="presOf" srcId="{9A357F36-2873-4DE2-960F-AFD102BFD082}" destId="{711DCA08-3DCE-4A41-86AB-F481487E934C}" srcOrd="0" destOrd="0" presId="urn:microsoft.com/office/officeart/2005/8/layout/radial1"/>
    <dgm:cxn modelId="{37A8A1B3-5819-4805-9B77-0687A05E2051}" type="presOf" srcId="{3587279F-5AEE-48F8-83A5-C4F8A66FE977}" destId="{F7F50640-F0CF-409B-BA23-48F60FF2A07D}" srcOrd="0" destOrd="0" presId="urn:microsoft.com/office/officeart/2005/8/layout/radial1"/>
    <dgm:cxn modelId="{5A51B0B3-05CA-44D9-9BCF-C7BCDED2FE9F}" type="presOf" srcId="{12CF13B0-856A-44B2-9239-63AA633D4638}" destId="{94598A51-92BF-4801-8C54-3CE9EDA7FFE6}" srcOrd="0" destOrd="0" presId="urn:microsoft.com/office/officeart/2005/8/layout/radial1"/>
    <dgm:cxn modelId="{43897DB9-9D4A-444F-B51D-1E65C7231472}" srcId="{DA6777E0-FCF2-4351-9E01-4BAA5DE6B034}" destId="{A08989F0-7FB9-4118-90D4-6E68A5EEE48F}" srcOrd="4" destOrd="0" parTransId="{9A357F36-2873-4DE2-960F-AFD102BFD082}" sibTransId="{45434116-5CDA-437E-99F7-06A18B4A8104}"/>
    <dgm:cxn modelId="{B5BC9CBA-9407-4FDB-A9BB-BB9D589B4FD7}" type="presOf" srcId="{9DCB9384-6297-472A-AFE7-D7EB6032AE8D}" destId="{60E41614-4557-4C20-82C6-C72F478C9CFB}" srcOrd="0" destOrd="0" presId="urn:microsoft.com/office/officeart/2005/8/layout/radial1"/>
    <dgm:cxn modelId="{B2B2EABC-D60D-46E7-BDFB-6E61C5B5013B}" type="presOf" srcId="{2B660632-A9FD-4CB6-A8ED-2C3CBBDFCB28}" destId="{1B3F57A6-99F6-4C72-A4A5-E83B4709DE23}" srcOrd="0" destOrd="0" presId="urn:microsoft.com/office/officeart/2005/8/layout/radial1"/>
    <dgm:cxn modelId="{DD009EBD-E017-470C-B212-D13799201AC1}" srcId="{12CF13B0-856A-44B2-9239-63AA633D4638}" destId="{DA6777E0-FCF2-4351-9E01-4BAA5DE6B034}" srcOrd="0" destOrd="0" parTransId="{9DD6E101-A08B-41B2-BA09-40D5B38E177F}" sibTransId="{5A0A26B7-0058-489E-B203-F99780C1175F}"/>
    <dgm:cxn modelId="{AC90ECC1-C106-41FC-8CE0-01FB195D93AF}" srcId="{DA6777E0-FCF2-4351-9E01-4BAA5DE6B034}" destId="{9DCB9384-6297-472A-AFE7-D7EB6032AE8D}" srcOrd="1" destOrd="0" parTransId="{FF969811-3D06-47D2-B5B9-D01D8FCFE7A9}" sibTransId="{5253F3D9-0229-4369-A4E7-6F706C9EBFEA}"/>
    <dgm:cxn modelId="{CEAA41C3-B004-4AF0-B966-96B2FD60FAB6}" type="presOf" srcId="{BB64DDB4-5C06-484E-AC30-699095B813E0}" destId="{B7E57299-2E73-43CC-B9F3-A19ECE0DC787}" srcOrd="0" destOrd="0" presId="urn:microsoft.com/office/officeart/2005/8/layout/radial1"/>
    <dgm:cxn modelId="{481BF5C3-D4E3-48F4-B1C5-C9A8492B33E2}" type="presOf" srcId="{5AC05A5B-421A-4F10-B23D-F0A03C11343A}" destId="{EC5C1DFF-A7A7-41B7-90F7-9E32F0A9F3FF}" srcOrd="1" destOrd="0" presId="urn:microsoft.com/office/officeart/2005/8/layout/radial1"/>
    <dgm:cxn modelId="{97381FC7-DE7F-4F2D-8DB7-7A93EA4657B4}" srcId="{DA6777E0-FCF2-4351-9E01-4BAA5DE6B034}" destId="{36698590-81E0-46A6-A876-A59239461136}" srcOrd="0" destOrd="0" parTransId="{5AC05A5B-421A-4F10-B23D-F0A03C11343A}" sibTransId="{85227F7F-7603-4063-AF33-05365AE1ADCB}"/>
    <dgm:cxn modelId="{D0E255CA-5E6A-49AF-90A4-A6D9FFB7EBAD}" srcId="{DA6777E0-FCF2-4351-9E01-4BAA5DE6B034}" destId="{2B660632-A9FD-4CB6-A8ED-2C3CBBDFCB28}" srcOrd="3" destOrd="0" parTransId="{EF1DDD2B-4865-477F-8EAC-1EA77143AA9B}" sibTransId="{FE799C56-CE7C-4FEA-9D0E-BE8E42DAAAE7}"/>
    <dgm:cxn modelId="{686319DC-0F89-44A3-B0CA-CEA118CF436B}" type="presOf" srcId="{FF969811-3D06-47D2-B5B9-D01D8FCFE7A9}" destId="{BA227784-2645-4D6B-B945-37F12F02B430}" srcOrd="0" destOrd="0" presId="urn:microsoft.com/office/officeart/2005/8/layout/radial1"/>
    <dgm:cxn modelId="{A15139FB-ED14-46AB-9008-AF85E36695C2}" type="presOf" srcId="{36698590-81E0-46A6-A876-A59239461136}" destId="{B0582D69-6458-4AEA-8C4E-2D15F9065AB3}" srcOrd="0" destOrd="0" presId="urn:microsoft.com/office/officeart/2005/8/layout/radial1"/>
    <dgm:cxn modelId="{5C5904FA-68A0-4CFF-AACB-B6C40EF525C8}" type="presParOf" srcId="{94598A51-92BF-4801-8C54-3CE9EDA7FFE6}" destId="{3610F8BA-AAF0-4007-844C-402C405D4592}" srcOrd="0" destOrd="0" presId="urn:microsoft.com/office/officeart/2005/8/layout/radial1"/>
    <dgm:cxn modelId="{4B3D5322-ADB6-48DF-89D1-73A081A1EDAE}" type="presParOf" srcId="{94598A51-92BF-4801-8C54-3CE9EDA7FFE6}" destId="{1A68B49B-AFA4-4743-ABBD-68DB0B4907FC}" srcOrd="1" destOrd="0" presId="urn:microsoft.com/office/officeart/2005/8/layout/radial1"/>
    <dgm:cxn modelId="{8C2D0601-80BA-49A9-B88F-8C7444AF63B9}" type="presParOf" srcId="{1A68B49B-AFA4-4743-ABBD-68DB0B4907FC}" destId="{EC5C1DFF-A7A7-41B7-90F7-9E32F0A9F3FF}" srcOrd="0" destOrd="0" presId="urn:microsoft.com/office/officeart/2005/8/layout/radial1"/>
    <dgm:cxn modelId="{6E455C08-E5D7-47D8-B053-1EB9EF3BD47A}" type="presParOf" srcId="{94598A51-92BF-4801-8C54-3CE9EDA7FFE6}" destId="{B0582D69-6458-4AEA-8C4E-2D15F9065AB3}" srcOrd="2" destOrd="0" presId="urn:microsoft.com/office/officeart/2005/8/layout/radial1"/>
    <dgm:cxn modelId="{D7B87705-9A4F-421D-932A-9C0C47956F20}" type="presParOf" srcId="{94598A51-92BF-4801-8C54-3CE9EDA7FFE6}" destId="{BA227784-2645-4D6B-B945-37F12F02B430}" srcOrd="3" destOrd="0" presId="urn:microsoft.com/office/officeart/2005/8/layout/radial1"/>
    <dgm:cxn modelId="{D60F581D-D526-4388-90D0-2F4A2793001C}" type="presParOf" srcId="{BA227784-2645-4D6B-B945-37F12F02B430}" destId="{2F785271-4369-432C-96CB-98B2600EFCFF}" srcOrd="0" destOrd="0" presId="urn:microsoft.com/office/officeart/2005/8/layout/radial1"/>
    <dgm:cxn modelId="{FFE1F303-8FB0-49A5-9B9C-DD13D51538EE}" type="presParOf" srcId="{94598A51-92BF-4801-8C54-3CE9EDA7FFE6}" destId="{60E41614-4557-4C20-82C6-C72F478C9CFB}" srcOrd="4" destOrd="0" presId="urn:microsoft.com/office/officeart/2005/8/layout/radial1"/>
    <dgm:cxn modelId="{7938DF4D-DA96-4ACE-A9B0-9812336B9B7F}" type="presParOf" srcId="{94598A51-92BF-4801-8C54-3CE9EDA7FFE6}" destId="{EBBB70FC-40F8-4A54-A933-4F3683E1C5E8}" srcOrd="5" destOrd="0" presId="urn:microsoft.com/office/officeart/2005/8/layout/radial1"/>
    <dgm:cxn modelId="{78E08C9A-9FCA-4BDB-9568-4EB0B3048630}" type="presParOf" srcId="{EBBB70FC-40F8-4A54-A933-4F3683E1C5E8}" destId="{F440711C-F0AD-4472-8B34-749CF5685546}" srcOrd="0" destOrd="0" presId="urn:microsoft.com/office/officeart/2005/8/layout/radial1"/>
    <dgm:cxn modelId="{5E4454B9-0750-495B-BEE8-454D4EC420E9}" type="presParOf" srcId="{94598A51-92BF-4801-8C54-3CE9EDA7FFE6}" destId="{3F75413D-0A1C-431B-886F-115B99C3365E}" srcOrd="6" destOrd="0" presId="urn:microsoft.com/office/officeart/2005/8/layout/radial1"/>
    <dgm:cxn modelId="{0212A996-9077-405B-BD0B-530420F779B6}" type="presParOf" srcId="{94598A51-92BF-4801-8C54-3CE9EDA7FFE6}" destId="{91DF4B20-8A93-4195-BF78-A44C8748AD55}" srcOrd="7" destOrd="0" presId="urn:microsoft.com/office/officeart/2005/8/layout/radial1"/>
    <dgm:cxn modelId="{A055C4EC-7092-4B53-97E3-2104819AAC29}" type="presParOf" srcId="{91DF4B20-8A93-4195-BF78-A44C8748AD55}" destId="{6E679AF2-20D3-4D0E-88DF-EFBD5EB1E66A}" srcOrd="0" destOrd="0" presId="urn:microsoft.com/office/officeart/2005/8/layout/radial1"/>
    <dgm:cxn modelId="{B0C6F73D-2409-4E4E-B7D8-0BEAA9E3D0FD}" type="presParOf" srcId="{94598A51-92BF-4801-8C54-3CE9EDA7FFE6}" destId="{1B3F57A6-99F6-4C72-A4A5-E83B4709DE23}" srcOrd="8" destOrd="0" presId="urn:microsoft.com/office/officeart/2005/8/layout/radial1"/>
    <dgm:cxn modelId="{CB1FC5CA-D3F2-4406-A76B-C38DF729DA6C}" type="presParOf" srcId="{94598A51-92BF-4801-8C54-3CE9EDA7FFE6}" destId="{711DCA08-3DCE-4A41-86AB-F481487E934C}" srcOrd="9" destOrd="0" presId="urn:microsoft.com/office/officeart/2005/8/layout/radial1"/>
    <dgm:cxn modelId="{2FE9F57D-24A8-4175-974D-38FAC2D96BF1}" type="presParOf" srcId="{711DCA08-3DCE-4A41-86AB-F481487E934C}" destId="{81861A45-0AD4-419D-8420-244249F10126}" srcOrd="0" destOrd="0" presId="urn:microsoft.com/office/officeart/2005/8/layout/radial1"/>
    <dgm:cxn modelId="{CFB4249D-F8A1-425B-A937-C282A1A804EF}" type="presParOf" srcId="{94598A51-92BF-4801-8C54-3CE9EDA7FFE6}" destId="{12A0AC24-D3A8-4FC7-8210-9529DB5FA146}" srcOrd="10" destOrd="0" presId="urn:microsoft.com/office/officeart/2005/8/layout/radial1"/>
    <dgm:cxn modelId="{6C997B12-CF38-43A7-94C5-81A771B74E88}" type="presParOf" srcId="{94598A51-92BF-4801-8C54-3CE9EDA7FFE6}" destId="{35B1A5B7-6A81-4363-9FE0-641E115BD0BC}" srcOrd="11" destOrd="0" presId="urn:microsoft.com/office/officeart/2005/8/layout/radial1"/>
    <dgm:cxn modelId="{98FE2E43-A39D-4566-BCAE-8033F22A30EE}" type="presParOf" srcId="{35B1A5B7-6A81-4363-9FE0-641E115BD0BC}" destId="{A902A7A3-B59F-4A44-8D74-FDEDFEA68435}" srcOrd="0" destOrd="0" presId="urn:microsoft.com/office/officeart/2005/8/layout/radial1"/>
    <dgm:cxn modelId="{221065D4-F590-4A03-9EED-EEF85C9823BD}" type="presParOf" srcId="{94598A51-92BF-4801-8C54-3CE9EDA7FFE6}" destId="{5D535779-E798-45FC-A7EF-2715FB3E0F7D}" srcOrd="12" destOrd="0" presId="urn:microsoft.com/office/officeart/2005/8/layout/radial1"/>
    <dgm:cxn modelId="{356EC9A9-9E69-4DD4-BAE2-EF976C002BEA}" type="presParOf" srcId="{94598A51-92BF-4801-8C54-3CE9EDA7FFE6}" destId="{D96FECDE-4D49-4E95-AE5A-967542540638}" srcOrd="13" destOrd="0" presId="urn:microsoft.com/office/officeart/2005/8/layout/radial1"/>
    <dgm:cxn modelId="{931A3FED-F1F4-4D48-B703-4EE6DB2709A7}" type="presParOf" srcId="{D96FECDE-4D49-4E95-AE5A-967542540638}" destId="{A1075017-2809-4EAD-8426-EDD0DB4CE549}" srcOrd="0" destOrd="0" presId="urn:microsoft.com/office/officeart/2005/8/layout/radial1"/>
    <dgm:cxn modelId="{C4738403-91D9-4F92-8899-A17306ED64CB}" type="presParOf" srcId="{94598A51-92BF-4801-8C54-3CE9EDA7FFE6}" destId="{F7F50640-F0CF-409B-BA23-48F60FF2A07D}" srcOrd="14" destOrd="0" presId="urn:microsoft.com/office/officeart/2005/8/layout/radial1"/>
    <dgm:cxn modelId="{628DECC5-D293-4316-98CC-3A2C6B1A7C72}" type="presParOf" srcId="{94598A51-92BF-4801-8C54-3CE9EDA7FFE6}" destId="{8C19539F-7969-43AD-BC94-0C7D882C13C3}" srcOrd="15" destOrd="0" presId="urn:microsoft.com/office/officeart/2005/8/layout/radial1"/>
    <dgm:cxn modelId="{8B8F0041-A333-4B12-B4DB-D66898A58709}" type="presParOf" srcId="{8C19539F-7969-43AD-BC94-0C7D882C13C3}" destId="{EE0D555E-259B-44B8-9B6E-5238F2F4401E}" srcOrd="0" destOrd="0" presId="urn:microsoft.com/office/officeart/2005/8/layout/radial1"/>
    <dgm:cxn modelId="{AB17C467-C732-4BF8-B9BE-A7FD327605B9}" type="presParOf" srcId="{94598A51-92BF-4801-8C54-3CE9EDA7FFE6}" destId="{1B9EBD0D-998B-49ED-B765-1F2C125C7E22}" srcOrd="16" destOrd="0" presId="urn:microsoft.com/office/officeart/2005/8/layout/radial1"/>
    <dgm:cxn modelId="{EA3B00DB-D102-40D0-B59D-B0AA4B077BB1}" type="presParOf" srcId="{94598A51-92BF-4801-8C54-3CE9EDA7FFE6}" destId="{B7E57299-2E73-43CC-B9F3-A19ECE0DC787}" srcOrd="17" destOrd="0" presId="urn:microsoft.com/office/officeart/2005/8/layout/radial1"/>
    <dgm:cxn modelId="{436B6752-3CB5-4B28-86E0-E9CC4096E06B}" type="presParOf" srcId="{B7E57299-2E73-43CC-B9F3-A19ECE0DC787}" destId="{0554FBCA-3546-47E9-8ED0-17706E259367}" srcOrd="0" destOrd="0" presId="urn:microsoft.com/office/officeart/2005/8/layout/radial1"/>
    <dgm:cxn modelId="{66270924-EFE4-43B9-90E5-EB4374C57A7B}" type="presParOf" srcId="{94598A51-92BF-4801-8C54-3CE9EDA7FFE6}" destId="{31C51A9E-3349-41EB-BC38-D0751179972E}" srcOrd="18" destOrd="0" presId="urn:microsoft.com/office/officeart/2005/8/layout/radial1"/>
    <dgm:cxn modelId="{36B9C064-105C-4081-BF74-C0D31505F5A7}" type="presParOf" srcId="{94598A51-92BF-4801-8C54-3CE9EDA7FFE6}" destId="{D8B9BFEE-DE13-4A72-BD37-9C3305CD032A}" srcOrd="19" destOrd="0" presId="urn:microsoft.com/office/officeart/2005/8/layout/radial1"/>
    <dgm:cxn modelId="{E78680F8-D74F-41BF-8ADF-6D2FCC2A9703}" type="presParOf" srcId="{D8B9BFEE-DE13-4A72-BD37-9C3305CD032A}" destId="{5C739091-79EE-4E40-B8AE-4261A0C06C36}" srcOrd="0" destOrd="0" presId="urn:microsoft.com/office/officeart/2005/8/layout/radial1"/>
    <dgm:cxn modelId="{026522B2-C4A0-446A-A61C-F206D0A6305C}" type="presParOf" srcId="{94598A51-92BF-4801-8C54-3CE9EDA7FFE6}" destId="{19A4DE6A-2AD0-49E6-A32C-E17C74990066}" srcOrd="20" destOrd="0" presId="urn:microsoft.com/office/officeart/2005/8/layout/radial1"/>
  </dgm:cxnLst>
  <dgm:bg/>
  <dgm:whole/>
  <dgm:extLst>
    <a:ext uri="http://schemas.microsoft.com/office/drawing/2008/diagram">
      <dsp:dataModelExt xmlns:dsp="http://schemas.microsoft.com/office/drawing/2008/diagram" relId="rId24"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10F8BA-AAF0-4007-844C-402C405D4592}">
      <dsp:nvSpPr>
        <dsp:cNvPr id="0" name=""/>
        <dsp:cNvSpPr/>
      </dsp:nvSpPr>
      <dsp:spPr>
        <a:xfrm>
          <a:off x="502867" y="365154"/>
          <a:ext cx="393807" cy="41034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App SDK</a:t>
          </a:r>
        </a:p>
      </dsp:txBody>
      <dsp:txXfrm>
        <a:off x="560539" y="425247"/>
        <a:ext cx="278463" cy="290155"/>
      </dsp:txXfrm>
    </dsp:sp>
    <dsp:sp modelId="{1A68B49B-AFA4-4743-ABBD-68DB0B4907FC}">
      <dsp:nvSpPr>
        <dsp:cNvPr id="0" name=""/>
        <dsp:cNvSpPr/>
      </dsp:nvSpPr>
      <dsp:spPr>
        <a:xfrm rot="16200000">
          <a:off x="626921" y="278242"/>
          <a:ext cx="145698" cy="28125"/>
        </a:xfrm>
        <a:custGeom>
          <a:avLst/>
          <a:gdLst/>
          <a:ahLst/>
          <a:cxnLst/>
          <a:rect l="0" t="0" r="0" b="0"/>
          <a:pathLst>
            <a:path>
              <a:moveTo>
                <a:pt x="0" y="14062"/>
              </a:moveTo>
              <a:lnTo>
                <a:pt x="145698" y="14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6128" y="288662"/>
        <a:ext cx="7284" cy="7284"/>
      </dsp:txXfrm>
    </dsp:sp>
    <dsp:sp modelId="{B0582D69-6458-4AEA-8C4E-2D15F9065AB3}">
      <dsp:nvSpPr>
        <dsp:cNvPr id="0" name=""/>
        <dsp:cNvSpPr/>
      </dsp:nvSpPr>
      <dsp:spPr>
        <a:xfrm>
          <a:off x="590431" y="776"/>
          <a:ext cx="218678" cy="21867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dirty="0"/>
        </a:p>
      </dsp:txBody>
      <dsp:txXfrm>
        <a:off x="622456" y="32801"/>
        <a:ext cx="154628" cy="154628"/>
      </dsp:txXfrm>
    </dsp:sp>
    <dsp:sp modelId="{BA227784-2645-4D6B-B945-37F12F02B430}">
      <dsp:nvSpPr>
        <dsp:cNvPr id="0" name=""/>
        <dsp:cNvSpPr/>
      </dsp:nvSpPr>
      <dsp:spPr>
        <a:xfrm rot="18360000">
          <a:off x="787977" y="332541"/>
          <a:ext cx="148671" cy="28125"/>
        </a:xfrm>
        <a:custGeom>
          <a:avLst/>
          <a:gdLst/>
          <a:ahLst/>
          <a:cxnLst/>
          <a:rect l="0" t="0" r="0" b="0"/>
          <a:pathLst>
            <a:path>
              <a:moveTo>
                <a:pt x="0" y="14062"/>
              </a:moveTo>
              <a:lnTo>
                <a:pt x="148671" y="14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58596" y="342887"/>
        <a:ext cx="7433" cy="7433"/>
      </dsp:txXfrm>
    </dsp:sp>
    <dsp:sp modelId="{60E41614-4557-4C20-82C6-C72F478C9CFB}">
      <dsp:nvSpPr>
        <dsp:cNvPr id="0" name=""/>
        <dsp:cNvSpPr/>
      </dsp:nvSpPr>
      <dsp:spPr>
        <a:xfrm>
          <a:off x="860935" y="88669"/>
          <a:ext cx="218678" cy="21867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dirty="0">
            <a:solidFill>
              <a:schemeClr val="bg1"/>
            </a:solidFill>
          </a:endParaRPr>
        </a:p>
      </dsp:txBody>
      <dsp:txXfrm>
        <a:off x="892960" y="120694"/>
        <a:ext cx="154628" cy="154628"/>
      </dsp:txXfrm>
    </dsp:sp>
    <dsp:sp modelId="{EBBB70FC-40F8-4A54-A933-4F3683E1C5E8}">
      <dsp:nvSpPr>
        <dsp:cNvPr id="0" name=""/>
        <dsp:cNvSpPr/>
      </dsp:nvSpPr>
      <dsp:spPr>
        <a:xfrm rot="20520000">
          <a:off x="883997" y="471511"/>
          <a:ext cx="153219" cy="28125"/>
        </a:xfrm>
        <a:custGeom>
          <a:avLst/>
          <a:gdLst/>
          <a:ahLst/>
          <a:cxnLst/>
          <a:rect l="0" t="0" r="0" b="0"/>
          <a:pathLst>
            <a:path>
              <a:moveTo>
                <a:pt x="0" y="14062"/>
              </a:moveTo>
              <a:lnTo>
                <a:pt x="153219" y="14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956777" y="481743"/>
        <a:ext cx="7660" cy="7660"/>
      </dsp:txXfrm>
    </dsp:sp>
    <dsp:sp modelId="{3F75413D-0A1C-431B-886F-115B99C3365E}">
      <dsp:nvSpPr>
        <dsp:cNvPr id="0" name=""/>
        <dsp:cNvSpPr/>
      </dsp:nvSpPr>
      <dsp:spPr>
        <a:xfrm>
          <a:off x="1028116" y="318773"/>
          <a:ext cx="218678" cy="21867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dirty="0"/>
        </a:p>
      </dsp:txBody>
      <dsp:txXfrm>
        <a:off x="1060141" y="350798"/>
        <a:ext cx="154628" cy="154628"/>
      </dsp:txXfrm>
    </dsp:sp>
    <dsp:sp modelId="{91DF4B20-8A93-4195-BF78-A44C8748AD55}">
      <dsp:nvSpPr>
        <dsp:cNvPr id="0" name=""/>
        <dsp:cNvSpPr/>
      </dsp:nvSpPr>
      <dsp:spPr>
        <a:xfrm rot="1080000">
          <a:off x="883997" y="641013"/>
          <a:ext cx="153219" cy="28125"/>
        </a:xfrm>
        <a:custGeom>
          <a:avLst/>
          <a:gdLst/>
          <a:ahLst/>
          <a:cxnLst/>
          <a:rect l="0" t="0" r="0" b="0"/>
          <a:pathLst>
            <a:path>
              <a:moveTo>
                <a:pt x="0" y="14062"/>
              </a:moveTo>
              <a:lnTo>
                <a:pt x="153219" y="14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956777" y="651245"/>
        <a:ext cx="7660" cy="7660"/>
      </dsp:txXfrm>
    </dsp:sp>
    <dsp:sp modelId="{1B3F57A6-99F6-4C72-A4A5-E83B4709DE23}">
      <dsp:nvSpPr>
        <dsp:cNvPr id="0" name=""/>
        <dsp:cNvSpPr/>
      </dsp:nvSpPr>
      <dsp:spPr>
        <a:xfrm>
          <a:off x="1028116" y="603198"/>
          <a:ext cx="218678" cy="21867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dirty="0"/>
        </a:p>
      </dsp:txBody>
      <dsp:txXfrm>
        <a:off x="1060141" y="635223"/>
        <a:ext cx="154628" cy="154628"/>
      </dsp:txXfrm>
    </dsp:sp>
    <dsp:sp modelId="{711DCA08-3DCE-4A41-86AB-F481487E934C}">
      <dsp:nvSpPr>
        <dsp:cNvPr id="0" name=""/>
        <dsp:cNvSpPr/>
      </dsp:nvSpPr>
      <dsp:spPr>
        <a:xfrm rot="3240000">
          <a:off x="787977" y="779983"/>
          <a:ext cx="148671" cy="28125"/>
        </a:xfrm>
        <a:custGeom>
          <a:avLst/>
          <a:gdLst/>
          <a:ahLst/>
          <a:cxnLst/>
          <a:rect l="0" t="0" r="0" b="0"/>
          <a:pathLst>
            <a:path>
              <a:moveTo>
                <a:pt x="0" y="14062"/>
              </a:moveTo>
              <a:lnTo>
                <a:pt x="148671" y="14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58596" y="790328"/>
        <a:ext cx="7433" cy="7433"/>
      </dsp:txXfrm>
    </dsp:sp>
    <dsp:sp modelId="{12A0AC24-D3A8-4FC7-8210-9529DB5FA146}">
      <dsp:nvSpPr>
        <dsp:cNvPr id="0" name=""/>
        <dsp:cNvSpPr/>
      </dsp:nvSpPr>
      <dsp:spPr>
        <a:xfrm>
          <a:off x="860935" y="833302"/>
          <a:ext cx="218678" cy="21867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dirty="0"/>
        </a:p>
      </dsp:txBody>
      <dsp:txXfrm>
        <a:off x="892960" y="865327"/>
        <a:ext cx="154628" cy="154628"/>
      </dsp:txXfrm>
    </dsp:sp>
    <dsp:sp modelId="{35B1A5B7-6A81-4363-9FE0-641E115BD0BC}">
      <dsp:nvSpPr>
        <dsp:cNvPr id="0" name=""/>
        <dsp:cNvSpPr/>
      </dsp:nvSpPr>
      <dsp:spPr>
        <a:xfrm rot="5400000">
          <a:off x="626921" y="834282"/>
          <a:ext cx="145698" cy="28125"/>
        </a:xfrm>
        <a:custGeom>
          <a:avLst/>
          <a:gdLst/>
          <a:ahLst/>
          <a:cxnLst/>
          <a:rect l="0" t="0" r="0" b="0"/>
          <a:pathLst>
            <a:path>
              <a:moveTo>
                <a:pt x="0" y="14062"/>
              </a:moveTo>
              <a:lnTo>
                <a:pt x="145698" y="14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6128" y="844702"/>
        <a:ext cx="7284" cy="7284"/>
      </dsp:txXfrm>
    </dsp:sp>
    <dsp:sp modelId="{5D535779-E798-45FC-A7EF-2715FB3E0F7D}">
      <dsp:nvSpPr>
        <dsp:cNvPr id="0" name=""/>
        <dsp:cNvSpPr/>
      </dsp:nvSpPr>
      <dsp:spPr>
        <a:xfrm>
          <a:off x="590431" y="921194"/>
          <a:ext cx="218678" cy="21867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dirty="0"/>
        </a:p>
      </dsp:txBody>
      <dsp:txXfrm>
        <a:off x="622456" y="953219"/>
        <a:ext cx="154628" cy="154628"/>
      </dsp:txXfrm>
    </dsp:sp>
    <dsp:sp modelId="{D96FECDE-4D49-4E95-AE5A-967542540638}">
      <dsp:nvSpPr>
        <dsp:cNvPr id="0" name=""/>
        <dsp:cNvSpPr/>
      </dsp:nvSpPr>
      <dsp:spPr>
        <a:xfrm rot="7560000">
          <a:off x="462892" y="779983"/>
          <a:ext cx="148671" cy="28125"/>
        </a:xfrm>
        <a:custGeom>
          <a:avLst/>
          <a:gdLst/>
          <a:ahLst/>
          <a:cxnLst/>
          <a:rect l="0" t="0" r="0" b="0"/>
          <a:pathLst>
            <a:path>
              <a:moveTo>
                <a:pt x="0" y="14062"/>
              </a:moveTo>
              <a:lnTo>
                <a:pt x="148671" y="14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533511" y="790328"/>
        <a:ext cx="7433" cy="7433"/>
      </dsp:txXfrm>
    </dsp:sp>
    <dsp:sp modelId="{F7F50640-F0CF-409B-BA23-48F60FF2A07D}">
      <dsp:nvSpPr>
        <dsp:cNvPr id="0" name=""/>
        <dsp:cNvSpPr/>
      </dsp:nvSpPr>
      <dsp:spPr>
        <a:xfrm>
          <a:off x="319927" y="833302"/>
          <a:ext cx="218678" cy="21867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dirty="0"/>
        </a:p>
      </dsp:txBody>
      <dsp:txXfrm>
        <a:off x="351952" y="865327"/>
        <a:ext cx="154628" cy="154628"/>
      </dsp:txXfrm>
    </dsp:sp>
    <dsp:sp modelId="{8C19539F-7969-43AD-BC94-0C7D882C13C3}">
      <dsp:nvSpPr>
        <dsp:cNvPr id="0" name=""/>
        <dsp:cNvSpPr/>
      </dsp:nvSpPr>
      <dsp:spPr>
        <a:xfrm rot="9720000">
          <a:off x="362324" y="641013"/>
          <a:ext cx="153219" cy="28125"/>
        </a:xfrm>
        <a:custGeom>
          <a:avLst/>
          <a:gdLst/>
          <a:ahLst/>
          <a:cxnLst/>
          <a:rect l="0" t="0" r="0" b="0"/>
          <a:pathLst>
            <a:path>
              <a:moveTo>
                <a:pt x="0" y="14062"/>
              </a:moveTo>
              <a:lnTo>
                <a:pt x="153219" y="14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435103" y="651245"/>
        <a:ext cx="7660" cy="7660"/>
      </dsp:txXfrm>
    </dsp:sp>
    <dsp:sp modelId="{1B9EBD0D-998B-49ED-B765-1F2C125C7E22}">
      <dsp:nvSpPr>
        <dsp:cNvPr id="0" name=""/>
        <dsp:cNvSpPr/>
      </dsp:nvSpPr>
      <dsp:spPr>
        <a:xfrm>
          <a:off x="152747" y="603198"/>
          <a:ext cx="218678" cy="21867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dirty="0"/>
        </a:p>
      </dsp:txBody>
      <dsp:txXfrm>
        <a:off x="184772" y="635223"/>
        <a:ext cx="154628" cy="154628"/>
      </dsp:txXfrm>
    </dsp:sp>
    <dsp:sp modelId="{B7E57299-2E73-43CC-B9F3-A19ECE0DC787}">
      <dsp:nvSpPr>
        <dsp:cNvPr id="0" name=""/>
        <dsp:cNvSpPr/>
      </dsp:nvSpPr>
      <dsp:spPr>
        <a:xfrm rot="11880000">
          <a:off x="362324" y="471511"/>
          <a:ext cx="153219" cy="28125"/>
        </a:xfrm>
        <a:custGeom>
          <a:avLst/>
          <a:gdLst/>
          <a:ahLst/>
          <a:cxnLst/>
          <a:rect l="0" t="0" r="0" b="0"/>
          <a:pathLst>
            <a:path>
              <a:moveTo>
                <a:pt x="0" y="14062"/>
              </a:moveTo>
              <a:lnTo>
                <a:pt x="153219" y="14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435103" y="481743"/>
        <a:ext cx="7660" cy="7660"/>
      </dsp:txXfrm>
    </dsp:sp>
    <dsp:sp modelId="{31C51A9E-3349-41EB-BC38-D0751179972E}">
      <dsp:nvSpPr>
        <dsp:cNvPr id="0" name=""/>
        <dsp:cNvSpPr/>
      </dsp:nvSpPr>
      <dsp:spPr>
        <a:xfrm>
          <a:off x="152747" y="318773"/>
          <a:ext cx="218678" cy="21867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dirty="0"/>
        </a:p>
      </dsp:txBody>
      <dsp:txXfrm>
        <a:off x="184772" y="350798"/>
        <a:ext cx="154628" cy="154628"/>
      </dsp:txXfrm>
    </dsp:sp>
    <dsp:sp modelId="{D8B9BFEE-DE13-4A72-BD37-9C3305CD032A}">
      <dsp:nvSpPr>
        <dsp:cNvPr id="0" name=""/>
        <dsp:cNvSpPr/>
      </dsp:nvSpPr>
      <dsp:spPr>
        <a:xfrm rot="14040000">
          <a:off x="462892" y="332541"/>
          <a:ext cx="148671" cy="28125"/>
        </a:xfrm>
        <a:custGeom>
          <a:avLst/>
          <a:gdLst/>
          <a:ahLst/>
          <a:cxnLst/>
          <a:rect l="0" t="0" r="0" b="0"/>
          <a:pathLst>
            <a:path>
              <a:moveTo>
                <a:pt x="0" y="14062"/>
              </a:moveTo>
              <a:lnTo>
                <a:pt x="148671" y="14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533511" y="342887"/>
        <a:ext cx="7433" cy="7433"/>
      </dsp:txXfrm>
    </dsp:sp>
    <dsp:sp modelId="{19A4DE6A-2AD0-49E6-A32C-E17C74990066}">
      <dsp:nvSpPr>
        <dsp:cNvPr id="0" name=""/>
        <dsp:cNvSpPr/>
      </dsp:nvSpPr>
      <dsp:spPr>
        <a:xfrm>
          <a:off x="319927" y="88669"/>
          <a:ext cx="218678" cy="21867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dirty="0"/>
        </a:p>
      </dsp:txBody>
      <dsp:txXfrm>
        <a:off x="351952" y="120694"/>
        <a:ext cx="154628" cy="1546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10F8BA-AAF0-4007-844C-402C405D4592}">
      <dsp:nvSpPr>
        <dsp:cNvPr id="0" name=""/>
        <dsp:cNvSpPr/>
      </dsp:nvSpPr>
      <dsp:spPr>
        <a:xfrm>
          <a:off x="502867" y="365154"/>
          <a:ext cx="393807" cy="41034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App SDK</a:t>
          </a:r>
        </a:p>
      </dsp:txBody>
      <dsp:txXfrm>
        <a:off x="560539" y="425247"/>
        <a:ext cx="278463" cy="290155"/>
      </dsp:txXfrm>
    </dsp:sp>
    <dsp:sp modelId="{1A68B49B-AFA4-4743-ABBD-68DB0B4907FC}">
      <dsp:nvSpPr>
        <dsp:cNvPr id="0" name=""/>
        <dsp:cNvSpPr/>
      </dsp:nvSpPr>
      <dsp:spPr>
        <a:xfrm rot="16200000">
          <a:off x="626921" y="278242"/>
          <a:ext cx="145698" cy="28125"/>
        </a:xfrm>
        <a:custGeom>
          <a:avLst/>
          <a:gdLst/>
          <a:ahLst/>
          <a:cxnLst/>
          <a:rect l="0" t="0" r="0" b="0"/>
          <a:pathLst>
            <a:path>
              <a:moveTo>
                <a:pt x="0" y="14062"/>
              </a:moveTo>
              <a:lnTo>
                <a:pt x="145698" y="14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6128" y="288662"/>
        <a:ext cx="7284" cy="7284"/>
      </dsp:txXfrm>
    </dsp:sp>
    <dsp:sp modelId="{B0582D69-6458-4AEA-8C4E-2D15F9065AB3}">
      <dsp:nvSpPr>
        <dsp:cNvPr id="0" name=""/>
        <dsp:cNvSpPr/>
      </dsp:nvSpPr>
      <dsp:spPr>
        <a:xfrm>
          <a:off x="590431" y="776"/>
          <a:ext cx="218678" cy="21867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dirty="0"/>
        </a:p>
      </dsp:txBody>
      <dsp:txXfrm>
        <a:off x="622456" y="32801"/>
        <a:ext cx="154628" cy="154628"/>
      </dsp:txXfrm>
    </dsp:sp>
    <dsp:sp modelId="{BA227784-2645-4D6B-B945-37F12F02B430}">
      <dsp:nvSpPr>
        <dsp:cNvPr id="0" name=""/>
        <dsp:cNvSpPr/>
      </dsp:nvSpPr>
      <dsp:spPr>
        <a:xfrm rot="18360000">
          <a:off x="787977" y="332541"/>
          <a:ext cx="148671" cy="28125"/>
        </a:xfrm>
        <a:custGeom>
          <a:avLst/>
          <a:gdLst/>
          <a:ahLst/>
          <a:cxnLst/>
          <a:rect l="0" t="0" r="0" b="0"/>
          <a:pathLst>
            <a:path>
              <a:moveTo>
                <a:pt x="0" y="14062"/>
              </a:moveTo>
              <a:lnTo>
                <a:pt x="148671" y="14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58596" y="342887"/>
        <a:ext cx="7433" cy="7433"/>
      </dsp:txXfrm>
    </dsp:sp>
    <dsp:sp modelId="{60E41614-4557-4C20-82C6-C72F478C9CFB}">
      <dsp:nvSpPr>
        <dsp:cNvPr id="0" name=""/>
        <dsp:cNvSpPr/>
      </dsp:nvSpPr>
      <dsp:spPr>
        <a:xfrm>
          <a:off x="860935" y="88669"/>
          <a:ext cx="218678" cy="21867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dirty="0">
            <a:solidFill>
              <a:schemeClr val="bg1"/>
            </a:solidFill>
          </a:endParaRPr>
        </a:p>
      </dsp:txBody>
      <dsp:txXfrm>
        <a:off x="892960" y="120694"/>
        <a:ext cx="154628" cy="154628"/>
      </dsp:txXfrm>
    </dsp:sp>
    <dsp:sp modelId="{EBBB70FC-40F8-4A54-A933-4F3683E1C5E8}">
      <dsp:nvSpPr>
        <dsp:cNvPr id="0" name=""/>
        <dsp:cNvSpPr/>
      </dsp:nvSpPr>
      <dsp:spPr>
        <a:xfrm rot="20520000">
          <a:off x="883997" y="471511"/>
          <a:ext cx="153219" cy="28125"/>
        </a:xfrm>
        <a:custGeom>
          <a:avLst/>
          <a:gdLst/>
          <a:ahLst/>
          <a:cxnLst/>
          <a:rect l="0" t="0" r="0" b="0"/>
          <a:pathLst>
            <a:path>
              <a:moveTo>
                <a:pt x="0" y="14062"/>
              </a:moveTo>
              <a:lnTo>
                <a:pt x="153219" y="14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956777" y="481743"/>
        <a:ext cx="7660" cy="7660"/>
      </dsp:txXfrm>
    </dsp:sp>
    <dsp:sp modelId="{3F75413D-0A1C-431B-886F-115B99C3365E}">
      <dsp:nvSpPr>
        <dsp:cNvPr id="0" name=""/>
        <dsp:cNvSpPr/>
      </dsp:nvSpPr>
      <dsp:spPr>
        <a:xfrm>
          <a:off x="1028116" y="318773"/>
          <a:ext cx="218678" cy="21867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dirty="0"/>
        </a:p>
      </dsp:txBody>
      <dsp:txXfrm>
        <a:off x="1060141" y="350798"/>
        <a:ext cx="154628" cy="154628"/>
      </dsp:txXfrm>
    </dsp:sp>
    <dsp:sp modelId="{91DF4B20-8A93-4195-BF78-A44C8748AD55}">
      <dsp:nvSpPr>
        <dsp:cNvPr id="0" name=""/>
        <dsp:cNvSpPr/>
      </dsp:nvSpPr>
      <dsp:spPr>
        <a:xfrm rot="1080000">
          <a:off x="883997" y="641013"/>
          <a:ext cx="153219" cy="28125"/>
        </a:xfrm>
        <a:custGeom>
          <a:avLst/>
          <a:gdLst/>
          <a:ahLst/>
          <a:cxnLst/>
          <a:rect l="0" t="0" r="0" b="0"/>
          <a:pathLst>
            <a:path>
              <a:moveTo>
                <a:pt x="0" y="14062"/>
              </a:moveTo>
              <a:lnTo>
                <a:pt x="153219" y="14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956777" y="651245"/>
        <a:ext cx="7660" cy="7660"/>
      </dsp:txXfrm>
    </dsp:sp>
    <dsp:sp modelId="{1B3F57A6-99F6-4C72-A4A5-E83B4709DE23}">
      <dsp:nvSpPr>
        <dsp:cNvPr id="0" name=""/>
        <dsp:cNvSpPr/>
      </dsp:nvSpPr>
      <dsp:spPr>
        <a:xfrm>
          <a:off x="1028116" y="603198"/>
          <a:ext cx="218678" cy="21867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dirty="0"/>
        </a:p>
      </dsp:txBody>
      <dsp:txXfrm>
        <a:off x="1060141" y="635223"/>
        <a:ext cx="154628" cy="154628"/>
      </dsp:txXfrm>
    </dsp:sp>
    <dsp:sp modelId="{711DCA08-3DCE-4A41-86AB-F481487E934C}">
      <dsp:nvSpPr>
        <dsp:cNvPr id="0" name=""/>
        <dsp:cNvSpPr/>
      </dsp:nvSpPr>
      <dsp:spPr>
        <a:xfrm rot="3240000">
          <a:off x="787977" y="779983"/>
          <a:ext cx="148671" cy="28125"/>
        </a:xfrm>
        <a:custGeom>
          <a:avLst/>
          <a:gdLst/>
          <a:ahLst/>
          <a:cxnLst/>
          <a:rect l="0" t="0" r="0" b="0"/>
          <a:pathLst>
            <a:path>
              <a:moveTo>
                <a:pt x="0" y="14062"/>
              </a:moveTo>
              <a:lnTo>
                <a:pt x="148671" y="14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58596" y="790328"/>
        <a:ext cx="7433" cy="7433"/>
      </dsp:txXfrm>
    </dsp:sp>
    <dsp:sp modelId="{12A0AC24-D3A8-4FC7-8210-9529DB5FA146}">
      <dsp:nvSpPr>
        <dsp:cNvPr id="0" name=""/>
        <dsp:cNvSpPr/>
      </dsp:nvSpPr>
      <dsp:spPr>
        <a:xfrm>
          <a:off x="860935" y="833302"/>
          <a:ext cx="218678" cy="21867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dirty="0"/>
        </a:p>
      </dsp:txBody>
      <dsp:txXfrm>
        <a:off x="892960" y="865327"/>
        <a:ext cx="154628" cy="154628"/>
      </dsp:txXfrm>
    </dsp:sp>
    <dsp:sp modelId="{35B1A5B7-6A81-4363-9FE0-641E115BD0BC}">
      <dsp:nvSpPr>
        <dsp:cNvPr id="0" name=""/>
        <dsp:cNvSpPr/>
      </dsp:nvSpPr>
      <dsp:spPr>
        <a:xfrm rot="5400000">
          <a:off x="626921" y="834282"/>
          <a:ext cx="145698" cy="28125"/>
        </a:xfrm>
        <a:custGeom>
          <a:avLst/>
          <a:gdLst/>
          <a:ahLst/>
          <a:cxnLst/>
          <a:rect l="0" t="0" r="0" b="0"/>
          <a:pathLst>
            <a:path>
              <a:moveTo>
                <a:pt x="0" y="14062"/>
              </a:moveTo>
              <a:lnTo>
                <a:pt x="145698" y="14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6128" y="844702"/>
        <a:ext cx="7284" cy="7284"/>
      </dsp:txXfrm>
    </dsp:sp>
    <dsp:sp modelId="{5D535779-E798-45FC-A7EF-2715FB3E0F7D}">
      <dsp:nvSpPr>
        <dsp:cNvPr id="0" name=""/>
        <dsp:cNvSpPr/>
      </dsp:nvSpPr>
      <dsp:spPr>
        <a:xfrm>
          <a:off x="590431" y="921194"/>
          <a:ext cx="218678" cy="21867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dirty="0"/>
        </a:p>
      </dsp:txBody>
      <dsp:txXfrm>
        <a:off x="622456" y="953219"/>
        <a:ext cx="154628" cy="154628"/>
      </dsp:txXfrm>
    </dsp:sp>
    <dsp:sp modelId="{D96FECDE-4D49-4E95-AE5A-967542540638}">
      <dsp:nvSpPr>
        <dsp:cNvPr id="0" name=""/>
        <dsp:cNvSpPr/>
      </dsp:nvSpPr>
      <dsp:spPr>
        <a:xfrm rot="7560000">
          <a:off x="462892" y="779983"/>
          <a:ext cx="148671" cy="28125"/>
        </a:xfrm>
        <a:custGeom>
          <a:avLst/>
          <a:gdLst/>
          <a:ahLst/>
          <a:cxnLst/>
          <a:rect l="0" t="0" r="0" b="0"/>
          <a:pathLst>
            <a:path>
              <a:moveTo>
                <a:pt x="0" y="14062"/>
              </a:moveTo>
              <a:lnTo>
                <a:pt x="148671" y="14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533511" y="790328"/>
        <a:ext cx="7433" cy="7433"/>
      </dsp:txXfrm>
    </dsp:sp>
    <dsp:sp modelId="{F7F50640-F0CF-409B-BA23-48F60FF2A07D}">
      <dsp:nvSpPr>
        <dsp:cNvPr id="0" name=""/>
        <dsp:cNvSpPr/>
      </dsp:nvSpPr>
      <dsp:spPr>
        <a:xfrm>
          <a:off x="319927" y="833302"/>
          <a:ext cx="218678" cy="21867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dirty="0"/>
        </a:p>
      </dsp:txBody>
      <dsp:txXfrm>
        <a:off x="351952" y="865327"/>
        <a:ext cx="154628" cy="154628"/>
      </dsp:txXfrm>
    </dsp:sp>
    <dsp:sp modelId="{8C19539F-7969-43AD-BC94-0C7D882C13C3}">
      <dsp:nvSpPr>
        <dsp:cNvPr id="0" name=""/>
        <dsp:cNvSpPr/>
      </dsp:nvSpPr>
      <dsp:spPr>
        <a:xfrm rot="9720000">
          <a:off x="362324" y="641013"/>
          <a:ext cx="153219" cy="28125"/>
        </a:xfrm>
        <a:custGeom>
          <a:avLst/>
          <a:gdLst/>
          <a:ahLst/>
          <a:cxnLst/>
          <a:rect l="0" t="0" r="0" b="0"/>
          <a:pathLst>
            <a:path>
              <a:moveTo>
                <a:pt x="0" y="14062"/>
              </a:moveTo>
              <a:lnTo>
                <a:pt x="153219" y="14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435103" y="651245"/>
        <a:ext cx="7660" cy="7660"/>
      </dsp:txXfrm>
    </dsp:sp>
    <dsp:sp modelId="{1B9EBD0D-998B-49ED-B765-1F2C125C7E22}">
      <dsp:nvSpPr>
        <dsp:cNvPr id="0" name=""/>
        <dsp:cNvSpPr/>
      </dsp:nvSpPr>
      <dsp:spPr>
        <a:xfrm>
          <a:off x="152747" y="603198"/>
          <a:ext cx="218678" cy="21867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dirty="0"/>
        </a:p>
      </dsp:txBody>
      <dsp:txXfrm>
        <a:off x="184772" y="635223"/>
        <a:ext cx="154628" cy="154628"/>
      </dsp:txXfrm>
    </dsp:sp>
    <dsp:sp modelId="{B7E57299-2E73-43CC-B9F3-A19ECE0DC787}">
      <dsp:nvSpPr>
        <dsp:cNvPr id="0" name=""/>
        <dsp:cNvSpPr/>
      </dsp:nvSpPr>
      <dsp:spPr>
        <a:xfrm rot="11880000">
          <a:off x="362324" y="471511"/>
          <a:ext cx="153219" cy="28125"/>
        </a:xfrm>
        <a:custGeom>
          <a:avLst/>
          <a:gdLst/>
          <a:ahLst/>
          <a:cxnLst/>
          <a:rect l="0" t="0" r="0" b="0"/>
          <a:pathLst>
            <a:path>
              <a:moveTo>
                <a:pt x="0" y="14062"/>
              </a:moveTo>
              <a:lnTo>
                <a:pt x="153219" y="14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435103" y="481743"/>
        <a:ext cx="7660" cy="7660"/>
      </dsp:txXfrm>
    </dsp:sp>
    <dsp:sp modelId="{31C51A9E-3349-41EB-BC38-D0751179972E}">
      <dsp:nvSpPr>
        <dsp:cNvPr id="0" name=""/>
        <dsp:cNvSpPr/>
      </dsp:nvSpPr>
      <dsp:spPr>
        <a:xfrm>
          <a:off x="152747" y="318773"/>
          <a:ext cx="218678" cy="21867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dirty="0"/>
        </a:p>
      </dsp:txBody>
      <dsp:txXfrm>
        <a:off x="184772" y="350798"/>
        <a:ext cx="154628" cy="154628"/>
      </dsp:txXfrm>
    </dsp:sp>
    <dsp:sp modelId="{D8B9BFEE-DE13-4A72-BD37-9C3305CD032A}">
      <dsp:nvSpPr>
        <dsp:cNvPr id="0" name=""/>
        <dsp:cNvSpPr/>
      </dsp:nvSpPr>
      <dsp:spPr>
        <a:xfrm rot="14040000">
          <a:off x="462892" y="332541"/>
          <a:ext cx="148671" cy="28125"/>
        </a:xfrm>
        <a:custGeom>
          <a:avLst/>
          <a:gdLst/>
          <a:ahLst/>
          <a:cxnLst/>
          <a:rect l="0" t="0" r="0" b="0"/>
          <a:pathLst>
            <a:path>
              <a:moveTo>
                <a:pt x="0" y="14062"/>
              </a:moveTo>
              <a:lnTo>
                <a:pt x="148671" y="14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533511" y="342887"/>
        <a:ext cx="7433" cy="7433"/>
      </dsp:txXfrm>
    </dsp:sp>
    <dsp:sp modelId="{19A4DE6A-2AD0-49E6-A32C-E17C74990066}">
      <dsp:nvSpPr>
        <dsp:cNvPr id="0" name=""/>
        <dsp:cNvSpPr/>
      </dsp:nvSpPr>
      <dsp:spPr>
        <a:xfrm>
          <a:off x="319927" y="88669"/>
          <a:ext cx="218678" cy="21867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dirty="0"/>
        </a:p>
      </dsp:txBody>
      <dsp:txXfrm>
        <a:off x="351952" y="120694"/>
        <a:ext cx="154628" cy="154628"/>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9138062-290D-44DD-AC05-109BE34E371F}"/>
              </a:ext>
            </a:extLst>
          </p:cNvPr>
          <p:cNvSpPr>
            <a:spLocks noGrp="1"/>
          </p:cNvSpPr>
          <p:nvPr>
            <p:ph type="hdr" sz="quarter"/>
          </p:nvPr>
        </p:nvSpPr>
        <p:spPr>
          <a:xfrm>
            <a:off x="0" y="1"/>
            <a:ext cx="4022937" cy="350463"/>
          </a:xfrm>
          <a:prstGeom prst="rect">
            <a:avLst/>
          </a:prstGeom>
        </p:spPr>
        <p:txBody>
          <a:bodyPr vert="horz" lIns="92958" tIns="46479" rIns="92958" bIns="46479" rtlCol="0"/>
          <a:lstStyle>
            <a:lvl1pPr algn="l">
              <a:defRPr sz="1200"/>
            </a:lvl1pPr>
          </a:lstStyle>
          <a:p>
            <a:endParaRPr lang="en-US"/>
          </a:p>
          <a:p>
            <a:endParaRPr lang="en-US"/>
          </a:p>
        </p:txBody>
      </p:sp>
      <p:sp>
        <p:nvSpPr>
          <p:cNvPr id="3" name="Date Placeholder 2">
            <a:extLst>
              <a:ext uri="{FF2B5EF4-FFF2-40B4-BE49-F238E27FC236}">
                <a16:creationId xmlns:a16="http://schemas.microsoft.com/office/drawing/2014/main" id="{5D19EEA6-850C-4B3D-ACCB-D85F1FADA182}"/>
              </a:ext>
            </a:extLst>
          </p:cNvPr>
          <p:cNvSpPr>
            <a:spLocks noGrp="1"/>
          </p:cNvSpPr>
          <p:nvPr>
            <p:ph type="dt" sz="quarter" idx="1"/>
          </p:nvPr>
        </p:nvSpPr>
        <p:spPr>
          <a:xfrm>
            <a:off x="5258615" y="1"/>
            <a:ext cx="4022937" cy="350463"/>
          </a:xfrm>
          <a:prstGeom prst="rect">
            <a:avLst/>
          </a:prstGeom>
        </p:spPr>
        <p:txBody>
          <a:bodyPr vert="horz" lIns="92958" tIns="46479" rIns="92958" bIns="46479" rtlCol="0"/>
          <a:lstStyle>
            <a:lvl1pPr algn="r">
              <a:defRPr sz="1200"/>
            </a:lvl1pPr>
          </a:lstStyle>
          <a:p>
            <a:fld id="{FE11CE56-133F-4130-A2BB-3DFB8B6DC139}" type="datetimeFigureOut">
              <a:rPr lang="en-US" smtClean="0"/>
              <a:t>11/11/2020</a:t>
            </a:fld>
            <a:endParaRPr lang="en-US"/>
          </a:p>
        </p:txBody>
      </p:sp>
      <p:sp>
        <p:nvSpPr>
          <p:cNvPr id="4" name="Footer Placeholder 3">
            <a:extLst>
              <a:ext uri="{FF2B5EF4-FFF2-40B4-BE49-F238E27FC236}">
                <a16:creationId xmlns:a16="http://schemas.microsoft.com/office/drawing/2014/main" id="{89B9672D-9FE7-455B-8598-EA9A1E705AB7}"/>
              </a:ext>
            </a:extLst>
          </p:cNvPr>
          <p:cNvSpPr>
            <a:spLocks noGrp="1"/>
          </p:cNvSpPr>
          <p:nvPr>
            <p:ph type="ftr" sz="quarter" idx="2"/>
          </p:nvPr>
        </p:nvSpPr>
        <p:spPr>
          <a:xfrm>
            <a:off x="0" y="6634538"/>
            <a:ext cx="4022937" cy="350462"/>
          </a:xfrm>
          <a:prstGeom prst="rect">
            <a:avLst/>
          </a:prstGeom>
        </p:spPr>
        <p:txBody>
          <a:bodyPr vert="horz" lIns="92958" tIns="46479" rIns="92958" bIns="46479" rtlCol="0" anchor="b"/>
          <a:lstStyle>
            <a:lvl1pPr algn="l">
              <a:defRPr sz="1200"/>
            </a:lvl1pPr>
          </a:lstStyle>
          <a:p>
            <a:endParaRPr lang="en-US"/>
          </a:p>
          <a:p>
            <a:endParaRPr lang="en-US"/>
          </a:p>
        </p:txBody>
      </p:sp>
      <p:sp>
        <p:nvSpPr>
          <p:cNvPr id="5" name="Slide Number Placeholder 4">
            <a:extLst>
              <a:ext uri="{FF2B5EF4-FFF2-40B4-BE49-F238E27FC236}">
                <a16:creationId xmlns:a16="http://schemas.microsoft.com/office/drawing/2014/main" id="{55977222-1CE5-4470-B054-1C395D0AD0A7}"/>
              </a:ext>
            </a:extLst>
          </p:cNvPr>
          <p:cNvSpPr>
            <a:spLocks noGrp="1"/>
          </p:cNvSpPr>
          <p:nvPr>
            <p:ph type="sldNum" sz="quarter" idx="3"/>
          </p:nvPr>
        </p:nvSpPr>
        <p:spPr>
          <a:xfrm>
            <a:off x="5258615" y="6634538"/>
            <a:ext cx="4022937" cy="350462"/>
          </a:xfrm>
          <a:prstGeom prst="rect">
            <a:avLst/>
          </a:prstGeom>
        </p:spPr>
        <p:txBody>
          <a:bodyPr vert="horz" lIns="92958" tIns="46479" rIns="92958" bIns="46479" rtlCol="0" anchor="b"/>
          <a:lstStyle>
            <a:lvl1pPr algn="r">
              <a:defRPr sz="1200"/>
            </a:lvl1pPr>
          </a:lstStyle>
          <a:p>
            <a:fld id="{650699EE-8ADA-4B0D-B5B2-B8C768237ACF}" type="slidenum">
              <a:rPr lang="en-US" smtClean="0"/>
              <a:t>‹#›</a:t>
            </a:fld>
            <a:endParaRPr lang="en-US"/>
          </a:p>
        </p:txBody>
      </p:sp>
    </p:spTree>
    <p:extLst>
      <p:ext uri="{BB962C8B-B14F-4D97-AF65-F5344CB8AC3E}">
        <p14:creationId xmlns:p14="http://schemas.microsoft.com/office/powerpoint/2010/main" val="947719564"/>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22937" cy="350463"/>
          </a:xfrm>
          <a:prstGeom prst="rect">
            <a:avLst/>
          </a:prstGeom>
        </p:spPr>
        <p:txBody>
          <a:bodyPr vert="horz" lIns="92958" tIns="46479" rIns="92958" bIns="46479" rtlCol="0"/>
          <a:lstStyle>
            <a:lvl1pPr algn="l">
              <a:defRPr sz="1200"/>
            </a:lvl1pPr>
          </a:lstStyle>
          <a:p>
            <a:endParaRPr lang="en-US"/>
          </a:p>
          <a:p>
            <a:endParaRPr lang="en-US"/>
          </a:p>
        </p:txBody>
      </p:sp>
      <p:sp>
        <p:nvSpPr>
          <p:cNvPr id="3" name="Date Placeholder 2"/>
          <p:cNvSpPr>
            <a:spLocks noGrp="1"/>
          </p:cNvSpPr>
          <p:nvPr>
            <p:ph type="dt" idx="1"/>
          </p:nvPr>
        </p:nvSpPr>
        <p:spPr>
          <a:xfrm>
            <a:off x="5258615" y="1"/>
            <a:ext cx="4022937" cy="350463"/>
          </a:xfrm>
          <a:prstGeom prst="rect">
            <a:avLst/>
          </a:prstGeom>
        </p:spPr>
        <p:txBody>
          <a:bodyPr vert="horz" lIns="92958" tIns="46479" rIns="92958" bIns="46479" rtlCol="0"/>
          <a:lstStyle>
            <a:lvl1pPr algn="r">
              <a:defRPr sz="1200"/>
            </a:lvl1pPr>
          </a:lstStyle>
          <a:p>
            <a:fld id="{62CA58A5-C3DB-40A6-A333-482B9A70BD16}" type="datetimeFigureOut">
              <a:rPr lang="en-US" smtClean="0"/>
              <a:t>11/11/2020</a:t>
            </a:fld>
            <a:endParaRPr lang="en-US"/>
          </a:p>
        </p:txBody>
      </p:sp>
      <p:sp>
        <p:nvSpPr>
          <p:cNvPr id="4" name="Slide Image Placeholder 3"/>
          <p:cNvSpPr>
            <a:spLocks noGrp="1" noRot="1" noChangeAspect="1"/>
          </p:cNvSpPr>
          <p:nvPr>
            <p:ph type="sldImg" idx="2"/>
          </p:nvPr>
        </p:nvSpPr>
        <p:spPr>
          <a:xfrm>
            <a:off x="2546350" y="873125"/>
            <a:ext cx="4191000" cy="2357438"/>
          </a:xfrm>
          <a:prstGeom prst="rect">
            <a:avLst/>
          </a:prstGeom>
          <a:noFill/>
          <a:ln w="12700">
            <a:solidFill>
              <a:prstClr val="black"/>
            </a:solidFill>
          </a:ln>
        </p:spPr>
        <p:txBody>
          <a:bodyPr vert="horz" lIns="92958" tIns="46479" rIns="92958" bIns="46479" rtlCol="0" anchor="ctr"/>
          <a:lstStyle/>
          <a:p>
            <a:endParaRPr lang="en-US"/>
          </a:p>
        </p:txBody>
      </p:sp>
      <p:sp>
        <p:nvSpPr>
          <p:cNvPr id="5" name="Notes Placeholder 4"/>
          <p:cNvSpPr>
            <a:spLocks noGrp="1"/>
          </p:cNvSpPr>
          <p:nvPr>
            <p:ph type="body" sz="quarter" idx="3"/>
          </p:nvPr>
        </p:nvSpPr>
        <p:spPr>
          <a:xfrm>
            <a:off x="928370" y="3361531"/>
            <a:ext cx="7426960" cy="2750344"/>
          </a:xfrm>
          <a:prstGeom prst="rect">
            <a:avLst/>
          </a:prstGeom>
        </p:spPr>
        <p:txBody>
          <a:bodyPr vert="horz" lIns="92958" tIns="46479" rIns="92958" bIns="4647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34538"/>
            <a:ext cx="4022937" cy="350462"/>
          </a:xfrm>
          <a:prstGeom prst="rect">
            <a:avLst/>
          </a:prstGeom>
        </p:spPr>
        <p:txBody>
          <a:bodyPr vert="horz" lIns="92958" tIns="46479" rIns="92958" bIns="46479" rtlCol="0" anchor="b"/>
          <a:lstStyle>
            <a:lvl1pPr algn="l">
              <a:defRPr sz="1200"/>
            </a:lvl1pPr>
          </a:lstStyle>
          <a:p>
            <a:endParaRPr lang="en-US"/>
          </a:p>
          <a:p>
            <a:endParaRPr lang="en-US"/>
          </a:p>
        </p:txBody>
      </p:sp>
      <p:sp>
        <p:nvSpPr>
          <p:cNvPr id="7" name="Slide Number Placeholder 6"/>
          <p:cNvSpPr>
            <a:spLocks noGrp="1"/>
          </p:cNvSpPr>
          <p:nvPr>
            <p:ph type="sldNum" sz="quarter" idx="5"/>
          </p:nvPr>
        </p:nvSpPr>
        <p:spPr>
          <a:xfrm>
            <a:off x="5258615" y="6634538"/>
            <a:ext cx="4022937" cy="350462"/>
          </a:xfrm>
          <a:prstGeom prst="rect">
            <a:avLst/>
          </a:prstGeom>
        </p:spPr>
        <p:txBody>
          <a:bodyPr vert="horz" lIns="92958" tIns="46479" rIns="92958" bIns="46479" rtlCol="0" anchor="b"/>
          <a:lstStyle>
            <a:lvl1pPr algn="r">
              <a:defRPr sz="1200"/>
            </a:lvl1pPr>
          </a:lstStyle>
          <a:p>
            <a:fld id="{00C08361-F802-475E-89D5-CD7E675456F5}" type="slidenum">
              <a:rPr lang="en-US" smtClean="0"/>
              <a:t>‹#›</a:t>
            </a:fld>
            <a:endParaRPr lang="en-US"/>
          </a:p>
        </p:txBody>
      </p:sp>
    </p:spTree>
    <p:extLst>
      <p:ext uri="{BB962C8B-B14F-4D97-AF65-F5344CB8AC3E}">
        <p14:creationId xmlns:p14="http://schemas.microsoft.com/office/powerpoint/2010/main" val="3481900653"/>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C08361-F802-475E-89D5-CD7E675456F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954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BB483FB2-1F57-4181-B49B-CC1F50022D95}" type="slidenum">
              <a:rPr lang="en-US" smtClean="0"/>
              <a:t>12</a:t>
            </a:fld>
            <a:endParaRPr lang="en-US"/>
          </a:p>
        </p:txBody>
      </p:sp>
    </p:spTree>
    <p:extLst>
      <p:ext uri="{BB962C8B-B14F-4D97-AF65-F5344CB8AC3E}">
        <p14:creationId xmlns:p14="http://schemas.microsoft.com/office/powerpoint/2010/main" val="26719316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2F6C"/>
        </a:solidFill>
        <a:effectLst/>
      </p:bgPr>
    </p:bg>
    <p:spTree>
      <p:nvGrpSpPr>
        <p:cNvPr id="1" name=""/>
        <p:cNvGrpSpPr/>
        <p:nvPr/>
      </p:nvGrpSpPr>
      <p:grpSpPr>
        <a:xfrm>
          <a:off x="0" y="0"/>
          <a:ext cx="0" cy="0"/>
          <a:chOff x="0" y="0"/>
          <a:chExt cx="0" cy="0"/>
        </a:xfrm>
      </p:grpSpPr>
      <p:sp>
        <p:nvSpPr>
          <p:cNvPr id="26" name="Text Placeholder 24"/>
          <p:cNvSpPr>
            <a:spLocks noGrp="1"/>
          </p:cNvSpPr>
          <p:nvPr>
            <p:ph type="body" sz="quarter" idx="11" hasCustomPrompt="1"/>
          </p:nvPr>
        </p:nvSpPr>
        <p:spPr>
          <a:xfrm>
            <a:off x="746590" y="4393033"/>
            <a:ext cx="10684021" cy="403097"/>
          </a:xfrm>
          <a:prstGeom prst="rect">
            <a:avLst/>
          </a:prstGeom>
        </p:spPr>
        <p:txBody>
          <a:bodyPr/>
          <a:lstStyle>
            <a:lvl1pPr marL="0" indent="0" algn="ctr">
              <a:buNone/>
              <a:defRPr sz="2400" b="0" cap="small" baseline="0">
                <a:solidFill>
                  <a:schemeClr val="bg1"/>
                </a:solidFill>
                <a:latin typeface="Agency FB" panose="020B0503020202020204" pitchFamily="34" charset="0"/>
              </a:defRPr>
            </a:lvl1pPr>
          </a:lstStyle>
          <a:p>
            <a:r>
              <a:rPr lang="en-US" dirty="0"/>
              <a:t>Click to edit Master Subtitle</a:t>
            </a:r>
          </a:p>
        </p:txBody>
      </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629159" y="5014795"/>
            <a:ext cx="4948480" cy="1195882"/>
          </a:xfrm>
          <a:prstGeom prst="rect">
            <a:avLst/>
          </a:prstGeom>
        </p:spPr>
      </p:pic>
      <p:sp>
        <p:nvSpPr>
          <p:cNvPr id="25" name="Text Placeholder 24"/>
          <p:cNvSpPr>
            <a:spLocks noGrp="1"/>
          </p:cNvSpPr>
          <p:nvPr>
            <p:ph type="body" sz="quarter" idx="10" hasCustomPrompt="1"/>
          </p:nvPr>
        </p:nvSpPr>
        <p:spPr>
          <a:xfrm>
            <a:off x="746591" y="3463202"/>
            <a:ext cx="10684021" cy="863374"/>
          </a:xfrm>
          <a:prstGeom prst="rect">
            <a:avLst/>
          </a:prstGeom>
        </p:spPr>
        <p:txBody>
          <a:bodyPr/>
          <a:lstStyle>
            <a:lvl1pPr marL="0" indent="0" algn="ctr">
              <a:buNone/>
              <a:defRPr sz="6000" b="1" cap="small" baseline="0">
                <a:solidFill>
                  <a:schemeClr val="bg1"/>
                </a:solidFill>
                <a:latin typeface="Agency FB" panose="020B0503020202020204" pitchFamily="34" charset="0"/>
              </a:defRPr>
            </a:lvl1pPr>
          </a:lstStyle>
          <a:p>
            <a:pPr lvl="0"/>
            <a:r>
              <a:rPr lang="en-US" dirty="0"/>
              <a:t>Click to edit Master title</a:t>
            </a:r>
          </a:p>
        </p:txBody>
      </p:sp>
      <p:sp>
        <p:nvSpPr>
          <p:cNvPr id="10" name="Text Placeholder 2"/>
          <p:cNvSpPr txBox="1">
            <a:spLocks/>
          </p:cNvSpPr>
          <p:nvPr userDrawn="1"/>
        </p:nvSpPr>
        <p:spPr>
          <a:xfrm>
            <a:off x="4363742" y="6478683"/>
            <a:ext cx="3463048" cy="285750"/>
          </a:xfrm>
          <a:prstGeom prst="rect">
            <a:avLst/>
          </a:prstGeom>
        </p:spPr>
        <p:txBody>
          <a:bodyPr/>
          <a:lstStyle>
            <a:lvl1pPr marL="0" indent="0" algn="l" defTabSz="914400" rtl="0" eaLnBrk="1" latinLnBrk="0" hangingPunct="1">
              <a:lnSpc>
                <a:spcPct val="90000"/>
              </a:lnSpc>
              <a:spcBef>
                <a:spcPts val="1000"/>
              </a:spcBef>
              <a:buFontTx/>
              <a:buNone/>
              <a:defRPr sz="900" kern="1200" baseline="0">
                <a:solidFill>
                  <a:schemeClr val="accent1"/>
                </a:solidFill>
                <a:latin typeface="+mn-lt"/>
                <a:ea typeface="+mn-ea"/>
                <a:cs typeface="+mn-cs"/>
              </a:defRPr>
            </a:lvl1pPr>
            <a:lvl2pPr marL="457200" indent="0" algn="l" defTabSz="914400" rtl="0" eaLnBrk="1" latinLnBrk="0" hangingPunct="1">
              <a:lnSpc>
                <a:spcPct val="90000"/>
              </a:lnSpc>
              <a:spcBef>
                <a:spcPts val="500"/>
              </a:spcBef>
              <a:buFontTx/>
              <a:buNone/>
              <a:defRPr sz="11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Tx/>
              <a:buNone/>
              <a:defRPr sz="105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Tx/>
              <a:buNone/>
              <a:defRPr sz="10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Tx/>
              <a:buNone/>
              <a:defRPr sz="1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800" b="1" dirty="0">
                <a:solidFill>
                  <a:schemeClr val="bg1"/>
                </a:solidFill>
                <a:latin typeface="Agency FB" panose="020B0503020202020204" pitchFamily="34" charset="0"/>
              </a:rPr>
              <a:t>LOCKHEED MARTIN PROPRIETARY INFORMATION</a:t>
            </a:r>
          </a:p>
        </p:txBody>
      </p:sp>
      <p:pic>
        <p:nvPicPr>
          <p:cNvPr id="3" name="Picture 2">
            <a:extLst>
              <a:ext uri="{FF2B5EF4-FFF2-40B4-BE49-F238E27FC236}">
                <a16:creationId xmlns:a16="http://schemas.microsoft.com/office/drawing/2014/main" id="{1E5B8C69-5DB9-41AC-B8F3-E51017E50C3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738712" y="436750"/>
            <a:ext cx="4614681" cy="2758446"/>
          </a:xfrm>
          <a:prstGeom prst="rect">
            <a:avLst/>
          </a:prstGeom>
        </p:spPr>
      </p:pic>
      <p:sp>
        <p:nvSpPr>
          <p:cNvPr id="7" name="TextBox 6">
            <a:extLst>
              <a:ext uri="{FF2B5EF4-FFF2-40B4-BE49-F238E27FC236}">
                <a16:creationId xmlns:a16="http://schemas.microsoft.com/office/drawing/2014/main" id="{1D25E2C1-144A-41A0-B34A-52F17BEF0D3E}"/>
              </a:ext>
            </a:extLst>
          </p:cNvPr>
          <p:cNvSpPr txBox="1"/>
          <p:nvPr userDrawn="1"/>
        </p:nvSpPr>
        <p:spPr>
          <a:xfrm>
            <a:off x="1586903" y="6412225"/>
            <a:ext cx="856648" cy="369332"/>
          </a:xfrm>
          <a:prstGeom prst="rect">
            <a:avLst/>
          </a:prstGeom>
          <a:noFill/>
        </p:spPr>
        <p:txBody>
          <a:bodyPr wrap="square" rtlCol="0">
            <a:spAutoFit/>
          </a:bodyPr>
          <a:lstStyle/>
          <a:p>
            <a:r>
              <a:rPr lang="en-US" b="1" i="1" dirty="0">
                <a:solidFill>
                  <a:schemeClr val="bg1"/>
                </a:solidFill>
                <a:latin typeface="Agency FB" panose="020B0503020202020204" pitchFamily="34" charset="0"/>
              </a:rPr>
              <a:t>S2CO</a:t>
            </a:r>
          </a:p>
        </p:txBody>
      </p:sp>
      <p:pic>
        <p:nvPicPr>
          <p:cNvPr id="9" name="Picture 8">
            <a:extLst>
              <a:ext uri="{FF2B5EF4-FFF2-40B4-BE49-F238E27FC236}">
                <a16:creationId xmlns:a16="http://schemas.microsoft.com/office/drawing/2014/main" id="{C9822C3D-FF00-486E-A428-5A54A90148A6}"/>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253" y="6334620"/>
            <a:ext cx="1423274" cy="429813"/>
          </a:xfrm>
          <a:prstGeom prst="rect">
            <a:avLst/>
          </a:prstGeom>
        </p:spPr>
      </p:pic>
    </p:spTree>
    <p:extLst>
      <p:ext uri="{BB962C8B-B14F-4D97-AF65-F5344CB8AC3E}">
        <p14:creationId xmlns:p14="http://schemas.microsoft.com/office/powerpoint/2010/main" val="128417526"/>
      </p:ext>
    </p:extLst>
  </p:cSld>
  <p:clrMapOvr>
    <a:masterClrMapping/>
  </p:clrMapOvr>
  <p:extLst>
    <p:ext uri="{DCECCB84-F9BA-43D5-87BE-67443E8EF086}">
      <p15:sldGuideLst xmlns:p15="http://schemas.microsoft.com/office/powerpoint/2012/main">
        <p15:guide id="1" pos="38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4" name="Text Placeholder 11">
            <a:extLst>
              <a:ext uri="{FF2B5EF4-FFF2-40B4-BE49-F238E27FC236}">
                <a16:creationId xmlns:a16="http://schemas.microsoft.com/office/drawing/2014/main" id="{595369C5-B48C-4289-B7E3-4B4BB4BF8459}"/>
              </a:ext>
            </a:extLst>
          </p:cNvPr>
          <p:cNvSpPr>
            <a:spLocks noGrp="1"/>
          </p:cNvSpPr>
          <p:nvPr>
            <p:ph type="body" sz="quarter" idx="12" hasCustomPrompt="1"/>
          </p:nvPr>
        </p:nvSpPr>
        <p:spPr>
          <a:xfrm>
            <a:off x="327067" y="131105"/>
            <a:ext cx="10705110" cy="717982"/>
          </a:xfrm>
          <a:prstGeom prst="rect">
            <a:avLst/>
          </a:prstGeom>
        </p:spPr>
        <p:txBody>
          <a:bodyPr anchor="ct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4000" b="1" kern="1200" cap="small" baseline="0" dirty="0" smtClean="0">
                <a:solidFill>
                  <a:schemeClr val="accent1"/>
                </a:solidFill>
                <a:latin typeface="Agency FB" panose="020B0503020202020204" pitchFamily="34" charset="0"/>
                <a:ea typeface="+mn-ea"/>
                <a:cs typeface="+mn-cs"/>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ENTER HEADER</a:t>
            </a:r>
          </a:p>
        </p:txBody>
      </p:sp>
    </p:spTree>
    <p:extLst>
      <p:ext uri="{BB962C8B-B14F-4D97-AF65-F5344CB8AC3E}">
        <p14:creationId xmlns:p14="http://schemas.microsoft.com/office/powerpoint/2010/main" val="982792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002F6C"/>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033390" y="2397012"/>
            <a:ext cx="8125218" cy="1963594"/>
          </a:xfrm>
          <a:prstGeom prst="rect">
            <a:avLst/>
          </a:prstGeom>
        </p:spPr>
      </p:pic>
    </p:spTree>
    <p:extLst>
      <p:ext uri="{BB962C8B-B14F-4D97-AF65-F5344CB8AC3E}">
        <p14:creationId xmlns:p14="http://schemas.microsoft.com/office/powerpoint/2010/main" val="3187023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Photo with Blue Header and Message">
    <p:spTree>
      <p:nvGrpSpPr>
        <p:cNvPr id="1" name=""/>
        <p:cNvGrpSpPr/>
        <p:nvPr/>
      </p:nvGrpSpPr>
      <p:grpSpPr>
        <a:xfrm>
          <a:off x="0" y="0"/>
          <a:ext cx="0" cy="0"/>
          <a:chOff x="0" y="0"/>
          <a:chExt cx="0" cy="0"/>
        </a:xfrm>
      </p:grpSpPr>
      <p:sp>
        <p:nvSpPr>
          <p:cNvPr id="16" name="Picture Placeholder 15"/>
          <p:cNvSpPr>
            <a:spLocks noGrp="1"/>
          </p:cNvSpPr>
          <p:nvPr>
            <p:ph type="pic" sz="quarter" idx="13"/>
          </p:nvPr>
        </p:nvSpPr>
        <p:spPr>
          <a:xfrm>
            <a:off x="0" y="0"/>
            <a:ext cx="12192000" cy="6286500"/>
          </a:xfrm>
          <a:prstGeom prst="rect">
            <a:avLst/>
          </a:prstGeom>
        </p:spPr>
        <p:txBody>
          <a:bodyPr anchor="ctr"/>
          <a:lstStyle>
            <a:lvl1pPr marL="0" indent="0" algn="ctr">
              <a:buNone/>
              <a:defRPr/>
            </a:lvl1pPr>
          </a:lstStyle>
          <a:p>
            <a:endParaRPr lang="en-US" dirty="0"/>
          </a:p>
        </p:txBody>
      </p:sp>
      <p:sp>
        <p:nvSpPr>
          <p:cNvPr id="11" name="Text Placeholder 10"/>
          <p:cNvSpPr>
            <a:spLocks noGrp="1"/>
          </p:cNvSpPr>
          <p:nvPr>
            <p:ph type="body" sz="quarter" idx="10" hasCustomPrompt="1"/>
          </p:nvPr>
        </p:nvSpPr>
        <p:spPr>
          <a:xfrm>
            <a:off x="519224" y="481105"/>
            <a:ext cx="6618169" cy="560887"/>
          </a:xfrm>
          <a:prstGeom prst="rect">
            <a:avLst/>
          </a:prstGeom>
        </p:spPr>
        <p:txBody>
          <a:bodyPr/>
          <a:lstStyle>
            <a:lvl1pPr marL="0" indent="0">
              <a:buNone/>
              <a:defRPr sz="4000" b="1" cap="all" baseline="0">
                <a:solidFill>
                  <a:schemeClr val="accent1"/>
                </a:solidFill>
                <a:latin typeface="Agency FB" panose="020B0503020202020204" pitchFamily="34" charset="0"/>
              </a:defRPr>
            </a:lvl1pPr>
          </a:lstStyle>
          <a:p>
            <a:pPr lvl="0"/>
            <a:r>
              <a:rPr lang="en-US" dirty="0"/>
              <a:t>CLICK TO ENTER HEADER</a:t>
            </a:r>
          </a:p>
        </p:txBody>
      </p:sp>
      <p:sp>
        <p:nvSpPr>
          <p:cNvPr id="5" name="Rectangle 4"/>
          <p:cNvSpPr/>
          <p:nvPr userDrawn="1"/>
        </p:nvSpPr>
        <p:spPr>
          <a:xfrm>
            <a:off x="7151569" y="2594573"/>
            <a:ext cx="5040431" cy="3246765"/>
          </a:xfrm>
          <a:prstGeom prst="rect">
            <a:avLst/>
          </a:prstGeom>
          <a:solidFill>
            <a:srgbClr val="FFFFFF">
              <a:alpha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13" name="Text Placeholder 12"/>
          <p:cNvSpPr>
            <a:spLocks noGrp="1"/>
          </p:cNvSpPr>
          <p:nvPr>
            <p:ph type="body" sz="quarter" idx="11" hasCustomPrompt="1"/>
          </p:nvPr>
        </p:nvSpPr>
        <p:spPr>
          <a:xfrm>
            <a:off x="6961851" y="2737125"/>
            <a:ext cx="4625974" cy="2961660"/>
          </a:xfrm>
          <a:prstGeom prst="rect">
            <a:avLst/>
          </a:prstGeom>
          <a:solidFill>
            <a:srgbClr val="FFFFFF">
              <a:alpha val="80000"/>
            </a:srgbClr>
          </a:solidFill>
        </p:spPr>
        <p:txBody>
          <a:bodyPr tIns="91440" bIns="91440" anchor="ctr">
            <a:normAutofit/>
          </a:bodyPr>
          <a:lstStyle>
            <a:lvl1pPr marL="0" indent="0" algn="r">
              <a:lnSpc>
                <a:spcPct val="90000"/>
              </a:lnSpc>
              <a:spcBef>
                <a:spcPts val="0"/>
              </a:spcBef>
              <a:buNone/>
              <a:defRPr sz="4000" kern="1200" cap="all" baseline="0">
                <a:solidFill>
                  <a:schemeClr val="accent2"/>
                </a:solidFill>
                <a:latin typeface="Agency FB" panose="020B0503020202020204" pitchFamily="34" charset="0"/>
              </a:defRPr>
            </a:lvl1pPr>
          </a:lstStyle>
          <a:p>
            <a:pPr lvl="0"/>
            <a:r>
              <a:rPr lang="en-US" dirty="0"/>
              <a:t>ADD MESSAGE                HERE.</a:t>
            </a:r>
          </a:p>
        </p:txBody>
      </p:sp>
    </p:spTree>
    <p:extLst>
      <p:ext uri="{BB962C8B-B14F-4D97-AF65-F5344CB8AC3E}">
        <p14:creationId xmlns:p14="http://schemas.microsoft.com/office/powerpoint/2010/main" val="1895933052"/>
      </p:ext>
    </p:extLst>
  </p:cSld>
  <p:clrMapOvr>
    <a:masterClrMapping/>
  </p:clrMapOvr>
  <p:extLst>
    <p:ext uri="{DCECCB84-F9BA-43D5-87BE-67443E8EF086}">
      <p15:sldGuideLst xmlns:p15="http://schemas.microsoft.com/office/powerpoint/2012/main">
        <p15:guide id="1" pos="38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2F6C"/>
        </a:solidFill>
        <a:effectLst/>
      </p:bgPr>
    </p:bg>
    <p:spTree>
      <p:nvGrpSpPr>
        <p:cNvPr id="1" name=""/>
        <p:cNvGrpSpPr/>
        <p:nvPr/>
      </p:nvGrpSpPr>
      <p:grpSpPr>
        <a:xfrm>
          <a:off x="0" y="0"/>
          <a:ext cx="0" cy="0"/>
          <a:chOff x="0" y="0"/>
          <a:chExt cx="0" cy="0"/>
        </a:xfrm>
      </p:grpSpPr>
      <p:sp>
        <p:nvSpPr>
          <p:cNvPr id="26" name="Text Placeholder 24"/>
          <p:cNvSpPr>
            <a:spLocks noGrp="1"/>
          </p:cNvSpPr>
          <p:nvPr>
            <p:ph type="body" sz="quarter" idx="11" hasCustomPrompt="1"/>
          </p:nvPr>
        </p:nvSpPr>
        <p:spPr>
          <a:xfrm>
            <a:off x="753988" y="3097633"/>
            <a:ext cx="10684021" cy="403097"/>
          </a:xfrm>
          <a:prstGeom prst="rect">
            <a:avLst/>
          </a:prstGeom>
        </p:spPr>
        <p:txBody>
          <a:bodyPr/>
          <a:lstStyle>
            <a:lvl1pPr marL="0" indent="0" algn="ctr">
              <a:buNone/>
              <a:defRPr sz="2400" b="0" cap="small" baseline="0">
                <a:solidFill>
                  <a:schemeClr val="bg1"/>
                </a:solidFill>
                <a:latin typeface="Agency FB" panose="020B0503020202020204" pitchFamily="34" charset="0"/>
              </a:defRPr>
            </a:lvl1pPr>
          </a:lstStyle>
          <a:p>
            <a:r>
              <a:rPr lang="en-US" dirty="0"/>
              <a:t>Click to edit Master Subtitle</a:t>
            </a:r>
          </a:p>
        </p:txBody>
      </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629159" y="5014795"/>
            <a:ext cx="4948480" cy="1195882"/>
          </a:xfrm>
          <a:prstGeom prst="rect">
            <a:avLst/>
          </a:prstGeom>
        </p:spPr>
      </p:pic>
      <p:sp>
        <p:nvSpPr>
          <p:cNvPr id="25" name="Text Placeholder 24"/>
          <p:cNvSpPr>
            <a:spLocks noGrp="1"/>
          </p:cNvSpPr>
          <p:nvPr>
            <p:ph type="body" sz="quarter" idx="10" hasCustomPrompt="1"/>
          </p:nvPr>
        </p:nvSpPr>
        <p:spPr>
          <a:xfrm>
            <a:off x="753989" y="2167802"/>
            <a:ext cx="10684021" cy="863374"/>
          </a:xfrm>
          <a:prstGeom prst="rect">
            <a:avLst/>
          </a:prstGeom>
        </p:spPr>
        <p:txBody>
          <a:bodyPr/>
          <a:lstStyle>
            <a:lvl1pPr marL="0" indent="0" algn="ctr">
              <a:buNone/>
              <a:defRPr sz="6000" b="1" cap="small" baseline="0">
                <a:solidFill>
                  <a:schemeClr val="bg1"/>
                </a:solidFill>
                <a:latin typeface="Agency FB" panose="020B0503020202020204" pitchFamily="34" charset="0"/>
              </a:defRPr>
            </a:lvl1pPr>
          </a:lstStyle>
          <a:p>
            <a:pPr lvl="0"/>
            <a:r>
              <a:rPr lang="en-US" dirty="0"/>
              <a:t>Click to edit Master title</a:t>
            </a:r>
          </a:p>
        </p:txBody>
      </p:sp>
      <p:sp>
        <p:nvSpPr>
          <p:cNvPr id="10" name="Text Placeholder 2"/>
          <p:cNvSpPr txBox="1">
            <a:spLocks/>
          </p:cNvSpPr>
          <p:nvPr userDrawn="1"/>
        </p:nvSpPr>
        <p:spPr>
          <a:xfrm>
            <a:off x="4363742" y="6478683"/>
            <a:ext cx="3463048" cy="285750"/>
          </a:xfrm>
          <a:prstGeom prst="rect">
            <a:avLst/>
          </a:prstGeom>
        </p:spPr>
        <p:txBody>
          <a:bodyPr/>
          <a:lstStyle>
            <a:lvl1pPr marL="0" indent="0" algn="l" defTabSz="914400" rtl="0" eaLnBrk="1" latinLnBrk="0" hangingPunct="1">
              <a:lnSpc>
                <a:spcPct val="90000"/>
              </a:lnSpc>
              <a:spcBef>
                <a:spcPts val="1000"/>
              </a:spcBef>
              <a:buFontTx/>
              <a:buNone/>
              <a:defRPr sz="900" kern="1200" baseline="0">
                <a:solidFill>
                  <a:schemeClr val="accent1"/>
                </a:solidFill>
                <a:latin typeface="+mn-lt"/>
                <a:ea typeface="+mn-ea"/>
                <a:cs typeface="+mn-cs"/>
              </a:defRPr>
            </a:lvl1pPr>
            <a:lvl2pPr marL="457200" indent="0" algn="l" defTabSz="914400" rtl="0" eaLnBrk="1" latinLnBrk="0" hangingPunct="1">
              <a:lnSpc>
                <a:spcPct val="90000"/>
              </a:lnSpc>
              <a:spcBef>
                <a:spcPts val="500"/>
              </a:spcBef>
              <a:buFontTx/>
              <a:buNone/>
              <a:defRPr sz="11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Tx/>
              <a:buNone/>
              <a:defRPr sz="105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Tx/>
              <a:buNone/>
              <a:defRPr sz="10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Tx/>
              <a:buNone/>
              <a:defRPr sz="1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800" dirty="0">
                <a:solidFill>
                  <a:schemeClr val="bg1"/>
                </a:solidFill>
              </a:rPr>
              <a:t>LOCKHEED MARTIN PROPRIETARY INFORMATION</a:t>
            </a:r>
          </a:p>
        </p:txBody>
      </p:sp>
      <p:sp>
        <p:nvSpPr>
          <p:cNvPr id="6" name="TextBox 5">
            <a:extLst>
              <a:ext uri="{FF2B5EF4-FFF2-40B4-BE49-F238E27FC236}">
                <a16:creationId xmlns:a16="http://schemas.microsoft.com/office/drawing/2014/main" id="{763F5FB4-680B-4DC6-A19C-119C931000AD}"/>
              </a:ext>
            </a:extLst>
          </p:cNvPr>
          <p:cNvSpPr txBox="1"/>
          <p:nvPr userDrawn="1"/>
        </p:nvSpPr>
        <p:spPr>
          <a:xfrm>
            <a:off x="1641108" y="6394004"/>
            <a:ext cx="856648" cy="369332"/>
          </a:xfrm>
          <a:prstGeom prst="rect">
            <a:avLst/>
          </a:prstGeom>
          <a:noFill/>
        </p:spPr>
        <p:txBody>
          <a:bodyPr wrap="square" rtlCol="0">
            <a:spAutoFit/>
          </a:bodyPr>
          <a:lstStyle/>
          <a:p>
            <a:r>
              <a:rPr lang="en-US" b="1" i="1" dirty="0">
                <a:solidFill>
                  <a:schemeClr val="bg1"/>
                </a:solidFill>
                <a:latin typeface="Agency FB" panose="020B0503020202020204" pitchFamily="34" charset="0"/>
              </a:rPr>
              <a:t>S2CO</a:t>
            </a:r>
          </a:p>
        </p:txBody>
      </p:sp>
      <p:pic>
        <p:nvPicPr>
          <p:cNvPr id="7" name="Picture 6">
            <a:extLst>
              <a:ext uri="{FF2B5EF4-FFF2-40B4-BE49-F238E27FC236}">
                <a16:creationId xmlns:a16="http://schemas.microsoft.com/office/drawing/2014/main" id="{E98FFA56-1262-4BBA-9C38-0BD17A6DA7B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556" y="6293782"/>
            <a:ext cx="1602552" cy="483953"/>
          </a:xfrm>
          <a:prstGeom prst="rect">
            <a:avLst/>
          </a:prstGeom>
        </p:spPr>
      </p:pic>
    </p:spTree>
    <p:extLst>
      <p:ext uri="{BB962C8B-B14F-4D97-AF65-F5344CB8AC3E}">
        <p14:creationId xmlns:p14="http://schemas.microsoft.com/office/powerpoint/2010/main" val="2153560585"/>
      </p:ext>
    </p:extLst>
  </p:cSld>
  <p:clrMapOvr>
    <a:masterClrMapping/>
  </p:clrMapOvr>
  <p:extLst>
    <p:ext uri="{DCECCB84-F9BA-43D5-87BE-67443E8EF086}">
      <p15:sldGuideLst xmlns:p15="http://schemas.microsoft.com/office/powerpoint/2012/main">
        <p15:guide id="1" pos="38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with Blue Header and Message">
    <p:spTree>
      <p:nvGrpSpPr>
        <p:cNvPr id="1" name=""/>
        <p:cNvGrpSpPr/>
        <p:nvPr/>
      </p:nvGrpSpPr>
      <p:grpSpPr>
        <a:xfrm>
          <a:off x="0" y="0"/>
          <a:ext cx="0" cy="0"/>
          <a:chOff x="0" y="0"/>
          <a:chExt cx="0" cy="0"/>
        </a:xfrm>
      </p:grpSpPr>
      <p:sp>
        <p:nvSpPr>
          <p:cNvPr id="5" name="Rectangle 4"/>
          <p:cNvSpPr/>
          <p:nvPr userDrawn="1"/>
        </p:nvSpPr>
        <p:spPr>
          <a:xfrm>
            <a:off x="7151569" y="2594573"/>
            <a:ext cx="5040431" cy="3246765"/>
          </a:xfrm>
          <a:prstGeom prst="rect">
            <a:avLst/>
          </a:prstGeom>
          <a:solidFill>
            <a:srgbClr val="FFFFFF">
              <a:alpha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3" name="Text Placeholder 2">
            <a:extLst>
              <a:ext uri="{FF2B5EF4-FFF2-40B4-BE49-F238E27FC236}">
                <a16:creationId xmlns:a16="http://schemas.microsoft.com/office/drawing/2014/main" id="{38854733-93FA-496C-BD5A-D11A5437A24F}"/>
              </a:ext>
            </a:extLst>
          </p:cNvPr>
          <p:cNvSpPr>
            <a:spLocks noGrp="1"/>
          </p:cNvSpPr>
          <p:nvPr>
            <p:ph type="body" sz="quarter" idx="10"/>
          </p:nvPr>
        </p:nvSpPr>
        <p:spPr>
          <a:xfrm>
            <a:off x="327067" y="943388"/>
            <a:ext cx="11488881" cy="5190217"/>
          </a:xfrm>
          <a:prstGeom prst="rect">
            <a:avLst/>
          </a:prstGeom>
        </p:spPr>
        <p:txBody>
          <a:bodyPr/>
          <a:lstStyle>
            <a:lvl1pPr>
              <a:defRPr b="0">
                <a:latin typeface="Agency FB" panose="020B0503020202020204" pitchFamily="34" charset="0"/>
              </a:defRPr>
            </a:lvl1pPr>
            <a:lvl2pPr>
              <a:defRPr>
                <a:latin typeface="Agency FB" panose="020B0503020202020204" pitchFamily="34" charset="0"/>
              </a:defRPr>
            </a:lvl2pPr>
            <a:lvl3pPr>
              <a:defRPr>
                <a:latin typeface="Agency FB" panose="020B0503020202020204" pitchFamily="34" charset="0"/>
              </a:defRPr>
            </a:lvl3pPr>
            <a:lvl4pPr>
              <a:defRPr>
                <a:latin typeface="Agency FB" panose="020B0503020202020204" pitchFamily="34" charset="0"/>
              </a:defRPr>
            </a:lvl4pPr>
            <a:lvl5pPr>
              <a:defRPr>
                <a:latin typeface="Agency FB" panose="020B0503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9EE6241C-02FA-4BA9-A229-3DBD94C86EA5}"/>
              </a:ext>
            </a:extLst>
          </p:cNvPr>
          <p:cNvSpPr>
            <a:spLocks noGrp="1"/>
          </p:cNvSpPr>
          <p:nvPr>
            <p:ph type="body" sz="quarter" idx="12" hasCustomPrompt="1"/>
          </p:nvPr>
        </p:nvSpPr>
        <p:spPr>
          <a:xfrm>
            <a:off x="327067" y="131105"/>
            <a:ext cx="10705110" cy="717982"/>
          </a:xfrm>
          <a:prstGeom prst="rect">
            <a:avLst/>
          </a:prstGeom>
        </p:spPr>
        <p:txBody>
          <a:bodyPr anchor="ct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4000" b="1" kern="1200" cap="small" baseline="0" dirty="0" smtClean="0">
                <a:solidFill>
                  <a:schemeClr val="accent1"/>
                </a:solidFill>
                <a:latin typeface="Agency FB" panose="020B0503020202020204" pitchFamily="34" charset="0"/>
                <a:ea typeface="+mn-ea"/>
                <a:cs typeface="+mn-cs"/>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Edit Header</a:t>
            </a:r>
          </a:p>
        </p:txBody>
      </p:sp>
    </p:spTree>
    <p:extLst>
      <p:ext uri="{BB962C8B-B14F-4D97-AF65-F5344CB8AC3E}">
        <p14:creationId xmlns:p14="http://schemas.microsoft.com/office/powerpoint/2010/main" val="2395639966"/>
      </p:ext>
    </p:extLst>
  </p:cSld>
  <p:clrMapOvr>
    <a:masterClrMapping/>
  </p:clrMapOvr>
  <p:extLst>
    <p:ext uri="{DCECCB84-F9BA-43D5-87BE-67443E8EF086}">
      <p15:sldGuideLst xmlns:p15="http://schemas.microsoft.com/office/powerpoint/2012/main">
        <p15:guide id="1" pos="38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with White Header and Message">
    <p:spTree>
      <p:nvGrpSpPr>
        <p:cNvPr id="1" name=""/>
        <p:cNvGrpSpPr/>
        <p:nvPr/>
      </p:nvGrpSpPr>
      <p:grpSpPr>
        <a:xfrm>
          <a:off x="0" y="0"/>
          <a:ext cx="0" cy="0"/>
          <a:chOff x="0" y="0"/>
          <a:chExt cx="0" cy="0"/>
        </a:xfrm>
      </p:grpSpPr>
      <p:sp>
        <p:nvSpPr>
          <p:cNvPr id="16" name="Picture Placeholder 15"/>
          <p:cNvSpPr>
            <a:spLocks noGrp="1"/>
          </p:cNvSpPr>
          <p:nvPr>
            <p:ph type="pic" sz="quarter" idx="13"/>
          </p:nvPr>
        </p:nvSpPr>
        <p:spPr>
          <a:xfrm>
            <a:off x="0" y="-7088"/>
            <a:ext cx="12192000" cy="6286500"/>
          </a:xfrm>
          <a:prstGeom prst="rect">
            <a:avLst/>
          </a:prstGeom>
        </p:spPr>
        <p:txBody>
          <a:bodyPr anchor="ctr"/>
          <a:lstStyle>
            <a:lvl1pPr marL="0" indent="0" algn="ctr">
              <a:buNone/>
              <a:defRPr>
                <a:solidFill>
                  <a:schemeClr val="tx1"/>
                </a:solidFill>
              </a:defRPr>
            </a:lvl1pPr>
          </a:lstStyle>
          <a:p>
            <a:endParaRPr lang="en-US" dirty="0"/>
          </a:p>
        </p:txBody>
      </p:sp>
      <p:sp>
        <p:nvSpPr>
          <p:cNvPr id="13" name="Text Placeholder 12"/>
          <p:cNvSpPr>
            <a:spLocks noGrp="1"/>
          </p:cNvSpPr>
          <p:nvPr>
            <p:ph type="body" sz="quarter" idx="11" hasCustomPrompt="1"/>
          </p:nvPr>
        </p:nvSpPr>
        <p:spPr>
          <a:xfrm>
            <a:off x="6954763" y="2737125"/>
            <a:ext cx="4625974" cy="2961660"/>
          </a:xfrm>
          <a:prstGeom prst="rect">
            <a:avLst/>
          </a:prstGeom>
          <a:solidFill>
            <a:srgbClr val="FFFFFF">
              <a:alpha val="80000"/>
            </a:srgbClr>
          </a:solidFill>
        </p:spPr>
        <p:txBody>
          <a:bodyPr tIns="91440" bIns="91440" anchor="ctr">
            <a:normAutofit/>
          </a:bodyPr>
          <a:lstStyle>
            <a:lvl1pPr marL="0" indent="0" algn="r">
              <a:lnSpc>
                <a:spcPct val="90000"/>
              </a:lnSpc>
              <a:spcBef>
                <a:spcPts val="0"/>
              </a:spcBef>
              <a:buNone/>
              <a:defRPr sz="4000" kern="1200" cap="all" baseline="0">
                <a:solidFill>
                  <a:schemeClr val="accent2"/>
                </a:solidFill>
                <a:latin typeface="Agency FB" panose="020B0503020202020204" pitchFamily="34" charset="0"/>
              </a:defRPr>
            </a:lvl1pPr>
          </a:lstStyle>
          <a:p>
            <a:pPr lvl="0"/>
            <a:r>
              <a:rPr lang="en-US" dirty="0"/>
              <a:t>ADD MESSAGE                HERE.</a:t>
            </a:r>
          </a:p>
        </p:txBody>
      </p:sp>
      <p:sp>
        <p:nvSpPr>
          <p:cNvPr id="6" name="Text Placeholder 11">
            <a:extLst>
              <a:ext uri="{FF2B5EF4-FFF2-40B4-BE49-F238E27FC236}">
                <a16:creationId xmlns:a16="http://schemas.microsoft.com/office/drawing/2014/main" id="{3B78CEB6-DDE9-4232-BC7B-05F128231DA9}"/>
              </a:ext>
            </a:extLst>
          </p:cNvPr>
          <p:cNvSpPr>
            <a:spLocks noGrp="1"/>
          </p:cNvSpPr>
          <p:nvPr>
            <p:ph type="body" sz="quarter" idx="12" hasCustomPrompt="1"/>
          </p:nvPr>
        </p:nvSpPr>
        <p:spPr>
          <a:xfrm>
            <a:off x="327067" y="131105"/>
            <a:ext cx="10705110" cy="717982"/>
          </a:xfrm>
          <a:prstGeom prst="rect">
            <a:avLst/>
          </a:prstGeom>
        </p:spPr>
        <p:txBody>
          <a:bodyPr anchor="ct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4000" b="1" kern="1200" cap="small" baseline="0" dirty="0" smtClean="0">
                <a:solidFill>
                  <a:schemeClr val="accent1"/>
                </a:solidFill>
                <a:latin typeface="Agency FB" panose="020B0503020202020204" pitchFamily="34" charset="0"/>
                <a:ea typeface="+mn-ea"/>
                <a:cs typeface="+mn-cs"/>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ENTER HEADER</a:t>
            </a:r>
          </a:p>
        </p:txBody>
      </p:sp>
    </p:spTree>
    <p:extLst>
      <p:ext uri="{BB962C8B-B14F-4D97-AF65-F5344CB8AC3E}">
        <p14:creationId xmlns:p14="http://schemas.microsoft.com/office/powerpoint/2010/main" val="9901209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with Blue Header">
    <p:spTree>
      <p:nvGrpSpPr>
        <p:cNvPr id="1" name=""/>
        <p:cNvGrpSpPr/>
        <p:nvPr/>
      </p:nvGrpSpPr>
      <p:grpSpPr>
        <a:xfrm>
          <a:off x="0" y="0"/>
          <a:ext cx="0" cy="0"/>
          <a:chOff x="0" y="0"/>
          <a:chExt cx="0" cy="0"/>
        </a:xfrm>
      </p:grpSpPr>
      <p:sp>
        <p:nvSpPr>
          <p:cNvPr id="5" name="Text Placeholder 11">
            <a:extLst>
              <a:ext uri="{FF2B5EF4-FFF2-40B4-BE49-F238E27FC236}">
                <a16:creationId xmlns:a16="http://schemas.microsoft.com/office/drawing/2014/main" id="{8E366FDC-D6E6-4436-B650-2D025BE0E144}"/>
              </a:ext>
            </a:extLst>
          </p:cNvPr>
          <p:cNvSpPr>
            <a:spLocks noGrp="1"/>
          </p:cNvSpPr>
          <p:nvPr>
            <p:ph type="body" sz="quarter" idx="12" hasCustomPrompt="1"/>
          </p:nvPr>
        </p:nvSpPr>
        <p:spPr>
          <a:xfrm>
            <a:off x="327067" y="131105"/>
            <a:ext cx="10705110" cy="717982"/>
          </a:xfrm>
          <a:prstGeom prst="rect">
            <a:avLst/>
          </a:prstGeom>
        </p:spPr>
        <p:txBody>
          <a:bodyPr anchor="ct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4000" b="1" kern="1200" cap="small" baseline="0" dirty="0" smtClean="0">
                <a:solidFill>
                  <a:schemeClr val="accent1"/>
                </a:solidFill>
                <a:latin typeface="Agency FB" panose="020B0503020202020204" pitchFamily="34" charset="0"/>
                <a:ea typeface="+mn-ea"/>
                <a:cs typeface="+mn-cs"/>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ENTER HEADER</a:t>
            </a:r>
          </a:p>
        </p:txBody>
      </p:sp>
    </p:spTree>
    <p:extLst>
      <p:ext uri="{BB962C8B-B14F-4D97-AF65-F5344CB8AC3E}">
        <p14:creationId xmlns:p14="http://schemas.microsoft.com/office/powerpoint/2010/main" val="38080476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with White Header">
    <p:spTree>
      <p:nvGrpSpPr>
        <p:cNvPr id="1" name=""/>
        <p:cNvGrpSpPr/>
        <p:nvPr/>
      </p:nvGrpSpPr>
      <p:grpSpPr>
        <a:xfrm>
          <a:off x="0" y="0"/>
          <a:ext cx="0" cy="0"/>
          <a:chOff x="0" y="0"/>
          <a:chExt cx="0" cy="0"/>
        </a:xfrm>
      </p:grpSpPr>
      <p:sp>
        <p:nvSpPr>
          <p:cNvPr id="16" name="Picture Placeholder 15"/>
          <p:cNvSpPr>
            <a:spLocks noGrp="1"/>
          </p:cNvSpPr>
          <p:nvPr>
            <p:ph type="pic" sz="quarter" idx="13"/>
          </p:nvPr>
        </p:nvSpPr>
        <p:spPr>
          <a:xfrm>
            <a:off x="0" y="0"/>
            <a:ext cx="12192000" cy="6286500"/>
          </a:xfrm>
          <a:prstGeom prst="rect">
            <a:avLst/>
          </a:prstGeom>
        </p:spPr>
        <p:txBody>
          <a:bodyPr anchor="ctr"/>
          <a:lstStyle>
            <a:lvl1pPr marL="0" indent="0" algn="ctr">
              <a:buNone/>
              <a:defRPr/>
            </a:lvl1pPr>
          </a:lstStyle>
          <a:p>
            <a:endParaRPr lang="en-US" dirty="0"/>
          </a:p>
        </p:txBody>
      </p:sp>
      <p:sp>
        <p:nvSpPr>
          <p:cNvPr id="5" name="Text Placeholder 11">
            <a:extLst>
              <a:ext uri="{FF2B5EF4-FFF2-40B4-BE49-F238E27FC236}">
                <a16:creationId xmlns:a16="http://schemas.microsoft.com/office/drawing/2014/main" id="{18F7DE41-F3C6-45FD-8F3F-F8541BC9E93D}"/>
              </a:ext>
            </a:extLst>
          </p:cNvPr>
          <p:cNvSpPr>
            <a:spLocks noGrp="1"/>
          </p:cNvSpPr>
          <p:nvPr>
            <p:ph type="body" sz="quarter" idx="12" hasCustomPrompt="1"/>
          </p:nvPr>
        </p:nvSpPr>
        <p:spPr>
          <a:xfrm>
            <a:off x="327067" y="131105"/>
            <a:ext cx="10705110" cy="717982"/>
          </a:xfrm>
          <a:prstGeom prst="rect">
            <a:avLst/>
          </a:prstGeom>
        </p:spPr>
        <p:txBody>
          <a:bodyPr anchor="ct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4000" b="1" kern="1200" cap="small" baseline="0" dirty="0" smtClean="0">
                <a:solidFill>
                  <a:schemeClr val="accent1"/>
                </a:solidFill>
                <a:latin typeface="Agency FB" panose="020B0503020202020204" pitchFamily="34" charset="0"/>
                <a:ea typeface="+mn-ea"/>
                <a:cs typeface="+mn-cs"/>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ENTER HEADER</a:t>
            </a:r>
          </a:p>
        </p:txBody>
      </p:sp>
    </p:spTree>
    <p:extLst>
      <p:ext uri="{BB962C8B-B14F-4D97-AF65-F5344CB8AC3E}">
        <p14:creationId xmlns:p14="http://schemas.microsoft.com/office/powerpoint/2010/main" val="42667245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hoto without Header">
    <p:spTree>
      <p:nvGrpSpPr>
        <p:cNvPr id="1" name=""/>
        <p:cNvGrpSpPr/>
        <p:nvPr/>
      </p:nvGrpSpPr>
      <p:grpSpPr>
        <a:xfrm>
          <a:off x="0" y="0"/>
          <a:ext cx="0" cy="0"/>
          <a:chOff x="0" y="0"/>
          <a:chExt cx="0" cy="0"/>
        </a:xfrm>
      </p:grpSpPr>
      <p:sp>
        <p:nvSpPr>
          <p:cNvPr id="13" name="Picture Placeholder 15"/>
          <p:cNvSpPr>
            <a:spLocks noGrp="1"/>
          </p:cNvSpPr>
          <p:nvPr>
            <p:ph type="pic" sz="quarter" idx="13"/>
          </p:nvPr>
        </p:nvSpPr>
        <p:spPr>
          <a:xfrm>
            <a:off x="0" y="0"/>
            <a:ext cx="12192000" cy="6286500"/>
          </a:xfrm>
          <a:prstGeom prst="rect">
            <a:avLst/>
          </a:prstGeom>
        </p:spPr>
        <p:txBody>
          <a:bodyPr anchor="ctr"/>
          <a:lstStyle>
            <a:lvl1pPr marL="0" indent="0" algn="ctr">
              <a:buNone/>
              <a:defRPr/>
            </a:lvl1pPr>
          </a:lstStyle>
          <a:p>
            <a:endParaRPr lang="en-US" dirty="0"/>
          </a:p>
        </p:txBody>
      </p:sp>
      <p:sp>
        <p:nvSpPr>
          <p:cNvPr id="14" name="Text Placeholder 12"/>
          <p:cNvSpPr>
            <a:spLocks noGrp="1"/>
          </p:cNvSpPr>
          <p:nvPr>
            <p:ph type="body" sz="quarter" idx="11" hasCustomPrompt="1"/>
          </p:nvPr>
        </p:nvSpPr>
        <p:spPr>
          <a:xfrm>
            <a:off x="6954762" y="2737125"/>
            <a:ext cx="4625974" cy="2961660"/>
          </a:xfrm>
          <a:prstGeom prst="rect">
            <a:avLst/>
          </a:prstGeom>
          <a:solidFill>
            <a:srgbClr val="FFFFFF">
              <a:alpha val="80000"/>
            </a:srgbClr>
          </a:solidFill>
        </p:spPr>
        <p:txBody>
          <a:bodyPr anchor="ctr">
            <a:normAutofit/>
          </a:bodyPr>
          <a:lstStyle>
            <a:lvl1pPr marL="0" indent="0" algn="r">
              <a:lnSpc>
                <a:spcPct val="90000"/>
              </a:lnSpc>
              <a:spcBef>
                <a:spcPts val="0"/>
              </a:spcBef>
              <a:buNone/>
              <a:defRPr sz="4000" kern="1200" cap="all" baseline="0">
                <a:solidFill>
                  <a:schemeClr val="accent2"/>
                </a:solidFill>
                <a:latin typeface="Agency FB" panose="020B0503020202020204" pitchFamily="34" charset="0"/>
              </a:defRPr>
            </a:lvl1pPr>
          </a:lstStyle>
          <a:p>
            <a:pPr lvl="0"/>
            <a:r>
              <a:rPr lang="en-US" dirty="0"/>
              <a:t>ADD MESSAGE                HERE.</a:t>
            </a:r>
          </a:p>
        </p:txBody>
      </p:sp>
      <p:sp>
        <p:nvSpPr>
          <p:cNvPr id="6" name="Text Placeholder 11">
            <a:extLst>
              <a:ext uri="{FF2B5EF4-FFF2-40B4-BE49-F238E27FC236}">
                <a16:creationId xmlns:a16="http://schemas.microsoft.com/office/drawing/2014/main" id="{073FD13A-D62B-4B69-814A-47260AEF1A75}"/>
              </a:ext>
            </a:extLst>
          </p:cNvPr>
          <p:cNvSpPr>
            <a:spLocks noGrp="1"/>
          </p:cNvSpPr>
          <p:nvPr>
            <p:ph type="body" sz="quarter" idx="12" hasCustomPrompt="1"/>
          </p:nvPr>
        </p:nvSpPr>
        <p:spPr>
          <a:xfrm>
            <a:off x="327067" y="131105"/>
            <a:ext cx="10705110" cy="717982"/>
          </a:xfrm>
          <a:prstGeom prst="rect">
            <a:avLst/>
          </a:prstGeom>
        </p:spPr>
        <p:txBody>
          <a:bodyPr anchor="ct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4000" b="1" kern="1200" cap="small" baseline="0" dirty="0" smtClean="0">
                <a:solidFill>
                  <a:schemeClr val="accent1"/>
                </a:solidFill>
                <a:latin typeface="Agency FB" panose="020B0503020202020204" pitchFamily="34" charset="0"/>
                <a:ea typeface="+mn-ea"/>
                <a:cs typeface="+mn-cs"/>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ENTER HEADER</a:t>
            </a:r>
          </a:p>
        </p:txBody>
      </p:sp>
    </p:spTree>
    <p:extLst>
      <p:ext uri="{BB962C8B-B14F-4D97-AF65-F5344CB8AC3E}">
        <p14:creationId xmlns:p14="http://schemas.microsoft.com/office/powerpoint/2010/main" val="35009143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ransition Slide">
    <p:bg>
      <p:bgPr>
        <a:solidFill>
          <a:srgbClr val="002F6C"/>
        </a:solidFill>
        <a:effectLst/>
      </p:bgPr>
    </p:bg>
    <p:spTree>
      <p:nvGrpSpPr>
        <p:cNvPr id="1" name=""/>
        <p:cNvGrpSpPr/>
        <p:nvPr/>
      </p:nvGrpSpPr>
      <p:grpSpPr>
        <a:xfrm>
          <a:off x="0" y="0"/>
          <a:ext cx="0" cy="0"/>
          <a:chOff x="0" y="0"/>
          <a:chExt cx="0" cy="0"/>
        </a:xfrm>
      </p:grpSpPr>
      <p:sp>
        <p:nvSpPr>
          <p:cNvPr id="13" name="Text Placeholder 24"/>
          <p:cNvSpPr>
            <a:spLocks noGrp="1"/>
          </p:cNvSpPr>
          <p:nvPr>
            <p:ph type="body" sz="quarter" idx="10" hasCustomPrompt="1"/>
          </p:nvPr>
        </p:nvSpPr>
        <p:spPr>
          <a:xfrm>
            <a:off x="755111" y="2613367"/>
            <a:ext cx="10684021" cy="863374"/>
          </a:xfrm>
          <a:prstGeom prst="rect">
            <a:avLst/>
          </a:prstGeom>
        </p:spPr>
        <p:txBody>
          <a:bodyPr/>
          <a:lstStyle>
            <a:lvl1pPr marL="0" indent="0" algn="ctr">
              <a:buNone/>
              <a:defRPr sz="6000" b="1" cap="small" baseline="0">
                <a:solidFill>
                  <a:schemeClr val="bg1"/>
                </a:solidFill>
                <a:latin typeface="Agency FB" panose="020B0503020202020204" pitchFamily="34" charset="0"/>
              </a:defRPr>
            </a:lvl1pPr>
          </a:lstStyle>
          <a:p>
            <a:pPr lvl="0"/>
            <a:r>
              <a:rPr lang="en-US" dirty="0"/>
              <a:t>CLICK TO ENTER TRANSITION TITLE</a:t>
            </a:r>
          </a:p>
        </p:txBody>
      </p:sp>
      <p:sp>
        <p:nvSpPr>
          <p:cNvPr id="12" name="Text Placeholder 24"/>
          <p:cNvSpPr>
            <a:spLocks noGrp="1"/>
          </p:cNvSpPr>
          <p:nvPr>
            <p:ph type="body" sz="quarter" idx="11" hasCustomPrompt="1"/>
          </p:nvPr>
        </p:nvSpPr>
        <p:spPr>
          <a:xfrm>
            <a:off x="755110" y="4041369"/>
            <a:ext cx="10684021" cy="612333"/>
          </a:xfrm>
          <a:prstGeom prst="rect">
            <a:avLst/>
          </a:prstGeom>
        </p:spPr>
        <p:txBody>
          <a:bodyPr/>
          <a:lstStyle>
            <a:lvl1pPr marL="0" indent="0" algn="ctr">
              <a:buNone/>
              <a:defRPr sz="2400" b="0" cap="small" baseline="0">
                <a:solidFill>
                  <a:schemeClr val="bg1"/>
                </a:solidFill>
                <a:latin typeface="Agency FB" panose="020B0503020202020204" pitchFamily="34" charset="0"/>
              </a:defRPr>
            </a:lvl1pPr>
          </a:lstStyle>
          <a:p>
            <a:pPr lvl="0"/>
            <a:r>
              <a:rPr lang="en-US" dirty="0"/>
              <a:t>TRANSITION SUBTITLE</a:t>
            </a:r>
          </a:p>
        </p:txBody>
      </p:sp>
    </p:spTree>
    <p:extLst>
      <p:ext uri="{BB962C8B-B14F-4D97-AF65-F5344CB8AC3E}">
        <p14:creationId xmlns:p14="http://schemas.microsoft.com/office/powerpoint/2010/main" val="338343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hoto with Blue Header and Message">
    <p:spTree>
      <p:nvGrpSpPr>
        <p:cNvPr id="1" name=""/>
        <p:cNvGrpSpPr/>
        <p:nvPr/>
      </p:nvGrpSpPr>
      <p:grpSpPr>
        <a:xfrm>
          <a:off x="0" y="0"/>
          <a:ext cx="0" cy="0"/>
          <a:chOff x="0" y="0"/>
          <a:chExt cx="0" cy="0"/>
        </a:xfrm>
      </p:grpSpPr>
      <p:sp>
        <p:nvSpPr>
          <p:cNvPr id="5" name="Rectangle 4"/>
          <p:cNvSpPr/>
          <p:nvPr userDrawn="1"/>
        </p:nvSpPr>
        <p:spPr>
          <a:xfrm>
            <a:off x="7151569" y="2594573"/>
            <a:ext cx="5040431" cy="3246765"/>
          </a:xfrm>
          <a:prstGeom prst="rect">
            <a:avLst/>
          </a:prstGeom>
          <a:solidFill>
            <a:srgbClr val="FFFFFF">
              <a:alpha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3" name="Text Placeholder 2">
            <a:extLst>
              <a:ext uri="{FF2B5EF4-FFF2-40B4-BE49-F238E27FC236}">
                <a16:creationId xmlns:a16="http://schemas.microsoft.com/office/drawing/2014/main" id="{38854733-93FA-496C-BD5A-D11A5437A24F}"/>
              </a:ext>
            </a:extLst>
          </p:cNvPr>
          <p:cNvSpPr>
            <a:spLocks noGrp="1"/>
          </p:cNvSpPr>
          <p:nvPr>
            <p:ph type="body" sz="quarter" idx="10"/>
          </p:nvPr>
        </p:nvSpPr>
        <p:spPr>
          <a:xfrm>
            <a:off x="327067" y="943388"/>
            <a:ext cx="11488881" cy="5190217"/>
          </a:xfrm>
          <a:prstGeom prst="rect">
            <a:avLst/>
          </a:prstGeom>
        </p:spPr>
        <p:txBody>
          <a:bodyPr/>
          <a:lstStyle>
            <a:lvl1pPr>
              <a:defRPr b="0">
                <a:latin typeface="Agency FB" panose="020B0503020202020204" pitchFamily="34" charset="0"/>
              </a:defRPr>
            </a:lvl1pPr>
            <a:lvl2pPr marL="685800" indent="-228600">
              <a:buFont typeface="Agency FB" panose="020B0503020202020204" pitchFamily="34" charset="0"/>
              <a:buChar char="–"/>
              <a:defRPr>
                <a:latin typeface="Agency FB" panose="020B0503020202020204" pitchFamily="34" charset="0"/>
              </a:defRPr>
            </a:lvl2pPr>
            <a:lvl3pPr>
              <a:defRPr>
                <a:latin typeface="Agency FB" panose="020B0503020202020204" pitchFamily="34" charset="0"/>
              </a:defRPr>
            </a:lvl3pPr>
            <a:lvl4pPr marL="1600200" indent="-228600">
              <a:buFont typeface="Agency FB" panose="020B0503020202020204" pitchFamily="34" charset="0"/>
              <a:buChar char="–"/>
              <a:defRPr>
                <a:latin typeface="Agency FB" panose="020B0503020202020204" pitchFamily="34" charset="0"/>
              </a:defRPr>
            </a:lvl4pPr>
            <a:lvl5pPr>
              <a:defRPr>
                <a:latin typeface="Agency FB" panose="020B0503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9EE6241C-02FA-4BA9-A229-3DBD94C86EA5}"/>
              </a:ext>
            </a:extLst>
          </p:cNvPr>
          <p:cNvSpPr>
            <a:spLocks noGrp="1"/>
          </p:cNvSpPr>
          <p:nvPr>
            <p:ph type="body" sz="quarter" idx="12" hasCustomPrompt="1"/>
          </p:nvPr>
        </p:nvSpPr>
        <p:spPr>
          <a:xfrm>
            <a:off x="327067" y="131105"/>
            <a:ext cx="10705110" cy="717982"/>
          </a:xfrm>
          <a:prstGeom prst="rect">
            <a:avLst/>
          </a:prstGeom>
        </p:spPr>
        <p:txBody>
          <a:bodyPr anchor="ct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4000" b="1" kern="1200" cap="small" baseline="0" dirty="0" smtClean="0">
                <a:solidFill>
                  <a:schemeClr val="accent1"/>
                </a:solidFill>
                <a:latin typeface="Agency FB" panose="020B0503020202020204" pitchFamily="34" charset="0"/>
                <a:ea typeface="+mn-ea"/>
                <a:cs typeface="+mn-cs"/>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Edit Header</a:t>
            </a:r>
          </a:p>
        </p:txBody>
      </p:sp>
    </p:spTree>
    <p:extLst>
      <p:ext uri="{BB962C8B-B14F-4D97-AF65-F5344CB8AC3E}">
        <p14:creationId xmlns:p14="http://schemas.microsoft.com/office/powerpoint/2010/main" val="2216779044"/>
      </p:ext>
    </p:extLst>
  </p:cSld>
  <p:clrMapOvr>
    <a:masterClrMapping/>
  </p:clrMapOvr>
  <p:extLst>
    <p:ext uri="{DCECCB84-F9BA-43D5-87BE-67443E8EF086}">
      <p15:sldGuideLst xmlns:p15="http://schemas.microsoft.com/office/powerpoint/2012/main">
        <p15:guide id="1" pos="38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with Header">
    <p:spTree>
      <p:nvGrpSpPr>
        <p:cNvPr id="1" name=""/>
        <p:cNvGrpSpPr/>
        <p:nvPr/>
      </p:nvGrpSpPr>
      <p:grpSpPr>
        <a:xfrm>
          <a:off x="0" y="0"/>
          <a:ext cx="0" cy="0"/>
          <a:chOff x="0" y="0"/>
          <a:chExt cx="0" cy="0"/>
        </a:xfrm>
      </p:grpSpPr>
      <p:sp>
        <p:nvSpPr>
          <p:cNvPr id="11" name="Text Placeholder 12"/>
          <p:cNvSpPr>
            <a:spLocks noGrp="1"/>
          </p:cNvSpPr>
          <p:nvPr>
            <p:ph type="body" sz="quarter" idx="11" hasCustomPrompt="1"/>
          </p:nvPr>
        </p:nvSpPr>
        <p:spPr>
          <a:xfrm>
            <a:off x="6954763" y="2737125"/>
            <a:ext cx="4625974" cy="2961660"/>
          </a:xfrm>
          <a:prstGeom prst="rect">
            <a:avLst/>
          </a:prstGeom>
        </p:spPr>
        <p:txBody>
          <a:bodyPr anchor="ctr">
            <a:normAutofit/>
          </a:bodyPr>
          <a:lstStyle>
            <a:lvl1pPr marL="0" indent="0" algn="r">
              <a:lnSpc>
                <a:spcPct val="90000"/>
              </a:lnSpc>
              <a:spcBef>
                <a:spcPts val="0"/>
              </a:spcBef>
              <a:buNone/>
              <a:defRPr sz="4000" kern="1200" cap="all" baseline="0">
                <a:solidFill>
                  <a:schemeClr val="accent2"/>
                </a:solidFill>
                <a:latin typeface="Agency FB" panose="020B0503020202020204" pitchFamily="34" charset="0"/>
              </a:defRPr>
            </a:lvl1pPr>
          </a:lstStyle>
          <a:p>
            <a:pPr lvl="0"/>
            <a:r>
              <a:rPr lang="en-US" dirty="0"/>
              <a:t>ADD MESSAGE                HERE.</a:t>
            </a:r>
          </a:p>
        </p:txBody>
      </p:sp>
      <p:sp>
        <p:nvSpPr>
          <p:cNvPr id="13" name="Content Placeholder 12"/>
          <p:cNvSpPr>
            <a:spLocks noGrp="1"/>
          </p:cNvSpPr>
          <p:nvPr>
            <p:ph sz="quarter" idx="12" hasCustomPrompt="1"/>
          </p:nvPr>
        </p:nvSpPr>
        <p:spPr>
          <a:xfrm>
            <a:off x="533399" y="1311425"/>
            <a:ext cx="6096000" cy="4387360"/>
          </a:xfrm>
          <a:prstGeom prst="rect">
            <a:avLst/>
          </a:prstGeom>
        </p:spPr>
        <p:txBody>
          <a:bodyPr/>
          <a:lstStyle>
            <a:lvl1pPr marL="0" indent="0">
              <a:buFontTx/>
              <a:buNone/>
              <a:defRPr sz="1800" baseline="0">
                <a:solidFill>
                  <a:srgbClr val="63666A"/>
                </a:solidFill>
                <a:latin typeface="+mn-lt"/>
              </a:defRPr>
            </a:lvl1pPr>
            <a:lvl2pPr>
              <a:defRPr sz="1600">
                <a:solidFill>
                  <a:schemeClr val="tx1"/>
                </a:solidFill>
              </a:defRPr>
            </a:lvl2pPr>
            <a:lvl3pPr>
              <a:defRPr sz="1400"/>
            </a:lvl3pPr>
            <a:lvl4pPr>
              <a:defRPr sz="1400"/>
            </a:lvl4pPr>
            <a:lvl5pPr>
              <a:defRPr sz="1400"/>
            </a:lvl5pPr>
            <a:lvl6pPr>
              <a:defRPr sz="1400"/>
            </a:lvl6pPr>
            <a:lvl7pPr>
              <a:defRPr sz="1400"/>
            </a:lvl7pPr>
            <a:lvl8pPr>
              <a:defRPr sz="1400"/>
            </a:lvl8pPr>
            <a:lvl9pPr marL="3657600" indent="0">
              <a:buNone/>
              <a:defRPr/>
            </a:lvl9pPr>
          </a:lstStyle>
          <a:p>
            <a:pPr lvl="0"/>
            <a:r>
              <a:rPr lang="en-US" dirty="0"/>
              <a:t>Click to enter text.</a:t>
            </a:r>
          </a:p>
        </p:txBody>
      </p:sp>
      <p:sp>
        <p:nvSpPr>
          <p:cNvPr id="6" name="Text Placeholder 11">
            <a:extLst>
              <a:ext uri="{FF2B5EF4-FFF2-40B4-BE49-F238E27FC236}">
                <a16:creationId xmlns:a16="http://schemas.microsoft.com/office/drawing/2014/main" id="{D0F8A6CD-A9C4-42C3-9CA6-7F8A291A2658}"/>
              </a:ext>
            </a:extLst>
          </p:cNvPr>
          <p:cNvSpPr>
            <a:spLocks noGrp="1"/>
          </p:cNvSpPr>
          <p:nvPr>
            <p:ph type="body" sz="quarter" idx="13" hasCustomPrompt="1"/>
          </p:nvPr>
        </p:nvSpPr>
        <p:spPr>
          <a:xfrm>
            <a:off x="327067" y="131105"/>
            <a:ext cx="10705110" cy="717982"/>
          </a:xfrm>
          <a:prstGeom prst="rect">
            <a:avLst/>
          </a:prstGeom>
        </p:spPr>
        <p:txBody>
          <a:bodyPr anchor="ct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4000" b="1" kern="1200" cap="small" baseline="0" dirty="0" smtClean="0">
                <a:solidFill>
                  <a:schemeClr val="accent1"/>
                </a:solidFill>
                <a:latin typeface="Agency FB" panose="020B0503020202020204" pitchFamily="34" charset="0"/>
                <a:ea typeface="+mn-ea"/>
                <a:cs typeface="+mn-cs"/>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ENTER HEADER</a:t>
            </a:r>
          </a:p>
        </p:txBody>
      </p:sp>
    </p:spTree>
    <p:extLst>
      <p:ext uri="{BB962C8B-B14F-4D97-AF65-F5344CB8AC3E}">
        <p14:creationId xmlns:p14="http://schemas.microsoft.com/office/powerpoint/2010/main" val="3485862330"/>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ulleted Text with Header">
    <p:spTree>
      <p:nvGrpSpPr>
        <p:cNvPr id="1" name=""/>
        <p:cNvGrpSpPr/>
        <p:nvPr/>
      </p:nvGrpSpPr>
      <p:grpSpPr>
        <a:xfrm>
          <a:off x="0" y="0"/>
          <a:ext cx="0" cy="0"/>
          <a:chOff x="0" y="0"/>
          <a:chExt cx="0" cy="0"/>
        </a:xfrm>
      </p:grpSpPr>
      <p:sp>
        <p:nvSpPr>
          <p:cNvPr id="10" name="Text Placeholder 12"/>
          <p:cNvSpPr>
            <a:spLocks noGrp="1"/>
          </p:cNvSpPr>
          <p:nvPr>
            <p:ph type="body" sz="quarter" idx="11" hasCustomPrompt="1"/>
          </p:nvPr>
        </p:nvSpPr>
        <p:spPr>
          <a:xfrm>
            <a:off x="7068170" y="2737125"/>
            <a:ext cx="4625974" cy="2961660"/>
          </a:xfrm>
          <a:prstGeom prst="rect">
            <a:avLst/>
          </a:prstGeom>
        </p:spPr>
        <p:txBody>
          <a:bodyPr anchor="ctr">
            <a:normAutofit/>
          </a:bodyPr>
          <a:lstStyle>
            <a:lvl1pPr marL="0" indent="0" algn="r">
              <a:lnSpc>
                <a:spcPct val="90000"/>
              </a:lnSpc>
              <a:spcBef>
                <a:spcPts val="0"/>
              </a:spcBef>
              <a:buNone/>
              <a:defRPr sz="4000" kern="1200" cap="all" baseline="0">
                <a:solidFill>
                  <a:schemeClr val="accent2"/>
                </a:solidFill>
                <a:latin typeface="Agency FB" panose="020B0503020202020204" pitchFamily="34" charset="0"/>
              </a:defRPr>
            </a:lvl1pPr>
          </a:lstStyle>
          <a:p>
            <a:pPr lvl="0"/>
            <a:r>
              <a:rPr lang="en-US" dirty="0"/>
              <a:t>ADD MESSAGE                HERE.</a:t>
            </a:r>
          </a:p>
        </p:txBody>
      </p:sp>
      <p:sp>
        <p:nvSpPr>
          <p:cNvPr id="11" name="Content Placeholder 12"/>
          <p:cNvSpPr>
            <a:spLocks noGrp="1"/>
          </p:cNvSpPr>
          <p:nvPr>
            <p:ph sz="quarter" idx="12" hasCustomPrompt="1"/>
          </p:nvPr>
        </p:nvSpPr>
        <p:spPr>
          <a:xfrm>
            <a:off x="533399" y="1311425"/>
            <a:ext cx="6096000" cy="4387360"/>
          </a:xfrm>
          <a:prstGeom prst="rect">
            <a:avLst/>
          </a:prstGeom>
        </p:spPr>
        <p:txBody>
          <a:bodyPr/>
          <a:lstStyle>
            <a:lvl1pPr marL="285750" indent="-285750">
              <a:buFont typeface="Arial" panose="020B0604020202020204" pitchFamily="34" charset="0"/>
              <a:buChar char="•"/>
              <a:defRPr sz="1800" baseline="0">
                <a:solidFill>
                  <a:schemeClr val="tx1"/>
                </a:solidFill>
                <a:latin typeface="+mn-lt"/>
              </a:defRPr>
            </a:lvl1pPr>
            <a:lvl2pPr>
              <a:defRPr sz="1600">
                <a:solidFill>
                  <a:srgbClr val="63666A"/>
                </a:solidFill>
              </a:defRPr>
            </a:lvl2pPr>
            <a:lvl3pPr>
              <a:defRPr sz="1400">
                <a:solidFill>
                  <a:srgbClr val="63666A"/>
                </a:solidFill>
              </a:defRPr>
            </a:lvl3pPr>
            <a:lvl4pPr>
              <a:defRPr sz="1400">
                <a:solidFill>
                  <a:srgbClr val="63666A"/>
                </a:solidFill>
              </a:defRPr>
            </a:lvl4pPr>
            <a:lvl5pPr>
              <a:defRPr sz="1400">
                <a:solidFill>
                  <a:srgbClr val="63666A"/>
                </a:solidFill>
              </a:defRPr>
            </a:lvl5pPr>
            <a:lvl6pPr>
              <a:defRPr sz="1400">
                <a:solidFill>
                  <a:srgbClr val="63666A"/>
                </a:solidFill>
              </a:defRPr>
            </a:lvl6pPr>
            <a:lvl7pPr>
              <a:defRPr sz="1400"/>
            </a:lvl7pPr>
            <a:lvl8pPr>
              <a:defRPr sz="1400"/>
            </a:lvl8pPr>
            <a:lvl9pPr marL="3657600" indent="0">
              <a:buNone/>
              <a:defRPr/>
            </a:lvl9pPr>
          </a:lstStyle>
          <a:p>
            <a:pPr lvl="0"/>
            <a:r>
              <a:rPr lang="en-US" dirty="0"/>
              <a:t>Click to enter bulleted text.</a:t>
            </a:r>
          </a:p>
        </p:txBody>
      </p:sp>
      <p:sp>
        <p:nvSpPr>
          <p:cNvPr id="6" name="Text Placeholder 11">
            <a:extLst>
              <a:ext uri="{FF2B5EF4-FFF2-40B4-BE49-F238E27FC236}">
                <a16:creationId xmlns:a16="http://schemas.microsoft.com/office/drawing/2014/main" id="{06BECE96-6823-4EF3-BF8D-B85B3BE3419C}"/>
              </a:ext>
            </a:extLst>
          </p:cNvPr>
          <p:cNvSpPr>
            <a:spLocks noGrp="1"/>
          </p:cNvSpPr>
          <p:nvPr>
            <p:ph type="body" sz="quarter" idx="13" hasCustomPrompt="1"/>
          </p:nvPr>
        </p:nvSpPr>
        <p:spPr>
          <a:xfrm>
            <a:off x="327067" y="131105"/>
            <a:ext cx="10705110" cy="717982"/>
          </a:xfrm>
          <a:prstGeom prst="rect">
            <a:avLst/>
          </a:prstGeom>
        </p:spPr>
        <p:txBody>
          <a:bodyPr anchor="ct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4000" b="1" kern="1200" cap="small" baseline="0" dirty="0" smtClean="0">
                <a:solidFill>
                  <a:schemeClr val="accent1"/>
                </a:solidFill>
                <a:latin typeface="Agency FB" panose="020B0503020202020204" pitchFamily="34" charset="0"/>
                <a:ea typeface="+mn-ea"/>
                <a:cs typeface="+mn-cs"/>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ENTER HEADER</a:t>
            </a:r>
          </a:p>
        </p:txBody>
      </p:sp>
    </p:spTree>
    <p:extLst>
      <p:ext uri="{BB962C8B-B14F-4D97-AF65-F5344CB8AC3E}">
        <p14:creationId xmlns:p14="http://schemas.microsoft.com/office/powerpoint/2010/main" val="22064345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4" name="Text Placeholder 11">
            <a:extLst>
              <a:ext uri="{FF2B5EF4-FFF2-40B4-BE49-F238E27FC236}">
                <a16:creationId xmlns:a16="http://schemas.microsoft.com/office/drawing/2014/main" id="{595369C5-B48C-4289-B7E3-4B4BB4BF8459}"/>
              </a:ext>
            </a:extLst>
          </p:cNvPr>
          <p:cNvSpPr>
            <a:spLocks noGrp="1"/>
          </p:cNvSpPr>
          <p:nvPr>
            <p:ph type="body" sz="quarter" idx="12" hasCustomPrompt="1"/>
          </p:nvPr>
        </p:nvSpPr>
        <p:spPr>
          <a:xfrm>
            <a:off x="327067" y="131105"/>
            <a:ext cx="10705110" cy="717982"/>
          </a:xfrm>
          <a:prstGeom prst="rect">
            <a:avLst/>
          </a:prstGeom>
        </p:spPr>
        <p:txBody>
          <a:bodyPr anchor="ct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4000" b="1" kern="1200" cap="small" baseline="0" dirty="0" smtClean="0">
                <a:solidFill>
                  <a:schemeClr val="accent1"/>
                </a:solidFill>
                <a:latin typeface="Agency FB" panose="020B0503020202020204" pitchFamily="34" charset="0"/>
                <a:ea typeface="+mn-ea"/>
                <a:cs typeface="+mn-cs"/>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ENTER HEADER</a:t>
            </a:r>
          </a:p>
        </p:txBody>
      </p:sp>
    </p:spTree>
    <p:extLst>
      <p:ext uri="{BB962C8B-B14F-4D97-AF65-F5344CB8AC3E}">
        <p14:creationId xmlns:p14="http://schemas.microsoft.com/office/powerpoint/2010/main" val="25020698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002F6C"/>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033390" y="2397012"/>
            <a:ext cx="8125218" cy="1963594"/>
          </a:xfrm>
          <a:prstGeom prst="rect">
            <a:avLst/>
          </a:prstGeom>
        </p:spPr>
      </p:pic>
    </p:spTree>
    <p:extLst>
      <p:ext uri="{BB962C8B-B14F-4D97-AF65-F5344CB8AC3E}">
        <p14:creationId xmlns:p14="http://schemas.microsoft.com/office/powerpoint/2010/main" val="13675551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4532869-CAA8-48EE-807C-30786CB85121}" type="datetimeFigureOut">
              <a:rPr kumimoji="0" lang="en-US" sz="1800" b="0" i="0" u="none" strike="noStrike" kern="1200" cap="none" spc="0" normalizeH="0" baseline="0" noProof="0" smtClean="0">
                <a:ln>
                  <a:noFill/>
                </a:ln>
                <a:solidFill>
                  <a:srgbClr val="63666A"/>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11/11/2020</a:t>
            </a:fld>
            <a:endParaRPr kumimoji="0" lang="en-US" sz="1800" b="0" i="0" u="none" strike="noStrike" kern="1200" cap="none" spc="0" normalizeH="0" baseline="0" noProof="0">
              <a:ln>
                <a:noFill/>
              </a:ln>
              <a:solidFill>
                <a:srgbClr val="63666A"/>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a:xfrm>
            <a:off x="6003634" y="6530201"/>
            <a:ext cx="184731" cy="276999"/>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3666A"/>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B304252-AFF7-4358-9B34-690E4B398857}" type="slidenum">
              <a:rPr kumimoji="0" lang="en-US" sz="1800" b="0" i="0" u="none" strike="noStrike" kern="1200" cap="none" spc="0" normalizeH="0" baseline="0" noProof="0" smtClean="0">
                <a:ln>
                  <a:noFill/>
                </a:ln>
                <a:solidFill>
                  <a:srgbClr val="63666A"/>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63666A"/>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96908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2F6C"/>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AD98A4-7CB8-41D6-9B37-6AFF2D5F11D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94647" y="273963"/>
            <a:ext cx="6002705" cy="3588143"/>
          </a:xfrm>
          <a:prstGeom prst="rect">
            <a:avLst/>
          </a:prstGeom>
        </p:spPr>
      </p:pic>
      <p:sp>
        <p:nvSpPr>
          <p:cNvPr id="26" name="Text Placeholder 24"/>
          <p:cNvSpPr>
            <a:spLocks noGrp="1"/>
          </p:cNvSpPr>
          <p:nvPr>
            <p:ph type="body" sz="quarter" idx="11" hasCustomPrompt="1"/>
          </p:nvPr>
        </p:nvSpPr>
        <p:spPr>
          <a:xfrm>
            <a:off x="746590" y="4393033"/>
            <a:ext cx="10684021" cy="403097"/>
          </a:xfrm>
          <a:prstGeom prst="rect">
            <a:avLst/>
          </a:prstGeom>
        </p:spPr>
        <p:txBody>
          <a:bodyPr/>
          <a:lstStyle>
            <a:lvl1pPr marL="0" indent="0" algn="ctr">
              <a:buNone/>
              <a:defRPr sz="2400" b="0" cap="small" baseline="0">
                <a:solidFill>
                  <a:schemeClr val="bg1"/>
                </a:solidFill>
                <a:latin typeface="Agency FB" panose="020B0503020202020204" pitchFamily="34" charset="0"/>
              </a:defRPr>
            </a:lvl1pPr>
          </a:lstStyle>
          <a:p>
            <a:r>
              <a:rPr lang="en-US" dirty="0"/>
              <a:t>Click to edit Master Subtitle</a:t>
            </a:r>
          </a:p>
        </p:txBody>
      </p:sp>
      <p:pic>
        <p:nvPicPr>
          <p:cNvPr id="8" name="Picture 7"/>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3629159" y="5014795"/>
            <a:ext cx="4948480" cy="1195882"/>
          </a:xfrm>
          <a:prstGeom prst="rect">
            <a:avLst/>
          </a:prstGeom>
        </p:spPr>
      </p:pic>
      <p:sp>
        <p:nvSpPr>
          <p:cNvPr id="25" name="Text Placeholder 24"/>
          <p:cNvSpPr>
            <a:spLocks noGrp="1"/>
          </p:cNvSpPr>
          <p:nvPr>
            <p:ph type="body" sz="quarter" idx="10" hasCustomPrompt="1"/>
          </p:nvPr>
        </p:nvSpPr>
        <p:spPr>
          <a:xfrm>
            <a:off x="746591" y="3463202"/>
            <a:ext cx="10684021" cy="863374"/>
          </a:xfrm>
          <a:prstGeom prst="rect">
            <a:avLst/>
          </a:prstGeom>
        </p:spPr>
        <p:txBody>
          <a:bodyPr/>
          <a:lstStyle>
            <a:lvl1pPr marL="0" indent="0" algn="ctr">
              <a:buNone/>
              <a:defRPr sz="6000" b="1" cap="small" baseline="0">
                <a:solidFill>
                  <a:schemeClr val="bg1"/>
                </a:solidFill>
                <a:latin typeface="Agency FB" panose="020B0503020202020204" pitchFamily="34" charset="0"/>
              </a:defRPr>
            </a:lvl1pPr>
          </a:lstStyle>
          <a:p>
            <a:pPr lvl="0"/>
            <a:r>
              <a:rPr lang="en-US" dirty="0"/>
              <a:t>Click to edit Master title</a:t>
            </a:r>
          </a:p>
        </p:txBody>
      </p:sp>
      <p:sp>
        <p:nvSpPr>
          <p:cNvPr id="10" name="Text Placeholder 2"/>
          <p:cNvSpPr txBox="1">
            <a:spLocks/>
          </p:cNvSpPr>
          <p:nvPr userDrawn="1"/>
        </p:nvSpPr>
        <p:spPr>
          <a:xfrm>
            <a:off x="4363742" y="6478683"/>
            <a:ext cx="3463048" cy="285750"/>
          </a:xfrm>
          <a:prstGeom prst="rect">
            <a:avLst/>
          </a:prstGeom>
        </p:spPr>
        <p:txBody>
          <a:bodyPr/>
          <a:lstStyle>
            <a:lvl1pPr marL="0" indent="0" algn="l" defTabSz="914400" rtl="0" eaLnBrk="1" latinLnBrk="0" hangingPunct="1">
              <a:lnSpc>
                <a:spcPct val="90000"/>
              </a:lnSpc>
              <a:spcBef>
                <a:spcPts val="1000"/>
              </a:spcBef>
              <a:buFontTx/>
              <a:buNone/>
              <a:defRPr sz="900" kern="1200" baseline="0">
                <a:solidFill>
                  <a:schemeClr val="accent1"/>
                </a:solidFill>
                <a:latin typeface="+mn-lt"/>
                <a:ea typeface="+mn-ea"/>
                <a:cs typeface="+mn-cs"/>
              </a:defRPr>
            </a:lvl1pPr>
            <a:lvl2pPr marL="457200" indent="0" algn="l" defTabSz="914400" rtl="0" eaLnBrk="1" latinLnBrk="0" hangingPunct="1">
              <a:lnSpc>
                <a:spcPct val="90000"/>
              </a:lnSpc>
              <a:spcBef>
                <a:spcPts val="500"/>
              </a:spcBef>
              <a:buFontTx/>
              <a:buNone/>
              <a:defRPr sz="11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Tx/>
              <a:buNone/>
              <a:defRPr sz="105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Tx/>
              <a:buNone/>
              <a:defRPr sz="10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Tx/>
              <a:buNone/>
              <a:defRPr sz="1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800" dirty="0">
                <a:solidFill>
                  <a:schemeClr val="bg1"/>
                </a:solidFill>
              </a:rPr>
              <a:t>LOCKHEED MARTIN PROPRIETARY INFORMATION</a:t>
            </a:r>
          </a:p>
        </p:txBody>
      </p:sp>
    </p:spTree>
    <p:extLst>
      <p:ext uri="{BB962C8B-B14F-4D97-AF65-F5344CB8AC3E}">
        <p14:creationId xmlns:p14="http://schemas.microsoft.com/office/powerpoint/2010/main" val="3260996837"/>
      </p:ext>
    </p:extLst>
  </p:cSld>
  <p:clrMapOvr>
    <a:masterClrMapping/>
  </p:clrMapOvr>
  <p:extLst>
    <p:ext uri="{DCECCB84-F9BA-43D5-87BE-67443E8EF086}">
      <p15:sldGuideLst xmlns:p15="http://schemas.microsoft.com/office/powerpoint/2012/main">
        <p15:guide id="1" pos="384">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with Blue Header and Message">
    <p:spTree>
      <p:nvGrpSpPr>
        <p:cNvPr id="1" name=""/>
        <p:cNvGrpSpPr/>
        <p:nvPr/>
      </p:nvGrpSpPr>
      <p:grpSpPr>
        <a:xfrm>
          <a:off x="0" y="0"/>
          <a:ext cx="0" cy="0"/>
          <a:chOff x="0" y="0"/>
          <a:chExt cx="0" cy="0"/>
        </a:xfrm>
      </p:grpSpPr>
      <p:sp>
        <p:nvSpPr>
          <p:cNvPr id="5" name="Rectangle 4"/>
          <p:cNvSpPr/>
          <p:nvPr userDrawn="1"/>
        </p:nvSpPr>
        <p:spPr>
          <a:xfrm>
            <a:off x="7151569" y="2594573"/>
            <a:ext cx="5040431" cy="3246765"/>
          </a:xfrm>
          <a:prstGeom prst="rect">
            <a:avLst/>
          </a:prstGeom>
          <a:solidFill>
            <a:srgbClr val="FFFFFF">
              <a:alpha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3" name="Text Placeholder 2">
            <a:extLst>
              <a:ext uri="{FF2B5EF4-FFF2-40B4-BE49-F238E27FC236}">
                <a16:creationId xmlns:a16="http://schemas.microsoft.com/office/drawing/2014/main" id="{38854733-93FA-496C-BD5A-D11A5437A24F}"/>
              </a:ext>
            </a:extLst>
          </p:cNvPr>
          <p:cNvSpPr>
            <a:spLocks noGrp="1"/>
          </p:cNvSpPr>
          <p:nvPr>
            <p:ph type="body" sz="quarter" idx="10"/>
          </p:nvPr>
        </p:nvSpPr>
        <p:spPr>
          <a:xfrm>
            <a:off x="327067" y="943388"/>
            <a:ext cx="11488881" cy="5190217"/>
          </a:xfrm>
          <a:prstGeom prst="rect">
            <a:avLst/>
          </a:prstGeom>
        </p:spPr>
        <p:txBody>
          <a:bodyPr/>
          <a:lstStyle>
            <a:lvl1pPr>
              <a:defRPr b="0">
                <a:latin typeface="Agency FB" panose="020B0503020202020204" pitchFamily="34" charset="0"/>
              </a:defRPr>
            </a:lvl1pPr>
            <a:lvl2pPr marL="685800" indent="-228600">
              <a:buFont typeface="Agency FB" panose="020B0503020202020204" pitchFamily="34" charset="0"/>
              <a:buChar char="–"/>
              <a:defRPr>
                <a:latin typeface="Agency FB" panose="020B0503020202020204" pitchFamily="34" charset="0"/>
              </a:defRPr>
            </a:lvl2pPr>
            <a:lvl3pPr>
              <a:defRPr>
                <a:latin typeface="Agency FB" panose="020B0503020202020204" pitchFamily="34" charset="0"/>
              </a:defRPr>
            </a:lvl3pPr>
            <a:lvl4pPr marL="1600200" indent="-228600">
              <a:buFont typeface="Agency FB" panose="020B0503020202020204" pitchFamily="34" charset="0"/>
              <a:buChar char="–"/>
              <a:defRPr>
                <a:latin typeface="Agency FB" panose="020B0503020202020204" pitchFamily="34" charset="0"/>
              </a:defRPr>
            </a:lvl4pPr>
            <a:lvl5pPr>
              <a:defRPr>
                <a:latin typeface="Agency FB" panose="020B0503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9EE6241C-02FA-4BA9-A229-3DBD94C86EA5}"/>
              </a:ext>
            </a:extLst>
          </p:cNvPr>
          <p:cNvSpPr>
            <a:spLocks noGrp="1"/>
          </p:cNvSpPr>
          <p:nvPr>
            <p:ph type="body" sz="quarter" idx="12" hasCustomPrompt="1"/>
          </p:nvPr>
        </p:nvSpPr>
        <p:spPr>
          <a:xfrm>
            <a:off x="327067" y="131105"/>
            <a:ext cx="10705110" cy="717982"/>
          </a:xfrm>
          <a:prstGeom prst="rect">
            <a:avLst/>
          </a:prstGeom>
        </p:spPr>
        <p:txBody>
          <a:bodyPr anchor="ct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4000" b="1" kern="1200" cap="small" baseline="0" dirty="0" smtClean="0">
                <a:solidFill>
                  <a:schemeClr val="accent1"/>
                </a:solidFill>
                <a:latin typeface="Agency FB" panose="020B0503020202020204" pitchFamily="34" charset="0"/>
                <a:ea typeface="+mn-ea"/>
                <a:cs typeface="+mn-cs"/>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Edit Header</a:t>
            </a:r>
          </a:p>
        </p:txBody>
      </p:sp>
    </p:spTree>
    <p:extLst>
      <p:ext uri="{BB962C8B-B14F-4D97-AF65-F5344CB8AC3E}">
        <p14:creationId xmlns:p14="http://schemas.microsoft.com/office/powerpoint/2010/main" val="4045390265"/>
      </p:ext>
    </p:extLst>
  </p:cSld>
  <p:clrMapOvr>
    <a:masterClrMapping/>
  </p:clrMapOvr>
  <p:extLst>
    <p:ext uri="{DCECCB84-F9BA-43D5-87BE-67443E8EF086}">
      <p15:sldGuideLst xmlns:p15="http://schemas.microsoft.com/office/powerpoint/2012/main">
        <p15:guide id="1" pos="38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with White Header and Message">
    <p:spTree>
      <p:nvGrpSpPr>
        <p:cNvPr id="1" name=""/>
        <p:cNvGrpSpPr/>
        <p:nvPr/>
      </p:nvGrpSpPr>
      <p:grpSpPr>
        <a:xfrm>
          <a:off x="0" y="0"/>
          <a:ext cx="0" cy="0"/>
          <a:chOff x="0" y="0"/>
          <a:chExt cx="0" cy="0"/>
        </a:xfrm>
      </p:grpSpPr>
      <p:sp>
        <p:nvSpPr>
          <p:cNvPr id="16" name="Picture Placeholder 15"/>
          <p:cNvSpPr>
            <a:spLocks noGrp="1"/>
          </p:cNvSpPr>
          <p:nvPr>
            <p:ph type="pic" sz="quarter" idx="13"/>
          </p:nvPr>
        </p:nvSpPr>
        <p:spPr>
          <a:xfrm>
            <a:off x="0" y="-7088"/>
            <a:ext cx="12192000" cy="6286500"/>
          </a:xfrm>
          <a:prstGeom prst="rect">
            <a:avLst/>
          </a:prstGeom>
        </p:spPr>
        <p:txBody>
          <a:bodyPr anchor="ctr"/>
          <a:lstStyle>
            <a:lvl1pPr marL="0" indent="0" algn="ctr">
              <a:buNone/>
              <a:defRPr>
                <a:solidFill>
                  <a:schemeClr val="tx1"/>
                </a:solidFill>
              </a:defRPr>
            </a:lvl1pPr>
          </a:lstStyle>
          <a:p>
            <a:endParaRPr lang="en-US" dirty="0"/>
          </a:p>
        </p:txBody>
      </p:sp>
      <p:sp>
        <p:nvSpPr>
          <p:cNvPr id="13" name="Text Placeholder 12"/>
          <p:cNvSpPr>
            <a:spLocks noGrp="1"/>
          </p:cNvSpPr>
          <p:nvPr>
            <p:ph type="body" sz="quarter" idx="11" hasCustomPrompt="1"/>
          </p:nvPr>
        </p:nvSpPr>
        <p:spPr>
          <a:xfrm>
            <a:off x="6954763" y="2737125"/>
            <a:ext cx="4625974" cy="2961660"/>
          </a:xfrm>
          <a:prstGeom prst="rect">
            <a:avLst/>
          </a:prstGeom>
          <a:solidFill>
            <a:srgbClr val="FFFFFF">
              <a:alpha val="80000"/>
            </a:srgbClr>
          </a:solidFill>
        </p:spPr>
        <p:txBody>
          <a:bodyPr tIns="91440" bIns="91440" anchor="ctr">
            <a:normAutofit/>
          </a:bodyPr>
          <a:lstStyle>
            <a:lvl1pPr marL="0" indent="0" algn="r">
              <a:lnSpc>
                <a:spcPct val="90000"/>
              </a:lnSpc>
              <a:spcBef>
                <a:spcPts val="0"/>
              </a:spcBef>
              <a:buNone/>
              <a:defRPr sz="4000" kern="1200" cap="all" baseline="0">
                <a:solidFill>
                  <a:schemeClr val="accent2"/>
                </a:solidFill>
                <a:latin typeface="Agency FB" panose="020B0503020202020204" pitchFamily="34" charset="0"/>
              </a:defRPr>
            </a:lvl1pPr>
          </a:lstStyle>
          <a:p>
            <a:pPr lvl="0"/>
            <a:r>
              <a:rPr lang="en-US" dirty="0"/>
              <a:t>ADD MESSAGE                HERE.</a:t>
            </a:r>
          </a:p>
        </p:txBody>
      </p:sp>
      <p:sp>
        <p:nvSpPr>
          <p:cNvPr id="6" name="Text Placeholder 11">
            <a:extLst>
              <a:ext uri="{FF2B5EF4-FFF2-40B4-BE49-F238E27FC236}">
                <a16:creationId xmlns:a16="http://schemas.microsoft.com/office/drawing/2014/main" id="{3B78CEB6-DDE9-4232-BC7B-05F128231DA9}"/>
              </a:ext>
            </a:extLst>
          </p:cNvPr>
          <p:cNvSpPr>
            <a:spLocks noGrp="1"/>
          </p:cNvSpPr>
          <p:nvPr>
            <p:ph type="body" sz="quarter" idx="12" hasCustomPrompt="1"/>
          </p:nvPr>
        </p:nvSpPr>
        <p:spPr>
          <a:xfrm>
            <a:off x="327067" y="131105"/>
            <a:ext cx="10705110" cy="717982"/>
          </a:xfrm>
          <a:prstGeom prst="rect">
            <a:avLst/>
          </a:prstGeom>
        </p:spPr>
        <p:txBody>
          <a:bodyPr anchor="ct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4000" b="1" kern="1200" cap="small" baseline="0" dirty="0" smtClean="0">
                <a:solidFill>
                  <a:schemeClr val="accent1"/>
                </a:solidFill>
                <a:latin typeface="Agency FB" panose="020B0503020202020204" pitchFamily="34" charset="0"/>
                <a:ea typeface="+mn-ea"/>
                <a:cs typeface="+mn-cs"/>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ENTER HEADER</a:t>
            </a:r>
          </a:p>
        </p:txBody>
      </p:sp>
    </p:spTree>
    <p:extLst>
      <p:ext uri="{BB962C8B-B14F-4D97-AF65-F5344CB8AC3E}">
        <p14:creationId xmlns:p14="http://schemas.microsoft.com/office/powerpoint/2010/main" val="11485559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with Blue Header">
    <p:spTree>
      <p:nvGrpSpPr>
        <p:cNvPr id="1" name=""/>
        <p:cNvGrpSpPr/>
        <p:nvPr/>
      </p:nvGrpSpPr>
      <p:grpSpPr>
        <a:xfrm>
          <a:off x="0" y="0"/>
          <a:ext cx="0" cy="0"/>
          <a:chOff x="0" y="0"/>
          <a:chExt cx="0" cy="0"/>
        </a:xfrm>
      </p:grpSpPr>
      <p:sp>
        <p:nvSpPr>
          <p:cNvPr id="5" name="Text Placeholder 11">
            <a:extLst>
              <a:ext uri="{FF2B5EF4-FFF2-40B4-BE49-F238E27FC236}">
                <a16:creationId xmlns:a16="http://schemas.microsoft.com/office/drawing/2014/main" id="{8E366FDC-D6E6-4436-B650-2D025BE0E144}"/>
              </a:ext>
            </a:extLst>
          </p:cNvPr>
          <p:cNvSpPr>
            <a:spLocks noGrp="1"/>
          </p:cNvSpPr>
          <p:nvPr>
            <p:ph type="body" sz="quarter" idx="12" hasCustomPrompt="1"/>
          </p:nvPr>
        </p:nvSpPr>
        <p:spPr>
          <a:xfrm>
            <a:off x="327067" y="131105"/>
            <a:ext cx="10705110" cy="717982"/>
          </a:xfrm>
          <a:prstGeom prst="rect">
            <a:avLst/>
          </a:prstGeom>
        </p:spPr>
        <p:txBody>
          <a:bodyPr anchor="ct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4000" b="1" kern="1200" cap="small" baseline="0" dirty="0" smtClean="0">
                <a:solidFill>
                  <a:schemeClr val="accent1"/>
                </a:solidFill>
                <a:latin typeface="Agency FB" panose="020B0503020202020204" pitchFamily="34" charset="0"/>
                <a:ea typeface="+mn-ea"/>
                <a:cs typeface="+mn-cs"/>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ENTER HEADER</a:t>
            </a:r>
          </a:p>
        </p:txBody>
      </p:sp>
    </p:spTree>
    <p:extLst>
      <p:ext uri="{BB962C8B-B14F-4D97-AF65-F5344CB8AC3E}">
        <p14:creationId xmlns:p14="http://schemas.microsoft.com/office/powerpoint/2010/main" val="37782742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with White Header">
    <p:spTree>
      <p:nvGrpSpPr>
        <p:cNvPr id="1" name=""/>
        <p:cNvGrpSpPr/>
        <p:nvPr/>
      </p:nvGrpSpPr>
      <p:grpSpPr>
        <a:xfrm>
          <a:off x="0" y="0"/>
          <a:ext cx="0" cy="0"/>
          <a:chOff x="0" y="0"/>
          <a:chExt cx="0" cy="0"/>
        </a:xfrm>
      </p:grpSpPr>
      <p:sp>
        <p:nvSpPr>
          <p:cNvPr id="16" name="Picture Placeholder 15"/>
          <p:cNvSpPr>
            <a:spLocks noGrp="1"/>
          </p:cNvSpPr>
          <p:nvPr>
            <p:ph type="pic" sz="quarter" idx="13"/>
          </p:nvPr>
        </p:nvSpPr>
        <p:spPr>
          <a:xfrm>
            <a:off x="0" y="0"/>
            <a:ext cx="12192000" cy="6286500"/>
          </a:xfrm>
          <a:prstGeom prst="rect">
            <a:avLst/>
          </a:prstGeom>
        </p:spPr>
        <p:txBody>
          <a:bodyPr anchor="ctr"/>
          <a:lstStyle>
            <a:lvl1pPr marL="0" indent="0" algn="ctr">
              <a:buNone/>
              <a:defRPr/>
            </a:lvl1pPr>
          </a:lstStyle>
          <a:p>
            <a:endParaRPr lang="en-US" dirty="0"/>
          </a:p>
        </p:txBody>
      </p:sp>
      <p:sp>
        <p:nvSpPr>
          <p:cNvPr id="5" name="Text Placeholder 11">
            <a:extLst>
              <a:ext uri="{FF2B5EF4-FFF2-40B4-BE49-F238E27FC236}">
                <a16:creationId xmlns:a16="http://schemas.microsoft.com/office/drawing/2014/main" id="{18F7DE41-F3C6-45FD-8F3F-F8541BC9E93D}"/>
              </a:ext>
            </a:extLst>
          </p:cNvPr>
          <p:cNvSpPr>
            <a:spLocks noGrp="1"/>
          </p:cNvSpPr>
          <p:nvPr>
            <p:ph type="body" sz="quarter" idx="12" hasCustomPrompt="1"/>
          </p:nvPr>
        </p:nvSpPr>
        <p:spPr>
          <a:xfrm>
            <a:off x="327067" y="131105"/>
            <a:ext cx="10705110" cy="717982"/>
          </a:xfrm>
          <a:prstGeom prst="rect">
            <a:avLst/>
          </a:prstGeom>
        </p:spPr>
        <p:txBody>
          <a:bodyPr anchor="ct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4000" b="1" kern="1200" cap="small" baseline="0" dirty="0" smtClean="0">
                <a:solidFill>
                  <a:schemeClr val="accent1"/>
                </a:solidFill>
                <a:latin typeface="Agency FB" panose="020B0503020202020204" pitchFamily="34" charset="0"/>
                <a:ea typeface="+mn-ea"/>
                <a:cs typeface="+mn-cs"/>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ENTER HEADER</a:t>
            </a:r>
          </a:p>
        </p:txBody>
      </p:sp>
    </p:spTree>
    <p:extLst>
      <p:ext uri="{BB962C8B-B14F-4D97-AF65-F5344CB8AC3E}">
        <p14:creationId xmlns:p14="http://schemas.microsoft.com/office/powerpoint/2010/main" val="40819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hoto with White Header and Message">
    <p:spTree>
      <p:nvGrpSpPr>
        <p:cNvPr id="1" name=""/>
        <p:cNvGrpSpPr/>
        <p:nvPr/>
      </p:nvGrpSpPr>
      <p:grpSpPr>
        <a:xfrm>
          <a:off x="0" y="0"/>
          <a:ext cx="0" cy="0"/>
          <a:chOff x="0" y="0"/>
          <a:chExt cx="0" cy="0"/>
        </a:xfrm>
      </p:grpSpPr>
      <p:sp>
        <p:nvSpPr>
          <p:cNvPr id="16" name="Picture Placeholder 15"/>
          <p:cNvSpPr>
            <a:spLocks noGrp="1"/>
          </p:cNvSpPr>
          <p:nvPr>
            <p:ph type="pic" sz="quarter" idx="13"/>
          </p:nvPr>
        </p:nvSpPr>
        <p:spPr>
          <a:xfrm>
            <a:off x="0" y="-7088"/>
            <a:ext cx="12192000" cy="6286500"/>
          </a:xfrm>
          <a:prstGeom prst="rect">
            <a:avLst/>
          </a:prstGeom>
        </p:spPr>
        <p:txBody>
          <a:bodyPr anchor="ctr"/>
          <a:lstStyle>
            <a:lvl1pPr marL="0" indent="0" algn="ctr">
              <a:buNone/>
              <a:defRPr>
                <a:solidFill>
                  <a:schemeClr val="tx1"/>
                </a:solidFill>
              </a:defRPr>
            </a:lvl1pPr>
          </a:lstStyle>
          <a:p>
            <a:endParaRPr lang="en-US" dirty="0"/>
          </a:p>
        </p:txBody>
      </p:sp>
      <p:sp>
        <p:nvSpPr>
          <p:cNvPr id="13" name="Text Placeholder 12"/>
          <p:cNvSpPr>
            <a:spLocks noGrp="1"/>
          </p:cNvSpPr>
          <p:nvPr>
            <p:ph type="body" sz="quarter" idx="11" hasCustomPrompt="1"/>
          </p:nvPr>
        </p:nvSpPr>
        <p:spPr>
          <a:xfrm>
            <a:off x="6954763" y="2737125"/>
            <a:ext cx="4625974" cy="2961660"/>
          </a:xfrm>
          <a:prstGeom prst="rect">
            <a:avLst/>
          </a:prstGeom>
          <a:solidFill>
            <a:srgbClr val="FFFFFF">
              <a:alpha val="80000"/>
            </a:srgbClr>
          </a:solidFill>
        </p:spPr>
        <p:txBody>
          <a:bodyPr tIns="91440" bIns="91440" anchor="ctr">
            <a:normAutofit/>
          </a:bodyPr>
          <a:lstStyle>
            <a:lvl1pPr marL="0" indent="0" algn="r">
              <a:lnSpc>
                <a:spcPct val="90000"/>
              </a:lnSpc>
              <a:spcBef>
                <a:spcPts val="0"/>
              </a:spcBef>
              <a:buNone/>
              <a:defRPr sz="4000" kern="1200" cap="all" baseline="0">
                <a:solidFill>
                  <a:schemeClr val="accent2"/>
                </a:solidFill>
                <a:latin typeface="Agency FB" panose="020B0503020202020204" pitchFamily="34" charset="0"/>
              </a:defRPr>
            </a:lvl1pPr>
          </a:lstStyle>
          <a:p>
            <a:pPr lvl="0"/>
            <a:r>
              <a:rPr lang="en-US" dirty="0"/>
              <a:t>ADD MESSAGE                HERE.</a:t>
            </a:r>
          </a:p>
        </p:txBody>
      </p:sp>
      <p:sp>
        <p:nvSpPr>
          <p:cNvPr id="6" name="Text Placeholder 11">
            <a:extLst>
              <a:ext uri="{FF2B5EF4-FFF2-40B4-BE49-F238E27FC236}">
                <a16:creationId xmlns:a16="http://schemas.microsoft.com/office/drawing/2014/main" id="{3B78CEB6-DDE9-4232-BC7B-05F128231DA9}"/>
              </a:ext>
            </a:extLst>
          </p:cNvPr>
          <p:cNvSpPr>
            <a:spLocks noGrp="1"/>
          </p:cNvSpPr>
          <p:nvPr>
            <p:ph type="body" sz="quarter" idx="12" hasCustomPrompt="1"/>
          </p:nvPr>
        </p:nvSpPr>
        <p:spPr>
          <a:xfrm>
            <a:off x="327067" y="131105"/>
            <a:ext cx="10705110" cy="717982"/>
          </a:xfrm>
          <a:prstGeom prst="rect">
            <a:avLst/>
          </a:prstGeom>
        </p:spPr>
        <p:txBody>
          <a:bodyPr anchor="ct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4000" b="1" kern="1200" cap="small" baseline="0" dirty="0" smtClean="0">
                <a:solidFill>
                  <a:schemeClr val="accent1"/>
                </a:solidFill>
                <a:latin typeface="Agency FB" panose="020B0503020202020204" pitchFamily="34" charset="0"/>
                <a:ea typeface="+mn-ea"/>
                <a:cs typeface="+mn-cs"/>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ENTER HEADER</a:t>
            </a:r>
          </a:p>
        </p:txBody>
      </p:sp>
    </p:spTree>
    <p:extLst>
      <p:ext uri="{BB962C8B-B14F-4D97-AF65-F5344CB8AC3E}">
        <p14:creationId xmlns:p14="http://schemas.microsoft.com/office/powerpoint/2010/main" val="370747861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without Header">
    <p:spTree>
      <p:nvGrpSpPr>
        <p:cNvPr id="1" name=""/>
        <p:cNvGrpSpPr/>
        <p:nvPr/>
      </p:nvGrpSpPr>
      <p:grpSpPr>
        <a:xfrm>
          <a:off x="0" y="0"/>
          <a:ext cx="0" cy="0"/>
          <a:chOff x="0" y="0"/>
          <a:chExt cx="0" cy="0"/>
        </a:xfrm>
      </p:grpSpPr>
      <p:sp>
        <p:nvSpPr>
          <p:cNvPr id="13" name="Picture Placeholder 15"/>
          <p:cNvSpPr>
            <a:spLocks noGrp="1"/>
          </p:cNvSpPr>
          <p:nvPr>
            <p:ph type="pic" sz="quarter" idx="13"/>
          </p:nvPr>
        </p:nvSpPr>
        <p:spPr>
          <a:xfrm>
            <a:off x="0" y="0"/>
            <a:ext cx="12192000" cy="6286500"/>
          </a:xfrm>
          <a:prstGeom prst="rect">
            <a:avLst/>
          </a:prstGeom>
        </p:spPr>
        <p:txBody>
          <a:bodyPr anchor="ctr"/>
          <a:lstStyle>
            <a:lvl1pPr marL="0" indent="0" algn="ctr">
              <a:buNone/>
              <a:defRPr/>
            </a:lvl1pPr>
          </a:lstStyle>
          <a:p>
            <a:endParaRPr lang="en-US" dirty="0"/>
          </a:p>
        </p:txBody>
      </p:sp>
      <p:sp>
        <p:nvSpPr>
          <p:cNvPr id="14" name="Text Placeholder 12"/>
          <p:cNvSpPr>
            <a:spLocks noGrp="1"/>
          </p:cNvSpPr>
          <p:nvPr>
            <p:ph type="body" sz="quarter" idx="11" hasCustomPrompt="1"/>
          </p:nvPr>
        </p:nvSpPr>
        <p:spPr>
          <a:xfrm>
            <a:off x="6954762" y="2737125"/>
            <a:ext cx="4625974" cy="2961660"/>
          </a:xfrm>
          <a:prstGeom prst="rect">
            <a:avLst/>
          </a:prstGeom>
          <a:solidFill>
            <a:srgbClr val="FFFFFF">
              <a:alpha val="80000"/>
            </a:srgbClr>
          </a:solidFill>
        </p:spPr>
        <p:txBody>
          <a:bodyPr anchor="ctr">
            <a:normAutofit/>
          </a:bodyPr>
          <a:lstStyle>
            <a:lvl1pPr marL="0" indent="0" algn="r">
              <a:lnSpc>
                <a:spcPct val="90000"/>
              </a:lnSpc>
              <a:spcBef>
                <a:spcPts val="0"/>
              </a:spcBef>
              <a:buNone/>
              <a:defRPr sz="4000" kern="1200" cap="all" baseline="0">
                <a:solidFill>
                  <a:schemeClr val="accent2"/>
                </a:solidFill>
                <a:latin typeface="Agency FB" panose="020B0503020202020204" pitchFamily="34" charset="0"/>
              </a:defRPr>
            </a:lvl1pPr>
          </a:lstStyle>
          <a:p>
            <a:pPr lvl="0"/>
            <a:r>
              <a:rPr lang="en-US" dirty="0"/>
              <a:t>ADD MESSAGE                HERE.</a:t>
            </a:r>
          </a:p>
        </p:txBody>
      </p:sp>
      <p:sp>
        <p:nvSpPr>
          <p:cNvPr id="6" name="Text Placeholder 11">
            <a:extLst>
              <a:ext uri="{FF2B5EF4-FFF2-40B4-BE49-F238E27FC236}">
                <a16:creationId xmlns:a16="http://schemas.microsoft.com/office/drawing/2014/main" id="{073FD13A-D62B-4B69-814A-47260AEF1A75}"/>
              </a:ext>
            </a:extLst>
          </p:cNvPr>
          <p:cNvSpPr>
            <a:spLocks noGrp="1"/>
          </p:cNvSpPr>
          <p:nvPr>
            <p:ph type="body" sz="quarter" idx="12" hasCustomPrompt="1"/>
          </p:nvPr>
        </p:nvSpPr>
        <p:spPr>
          <a:xfrm>
            <a:off x="327067" y="131105"/>
            <a:ext cx="10705110" cy="717982"/>
          </a:xfrm>
          <a:prstGeom prst="rect">
            <a:avLst/>
          </a:prstGeom>
        </p:spPr>
        <p:txBody>
          <a:bodyPr anchor="ct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4000" b="1" kern="1200" cap="small" baseline="0" dirty="0" smtClean="0">
                <a:solidFill>
                  <a:schemeClr val="accent1"/>
                </a:solidFill>
                <a:latin typeface="Agency FB" panose="020B0503020202020204" pitchFamily="34" charset="0"/>
                <a:ea typeface="+mn-ea"/>
                <a:cs typeface="+mn-cs"/>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ENTER HEADER</a:t>
            </a:r>
          </a:p>
        </p:txBody>
      </p:sp>
    </p:spTree>
    <p:extLst>
      <p:ext uri="{BB962C8B-B14F-4D97-AF65-F5344CB8AC3E}">
        <p14:creationId xmlns:p14="http://schemas.microsoft.com/office/powerpoint/2010/main" val="63775892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ransition Slide">
    <p:bg>
      <p:bgPr>
        <a:solidFill>
          <a:srgbClr val="002F6C"/>
        </a:solidFill>
        <a:effectLst/>
      </p:bgPr>
    </p:bg>
    <p:spTree>
      <p:nvGrpSpPr>
        <p:cNvPr id="1" name=""/>
        <p:cNvGrpSpPr/>
        <p:nvPr/>
      </p:nvGrpSpPr>
      <p:grpSpPr>
        <a:xfrm>
          <a:off x="0" y="0"/>
          <a:ext cx="0" cy="0"/>
          <a:chOff x="0" y="0"/>
          <a:chExt cx="0" cy="0"/>
        </a:xfrm>
      </p:grpSpPr>
      <p:sp>
        <p:nvSpPr>
          <p:cNvPr id="13" name="Text Placeholder 24"/>
          <p:cNvSpPr>
            <a:spLocks noGrp="1"/>
          </p:cNvSpPr>
          <p:nvPr>
            <p:ph type="body" sz="quarter" idx="10" hasCustomPrompt="1"/>
          </p:nvPr>
        </p:nvSpPr>
        <p:spPr>
          <a:xfrm>
            <a:off x="755111" y="2613367"/>
            <a:ext cx="10684021" cy="863374"/>
          </a:xfrm>
          <a:prstGeom prst="rect">
            <a:avLst/>
          </a:prstGeom>
        </p:spPr>
        <p:txBody>
          <a:bodyPr/>
          <a:lstStyle>
            <a:lvl1pPr marL="0" indent="0" algn="ctr">
              <a:buNone/>
              <a:defRPr sz="6000" b="1" cap="small" baseline="0">
                <a:solidFill>
                  <a:schemeClr val="bg1"/>
                </a:solidFill>
                <a:latin typeface="Agency FB" panose="020B0503020202020204" pitchFamily="34" charset="0"/>
              </a:defRPr>
            </a:lvl1pPr>
          </a:lstStyle>
          <a:p>
            <a:pPr lvl="0"/>
            <a:r>
              <a:rPr lang="en-US" dirty="0"/>
              <a:t>CLICK TO ENTER TRANSITION TITLE</a:t>
            </a:r>
          </a:p>
        </p:txBody>
      </p:sp>
      <p:sp>
        <p:nvSpPr>
          <p:cNvPr id="12" name="Text Placeholder 24"/>
          <p:cNvSpPr>
            <a:spLocks noGrp="1"/>
          </p:cNvSpPr>
          <p:nvPr>
            <p:ph type="body" sz="quarter" idx="11" hasCustomPrompt="1"/>
          </p:nvPr>
        </p:nvSpPr>
        <p:spPr>
          <a:xfrm>
            <a:off x="755110" y="4041369"/>
            <a:ext cx="10684021" cy="612333"/>
          </a:xfrm>
          <a:prstGeom prst="rect">
            <a:avLst/>
          </a:prstGeom>
        </p:spPr>
        <p:txBody>
          <a:bodyPr/>
          <a:lstStyle>
            <a:lvl1pPr marL="0" indent="0" algn="ctr">
              <a:buNone/>
              <a:defRPr sz="2400" b="0" cap="small" baseline="0">
                <a:solidFill>
                  <a:schemeClr val="bg1"/>
                </a:solidFill>
                <a:latin typeface="Agency FB" panose="020B0503020202020204" pitchFamily="34" charset="0"/>
              </a:defRPr>
            </a:lvl1pPr>
          </a:lstStyle>
          <a:p>
            <a:pPr lvl="0"/>
            <a:r>
              <a:rPr lang="en-US" dirty="0"/>
              <a:t>TRANSITION SUBTITLE</a:t>
            </a:r>
          </a:p>
        </p:txBody>
      </p:sp>
    </p:spTree>
    <p:extLst>
      <p:ext uri="{BB962C8B-B14F-4D97-AF65-F5344CB8AC3E}">
        <p14:creationId xmlns:p14="http://schemas.microsoft.com/office/powerpoint/2010/main" val="194891839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with Header">
    <p:spTree>
      <p:nvGrpSpPr>
        <p:cNvPr id="1" name=""/>
        <p:cNvGrpSpPr/>
        <p:nvPr/>
      </p:nvGrpSpPr>
      <p:grpSpPr>
        <a:xfrm>
          <a:off x="0" y="0"/>
          <a:ext cx="0" cy="0"/>
          <a:chOff x="0" y="0"/>
          <a:chExt cx="0" cy="0"/>
        </a:xfrm>
      </p:grpSpPr>
      <p:sp>
        <p:nvSpPr>
          <p:cNvPr id="11" name="Text Placeholder 12"/>
          <p:cNvSpPr>
            <a:spLocks noGrp="1"/>
          </p:cNvSpPr>
          <p:nvPr>
            <p:ph type="body" sz="quarter" idx="11" hasCustomPrompt="1"/>
          </p:nvPr>
        </p:nvSpPr>
        <p:spPr>
          <a:xfrm>
            <a:off x="6954763" y="2737125"/>
            <a:ext cx="4625974" cy="2961660"/>
          </a:xfrm>
          <a:prstGeom prst="rect">
            <a:avLst/>
          </a:prstGeom>
        </p:spPr>
        <p:txBody>
          <a:bodyPr anchor="ctr">
            <a:normAutofit/>
          </a:bodyPr>
          <a:lstStyle>
            <a:lvl1pPr marL="0" indent="0" algn="r">
              <a:lnSpc>
                <a:spcPct val="90000"/>
              </a:lnSpc>
              <a:spcBef>
                <a:spcPts val="0"/>
              </a:spcBef>
              <a:buNone/>
              <a:defRPr sz="4000" kern="1200" cap="all" baseline="0">
                <a:solidFill>
                  <a:schemeClr val="accent2"/>
                </a:solidFill>
                <a:latin typeface="Agency FB" panose="020B0503020202020204" pitchFamily="34" charset="0"/>
              </a:defRPr>
            </a:lvl1pPr>
          </a:lstStyle>
          <a:p>
            <a:pPr lvl="0"/>
            <a:r>
              <a:rPr lang="en-US" dirty="0"/>
              <a:t>ADD MESSAGE                HERE.</a:t>
            </a:r>
          </a:p>
        </p:txBody>
      </p:sp>
      <p:sp>
        <p:nvSpPr>
          <p:cNvPr id="13" name="Content Placeholder 12"/>
          <p:cNvSpPr>
            <a:spLocks noGrp="1"/>
          </p:cNvSpPr>
          <p:nvPr>
            <p:ph sz="quarter" idx="12" hasCustomPrompt="1"/>
          </p:nvPr>
        </p:nvSpPr>
        <p:spPr>
          <a:xfrm>
            <a:off x="533399" y="1311425"/>
            <a:ext cx="6096000" cy="4387360"/>
          </a:xfrm>
          <a:prstGeom prst="rect">
            <a:avLst/>
          </a:prstGeom>
        </p:spPr>
        <p:txBody>
          <a:bodyPr/>
          <a:lstStyle>
            <a:lvl1pPr marL="0" indent="0">
              <a:buFontTx/>
              <a:buNone/>
              <a:defRPr sz="1800" baseline="0">
                <a:solidFill>
                  <a:srgbClr val="63666A"/>
                </a:solidFill>
                <a:latin typeface="+mn-lt"/>
              </a:defRPr>
            </a:lvl1pPr>
            <a:lvl2pPr>
              <a:defRPr sz="1600">
                <a:solidFill>
                  <a:schemeClr val="tx1"/>
                </a:solidFill>
              </a:defRPr>
            </a:lvl2pPr>
            <a:lvl3pPr>
              <a:defRPr sz="1400"/>
            </a:lvl3pPr>
            <a:lvl4pPr>
              <a:defRPr sz="1400"/>
            </a:lvl4pPr>
            <a:lvl5pPr>
              <a:defRPr sz="1400"/>
            </a:lvl5pPr>
            <a:lvl6pPr>
              <a:defRPr sz="1400"/>
            </a:lvl6pPr>
            <a:lvl7pPr>
              <a:defRPr sz="1400"/>
            </a:lvl7pPr>
            <a:lvl8pPr>
              <a:defRPr sz="1400"/>
            </a:lvl8pPr>
            <a:lvl9pPr marL="3657600" indent="0">
              <a:buNone/>
              <a:defRPr/>
            </a:lvl9pPr>
          </a:lstStyle>
          <a:p>
            <a:pPr lvl="0"/>
            <a:r>
              <a:rPr lang="en-US" dirty="0"/>
              <a:t>Click to enter text.</a:t>
            </a:r>
          </a:p>
        </p:txBody>
      </p:sp>
      <p:sp>
        <p:nvSpPr>
          <p:cNvPr id="6" name="Text Placeholder 11">
            <a:extLst>
              <a:ext uri="{FF2B5EF4-FFF2-40B4-BE49-F238E27FC236}">
                <a16:creationId xmlns:a16="http://schemas.microsoft.com/office/drawing/2014/main" id="{D0F8A6CD-A9C4-42C3-9CA6-7F8A291A2658}"/>
              </a:ext>
            </a:extLst>
          </p:cNvPr>
          <p:cNvSpPr>
            <a:spLocks noGrp="1"/>
          </p:cNvSpPr>
          <p:nvPr>
            <p:ph type="body" sz="quarter" idx="13" hasCustomPrompt="1"/>
          </p:nvPr>
        </p:nvSpPr>
        <p:spPr>
          <a:xfrm>
            <a:off x="327067" y="131105"/>
            <a:ext cx="10705110" cy="717982"/>
          </a:xfrm>
          <a:prstGeom prst="rect">
            <a:avLst/>
          </a:prstGeom>
        </p:spPr>
        <p:txBody>
          <a:bodyPr anchor="ct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4000" b="1" kern="1200" cap="small" baseline="0" dirty="0" smtClean="0">
                <a:solidFill>
                  <a:schemeClr val="accent1"/>
                </a:solidFill>
                <a:latin typeface="Agency FB" panose="020B0503020202020204" pitchFamily="34" charset="0"/>
                <a:ea typeface="+mn-ea"/>
                <a:cs typeface="+mn-cs"/>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ENTER HEADER</a:t>
            </a:r>
          </a:p>
        </p:txBody>
      </p:sp>
    </p:spTree>
    <p:extLst>
      <p:ext uri="{BB962C8B-B14F-4D97-AF65-F5344CB8AC3E}">
        <p14:creationId xmlns:p14="http://schemas.microsoft.com/office/powerpoint/2010/main" val="1918789543"/>
      </p:ext>
    </p:extLst>
  </p:cSld>
  <p:clrMapOvr>
    <a:masterClrMapping/>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ulleted Text with Header">
    <p:spTree>
      <p:nvGrpSpPr>
        <p:cNvPr id="1" name=""/>
        <p:cNvGrpSpPr/>
        <p:nvPr/>
      </p:nvGrpSpPr>
      <p:grpSpPr>
        <a:xfrm>
          <a:off x="0" y="0"/>
          <a:ext cx="0" cy="0"/>
          <a:chOff x="0" y="0"/>
          <a:chExt cx="0" cy="0"/>
        </a:xfrm>
      </p:grpSpPr>
      <p:sp>
        <p:nvSpPr>
          <p:cNvPr id="10" name="Text Placeholder 12"/>
          <p:cNvSpPr>
            <a:spLocks noGrp="1"/>
          </p:cNvSpPr>
          <p:nvPr>
            <p:ph type="body" sz="quarter" idx="11" hasCustomPrompt="1"/>
          </p:nvPr>
        </p:nvSpPr>
        <p:spPr>
          <a:xfrm>
            <a:off x="7068170" y="2737125"/>
            <a:ext cx="4625974" cy="2961660"/>
          </a:xfrm>
          <a:prstGeom prst="rect">
            <a:avLst/>
          </a:prstGeom>
        </p:spPr>
        <p:txBody>
          <a:bodyPr anchor="ctr">
            <a:normAutofit/>
          </a:bodyPr>
          <a:lstStyle>
            <a:lvl1pPr marL="0" indent="0" algn="r">
              <a:lnSpc>
                <a:spcPct val="90000"/>
              </a:lnSpc>
              <a:spcBef>
                <a:spcPts val="0"/>
              </a:spcBef>
              <a:buNone/>
              <a:defRPr sz="4000" kern="1200" cap="all" baseline="0">
                <a:solidFill>
                  <a:schemeClr val="accent2"/>
                </a:solidFill>
                <a:latin typeface="Agency FB" panose="020B0503020202020204" pitchFamily="34" charset="0"/>
              </a:defRPr>
            </a:lvl1pPr>
          </a:lstStyle>
          <a:p>
            <a:pPr lvl="0"/>
            <a:r>
              <a:rPr lang="en-US" dirty="0"/>
              <a:t>ADD MESSAGE                HERE.</a:t>
            </a:r>
          </a:p>
        </p:txBody>
      </p:sp>
      <p:sp>
        <p:nvSpPr>
          <p:cNvPr id="11" name="Content Placeholder 12"/>
          <p:cNvSpPr>
            <a:spLocks noGrp="1"/>
          </p:cNvSpPr>
          <p:nvPr>
            <p:ph sz="quarter" idx="12" hasCustomPrompt="1"/>
          </p:nvPr>
        </p:nvSpPr>
        <p:spPr>
          <a:xfrm>
            <a:off x="533399" y="1311425"/>
            <a:ext cx="6096000" cy="4387360"/>
          </a:xfrm>
          <a:prstGeom prst="rect">
            <a:avLst/>
          </a:prstGeom>
        </p:spPr>
        <p:txBody>
          <a:bodyPr/>
          <a:lstStyle>
            <a:lvl1pPr marL="285750" indent="-285750">
              <a:buFont typeface="Arial" panose="020B0604020202020204" pitchFamily="34" charset="0"/>
              <a:buChar char="•"/>
              <a:defRPr sz="1800" baseline="0">
                <a:solidFill>
                  <a:schemeClr val="tx1"/>
                </a:solidFill>
                <a:latin typeface="+mn-lt"/>
              </a:defRPr>
            </a:lvl1pPr>
            <a:lvl2pPr>
              <a:defRPr sz="1600">
                <a:solidFill>
                  <a:srgbClr val="63666A"/>
                </a:solidFill>
              </a:defRPr>
            </a:lvl2pPr>
            <a:lvl3pPr>
              <a:defRPr sz="1400">
                <a:solidFill>
                  <a:srgbClr val="63666A"/>
                </a:solidFill>
              </a:defRPr>
            </a:lvl3pPr>
            <a:lvl4pPr>
              <a:defRPr sz="1400">
                <a:solidFill>
                  <a:srgbClr val="63666A"/>
                </a:solidFill>
              </a:defRPr>
            </a:lvl4pPr>
            <a:lvl5pPr>
              <a:defRPr sz="1400">
                <a:solidFill>
                  <a:srgbClr val="63666A"/>
                </a:solidFill>
              </a:defRPr>
            </a:lvl5pPr>
            <a:lvl6pPr>
              <a:defRPr sz="1400">
                <a:solidFill>
                  <a:srgbClr val="63666A"/>
                </a:solidFill>
              </a:defRPr>
            </a:lvl6pPr>
            <a:lvl7pPr>
              <a:defRPr sz="1400"/>
            </a:lvl7pPr>
            <a:lvl8pPr>
              <a:defRPr sz="1400"/>
            </a:lvl8pPr>
            <a:lvl9pPr marL="3657600" indent="0">
              <a:buNone/>
              <a:defRPr/>
            </a:lvl9pPr>
          </a:lstStyle>
          <a:p>
            <a:pPr lvl="0"/>
            <a:r>
              <a:rPr lang="en-US" dirty="0"/>
              <a:t>Click to enter bulleted text.</a:t>
            </a:r>
          </a:p>
        </p:txBody>
      </p:sp>
      <p:sp>
        <p:nvSpPr>
          <p:cNvPr id="6" name="Text Placeholder 11">
            <a:extLst>
              <a:ext uri="{FF2B5EF4-FFF2-40B4-BE49-F238E27FC236}">
                <a16:creationId xmlns:a16="http://schemas.microsoft.com/office/drawing/2014/main" id="{06BECE96-6823-4EF3-BF8D-B85B3BE3419C}"/>
              </a:ext>
            </a:extLst>
          </p:cNvPr>
          <p:cNvSpPr>
            <a:spLocks noGrp="1"/>
          </p:cNvSpPr>
          <p:nvPr>
            <p:ph type="body" sz="quarter" idx="13" hasCustomPrompt="1"/>
          </p:nvPr>
        </p:nvSpPr>
        <p:spPr>
          <a:xfrm>
            <a:off x="327067" y="131105"/>
            <a:ext cx="10705110" cy="717982"/>
          </a:xfrm>
          <a:prstGeom prst="rect">
            <a:avLst/>
          </a:prstGeom>
        </p:spPr>
        <p:txBody>
          <a:bodyPr anchor="ct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4000" b="1" kern="1200" cap="small" baseline="0" dirty="0" smtClean="0">
                <a:solidFill>
                  <a:schemeClr val="accent1"/>
                </a:solidFill>
                <a:latin typeface="Agency FB" panose="020B0503020202020204" pitchFamily="34" charset="0"/>
                <a:ea typeface="+mn-ea"/>
                <a:cs typeface="+mn-cs"/>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ENTER HEADER</a:t>
            </a:r>
          </a:p>
        </p:txBody>
      </p:sp>
    </p:spTree>
    <p:extLst>
      <p:ext uri="{BB962C8B-B14F-4D97-AF65-F5344CB8AC3E}">
        <p14:creationId xmlns:p14="http://schemas.microsoft.com/office/powerpoint/2010/main" val="14094690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4" name="Text Placeholder 11">
            <a:extLst>
              <a:ext uri="{FF2B5EF4-FFF2-40B4-BE49-F238E27FC236}">
                <a16:creationId xmlns:a16="http://schemas.microsoft.com/office/drawing/2014/main" id="{595369C5-B48C-4289-B7E3-4B4BB4BF8459}"/>
              </a:ext>
            </a:extLst>
          </p:cNvPr>
          <p:cNvSpPr>
            <a:spLocks noGrp="1"/>
          </p:cNvSpPr>
          <p:nvPr>
            <p:ph type="body" sz="quarter" idx="12" hasCustomPrompt="1"/>
          </p:nvPr>
        </p:nvSpPr>
        <p:spPr>
          <a:xfrm>
            <a:off x="327067" y="131105"/>
            <a:ext cx="10705110" cy="717982"/>
          </a:xfrm>
          <a:prstGeom prst="rect">
            <a:avLst/>
          </a:prstGeom>
        </p:spPr>
        <p:txBody>
          <a:bodyPr anchor="ct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4000" b="1" kern="1200" cap="small" baseline="0" dirty="0" smtClean="0">
                <a:solidFill>
                  <a:schemeClr val="accent1"/>
                </a:solidFill>
                <a:latin typeface="Agency FB" panose="020B0503020202020204" pitchFamily="34" charset="0"/>
                <a:ea typeface="+mn-ea"/>
                <a:cs typeface="+mn-cs"/>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ENTER HEADER</a:t>
            </a:r>
          </a:p>
        </p:txBody>
      </p:sp>
    </p:spTree>
    <p:extLst>
      <p:ext uri="{BB962C8B-B14F-4D97-AF65-F5344CB8AC3E}">
        <p14:creationId xmlns:p14="http://schemas.microsoft.com/office/powerpoint/2010/main" val="307165293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002F6C"/>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033390" y="2397012"/>
            <a:ext cx="8125218" cy="1963594"/>
          </a:xfrm>
          <a:prstGeom prst="rect">
            <a:avLst/>
          </a:prstGeom>
        </p:spPr>
      </p:pic>
    </p:spTree>
    <p:extLst>
      <p:ext uri="{BB962C8B-B14F-4D97-AF65-F5344CB8AC3E}">
        <p14:creationId xmlns:p14="http://schemas.microsoft.com/office/powerpoint/2010/main" val="314543699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34532869-CAA8-48EE-807C-30786CB85121}" type="datetimeFigureOut">
              <a:rPr lang="en-US" smtClean="0"/>
              <a:t>11/11/2020</a:t>
            </a:fld>
            <a:endParaRPr lang="en-US"/>
          </a:p>
        </p:txBody>
      </p:sp>
      <p:sp>
        <p:nvSpPr>
          <p:cNvPr id="6" name="Footer Placeholder 5"/>
          <p:cNvSpPr>
            <a:spLocks noGrp="1"/>
          </p:cNvSpPr>
          <p:nvPr>
            <p:ph type="ftr" sz="quarter" idx="11"/>
          </p:nvPr>
        </p:nvSpPr>
        <p:spPr>
          <a:xfrm>
            <a:off x="6003634" y="6530201"/>
            <a:ext cx="184731" cy="276999"/>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AB304252-AFF7-4358-9B34-690E4B398857}" type="slidenum">
              <a:rPr lang="en-US" smtClean="0"/>
              <a:t>‹#›</a:t>
            </a:fld>
            <a:endParaRPr lang="en-US"/>
          </a:p>
        </p:txBody>
      </p:sp>
    </p:spTree>
    <p:extLst>
      <p:ext uri="{BB962C8B-B14F-4D97-AF65-F5344CB8AC3E}">
        <p14:creationId xmlns:p14="http://schemas.microsoft.com/office/powerpoint/2010/main" val="64560856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4876CD8E-DC36-4CAE-962F-AFD98B268D51}" type="datetimeFigureOut">
              <a:rPr lang="en-US" smtClean="0"/>
              <a:t>11/11/2020</a:t>
            </a:fld>
            <a:endParaRPr lang="en-US"/>
          </a:p>
        </p:txBody>
      </p:sp>
      <p:sp>
        <p:nvSpPr>
          <p:cNvPr id="5" name="Footer Placeholder 4"/>
          <p:cNvSpPr>
            <a:spLocks noGrp="1"/>
          </p:cNvSpPr>
          <p:nvPr>
            <p:ph type="ftr" sz="quarter" idx="11"/>
          </p:nvPr>
        </p:nvSpPr>
        <p:spPr>
          <a:xfrm>
            <a:off x="6003634" y="6530201"/>
            <a:ext cx="184731" cy="276999"/>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FCC8E6F-1576-4954-9B98-E8C17EA8311C}" type="slidenum">
              <a:rPr lang="en-US" smtClean="0"/>
              <a:t>‹#›</a:t>
            </a:fld>
            <a:endParaRPr lang="en-US"/>
          </a:p>
        </p:txBody>
      </p:sp>
    </p:spTree>
    <p:extLst>
      <p:ext uri="{BB962C8B-B14F-4D97-AF65-F5344CB8AC3E}">
        <p14:creationId xmlns:p14="http://schemas.microsoft.com/office/powerpoint/2010/main" val="1783258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hoto with Blue Header">
    <p:spTree>
      <p:nvGrpSpPr>
        <p:cNvPr id="1" name=""/>
        <p:cNvGrpSpPr/>
        <p:nvPr/>
      </p:nvGrpSpPr>
      <p:grpSpPr>
        <a:xfrm>
          <a:off x="0" y="0"/>
          <a:ext cx="0" cy="0"/>
          <a:chOff x="0" y="0"/>
          <a:chExt cx="0" cy="0"/>
        </a:xfrm>
      </p:grpSpPr>
      <p:sp>
        <p:nvSpPr>
          <p:cNvPr id="5" name="Text Placeholder 11">
            <a:extLst>
              <a:ext uri="{FF2B5EF4-FFF2-40B4-BE49-F238E27FC236}">
                <a16:creationId xmlns:a16="http://schemas.microsoft.com/office/drawing/2014/main" id="{8E366FDC-D6E6-4436-B650-2D025BE0E144}"/>
              </a:ext>
            </a:extLst>
          </p:cNvPr>
          <p:cNvSpPr>
            <a:spLocks noGrp="1"/>
          </p:cNvSpPr>
          <p:nvPr>
            <p:ph type="body" sz="quarter" idx="12" hasCustomPrompt="1"/>
          </p:nvPr>
        </p:nvSpPr>
        <p:spPr>
          <a:xfrm>
            <a:off x="327067" y="131105"/>
            <a:ext cx="10705110" cy="717982"/>
          </a:xfrm>
          <a:prstGeom prst="rect">
            <a:avLst/>
          </a:prstGeom>
        </p:spPr>
        <p:txBody>
          <a:bodyPr anchor="ct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4000" b="1" kern="1200" cap="small" baseline="0" dirty="0" smtClean="0">
                <a:solidFill>
                  <a:schemeClr val="accent1"/>
                </a:solidFill>
                <a:latin typeface="Agency FB" panose="020B0503020202020204" pitchFamily="34" charset="0"/>
                <a:ea typeface="+mn-ea"/>
                <a:cs typeface="+mn-cs"/>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ENTER HEADER</a:t>
            </a:r>
          </a:p>
        </p:txBody>
      </p:sp>
    </p:spTree>
    <p:extLst>
      <p:ext uri="{BB962C8B-B14F-4D97-AF65-F5344CB8AC3E}">
        <p14:creationId xmlns:p14="http://schemas.microsoft.com/office/powerpoint/2010/main" val="3918020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hoto with White Header">
    <p:spTree>
      <p:nvGrpSpPr>
        <p:cNvPr id="1" name=""/>
        <p:cNvGrpSpPr/>
        <p:nvPr/>
      </p:nvGrpSpPr>
      <p:grpSpPr>
        <a:xfrm>
          <a:off x="0" y="0"/>
          <a:ext cx="0" cy="0"/>
          <a:chOff x="0" y="0"/>
          <a:chExt cx="0" cy="0"/>
        </a:xfrm>
      </p:grpSpPr>
      <p:sp>
        <p:nvSpPr>
          <p:cNvPr id="16" name="Picture Placeholder 15"/>
          <p:cNvSpPr>
            <a:spLocks noGrp="1"/>
          </p:cNvSpPr>
          <p:nvPr>
            <p:ph type="pic" sz="quarter" idx="13"/>
          </p:nvPr>
        </p:nvSpPr>
        <p:spPr>
          <a:xfrm>
            <a:off x="0" y="0"/>
            <a:ext cx="12192000" cy="6286500"/>
          </a:xfrm>
          <a:prstGeom prst="rect">
            <a:avLst/>
          </a:prstGeom>
        </p:spPr>
        <p:txBody>
          <a:bodyPr anchor="ctr"/>
          <a:lstStyle>
            <a:lvl1pPr marL="0" indent="0" algn="ctr">
              <a:buNone/>
              <a:defRPr/>
            </a:lvl1pPr>
          </a:lstStyle>
          <a:p>
            <a:endParaRPr lang="en-US" dirty="0"/>
          </a:p>
        </p:txBody>
      </p:sp>
      <p:sp>
        <p:nvSpPr>
          <p:cNvPr id="5" name="Text Placeholder 11">
            <a:extLst>
              <a:ext uri="{FF2B5EF4-FFF2-40B4-BE49-F238E27FC236}">
                <a16:creationId xmlns:a16="http://schemas.microsoft.com/office/drawing/2014/main" id="{18F7DE41-F3C6-45FD-8F3F-F8541BC9E93D}"/>
              </a:ext>
            </a:extLst>
          </p:cNvPr>
          <p:cNvSpPr>
            <a:spLocks noGrp="1"/>
          </p:cNvSpPr>
          <p:nvPr>
            <p:ph type="body" sz="quarter" idx="12" hasCustomPrompt="1"/>
          </p:nvPr>
        </p:nvSpPr>
        <p:spPr>
          <a:xfrm>
            <a:off x="327067" y="131105"/>
            <a:ext cx="10705110" cy="717982"/>
          </a:xfrm>
          <a:prstGeom prst="rect">
            <a:avLst/>
          </a:prstGeom>
        </p:spPr>
        <p:txBody>
          <a:bodyPr anchor="ct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4000" b="1" kern="1200" cap="small" baseline="0" dirty="0" smtClean="0">
                <a:solidFill>
                  <a:schemeClr val="accent1"/>
                </a:solidFill>
                <a:latin typeface="Agency FB" panose="020B0503020202020204" pitchFamily="34" charset="0"/>
                <a:ea typeface="+mn-ea"/>
                <a:cs typeface="+mn-cs"/>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ENTER HEADER</a:t>
            </a:r>
          </a:p>
        </p:txBody>
      </p:sp>
    </p:spTree>
    <p:extLst>
      <p:ext uri="{BB962C8B-B14F-4D97-AF65-F5344CB8AC3E}">
        <p14:creationId xmlns:p14="http://schemas.microsoft.com/office/powerpoint/2010/main" val="2040837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hoto without Header">
    <p:spTree>
      <p:nvGrpSpPr>
        <p:cNvPr id="1" name=""/>
        <p:cNvGrpSpPr/>
        <p:nvPr/>
      </p:nvGrpSpPr>
      <p:grpSpPr>
        <a:xfrm>
          <a:off x="0" y="0"/>
          <a:ext cx="0" cy="0"/>
          <a:chOff x="0" y="0"/>
          <a:chExt cx="0" cy="0"/>
        </a:xfrm>
      </p:grpSpPr>
      <p:sp>
        <p:nvSpPr>
          <p:cNvPr id="13" name="Picture Placeholder 15"/>
          <p:cNvSpPr>
            <a:spLocks noGrp="1"/>
          </p:cNvSpPr>
          <p:nvPr>
            <p:ph type="pic" sz="quarter" idx="13"/>
          </p:nvPr>
        </p:nvSpPr>
        <p:spPr>
          <a:xfrm>
            <a:off x="0" y="0"/>
            <a:ext cx="12192000" cy="6286500"/>
          </a:xfrm>
          <a:prstGeom prst="rect">
            <a:avLst/>
          </a:prstGeom>
        </p:spPr>
        <p:txBody>
          <a:bodyPr anchor="ctr"/>
          <a:lstStyle>
            <a:lvl1pPr marL="0" indent="0" algn="ctr">
              <a:buNone/>
              <a:defRPr/>
            </a:lvl1pPr>
          </a:lstStyle>
          <a:p>
            <a:endParaRPr lang="en-US" dirty="0"/>
          </a:p>
        </p:txBody>
      </p:sp>
      <p:sp>
        <p:nvSpPr>
          <p:cNvPr id="14" name="Text Placeholder 12"/>
          <p:cNvSpPr>
            <a:spLocks noGrp="1"/>
          </p:cNvSpPr>
          <p:nvPr>
            <p:ph type="body" sz="quarter" idx="11" hasCustomPrompt="1"/>
          </p:nvPr>
        </p:nvSpPr>
        <p:spPr>
          <a:xfrm>
            <a:off x="6954762" y="2737125"/>
            <a:ext cx="4625974" cy="2961660"/>
          </a:xfrm>
          <a:prstGeom prst="rect">
            <a:avLst/>
          </a:prstGeom>
          <a:solidFill>
            <a:srgbClr val="FFFFFF">
              <a:alpha val="80000"/>
            </a:srgbClr>
          </a:solidFill>
        </p:spPr>
        <p:txBody>
          <a:bodyPr anchor="ctr">
            <a:normAutofit/>
          </a:bodyPr>
          <a:lstStyle>
            <a:lvl1pPr marL="0" indent="0" algn="r">
              <a:lnSpc>
                <a:spcPct val="90000"/>
              </a:lnSpc>
              <a:spcBef>
                <a:spcPts val="0"/>
              </a:spcBef>
              <a:buNone/>
              <a:defRPr sz="4000" kern="1200" cap="all" baseline="0">
                <a:solidFill>
                  <a:schemeClr val="accent2"/>
                </a:solidFill>
                <a:latin typeface="Agency FB" panose="020B0503020202020204" pitchFamily="34" charset="0"/>
              </a:defRPr>
            </a:lvl1pPr>
          </a:lstStyle>
          <a:p>
            <a:pPr lvl="0"/>
            <a:r>
              <a:rPr lang="en-US" dirty="0"/>
              <a:t>ADD MESSAGE                HERE.</a:t>
            </a:r>
          </a:p>
        </p:txBody>
      </p:sp>
      <p:sp>
        <p:nvSpPr>
          <p:cNvPr id="6" name="Text Placeholder 11">
            <a:extLst>
              <a:ext uri="{FF2B5EF4-FFF2-40B4-BE49-F238E27FC236}">
                <a16:creationId xmlns:a16="http://schemas.microsoft.com/office/drawing/2014/main" id="{073FD13A-D62B-4B69-814A-47260AEF1A75}"/>
              </a:ext>
            </a:extLst>
          </p:cNvPr>
          <p:cNvSpPr>
            <a:spLocks noGrp="1"/>
          </p:cNvSpPr>
          <p:nvPr>
            <p:ph type="body" sz="quarter" idx="12" hasCustomPrompt="1"/>
          </p:nvPr>
        </p:nvSpPr>
        <p:spPr>
          <a:xfrm>
            <a:off x="327067" y="131105"/>
            <a:ext cx="10705110" cy="717982"/>
          </a:xfrm>
          <a:prstGeom prst="rect">
            <a:avLst/>
          </a:prstGeom>
        </p:spPr>
        <p:txBody>
          <a:bodyPr anchor="ct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4000" b="1" kern="1200" cap="small" baseline="0" dirty="0" smtClean="0">
                <a:solidFill>
                  <a:schemeClr val="accent1"/>
                </a:solidFill>
                <a:latin typeface="Agency FB" panose="020B0503020202020204" pitchFamily="34" charset="0"/>
                <a:ea typeface="+mn-ea"/>
                <a:cs typeface="+mn-cs"/>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ENTER HEADER</a:t>
            </a:r>
          </a:p>
        </p:txBody>
      </p:sp>
    </p:spTree>
    <p:extLst>
      <p:ext uri="{BB962C8B-B14F-4D97-AF65-F5344CB8AC3E}">
        <p14:creationId xmlns:p14="http://schemas.microsoft.com/office/powerpoint/2010/main" val="3470337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ransition Slide">
    <p:bg>
      <p:bgPr>
        <a:solidFill>
          <a:srgbClr val="002F6C"/>
        </a:solidFill>
        <a:effectLst/>
      </p:bgPr>
    </p:bg>
    <p:spTree>
      <p:nvGrpSpPr>
        <p:cNvPr id="1" name=""/>
        <p:cNvGrpSpPr/>
        <p:nvPr/>
      </p:nvGrpSpPr>
      <p:grpSpPr>
        <a:xfrm>
          <a:off x="0" y="0"/>
          <a:ext cx="0" cy="0"/>
          <a:chOff x="0" y="0"/>
          <a:chExt cx="0" cy="0"/>
        </a:xfrm>
      </p:grpSpPr>
      <p:sp>
        <p:nvSpPr>
          <p:cNvPr id="13" name="Text Placeholder 24"/>
          <p:cNvSpPr>
            <a:spLocks noGrp="1"/>
          </p:cNvSpPr>
          <p:nvPr>
            <p:ph type="body" sz="quarter" idx="10" hasCustomPrompt="1"/>
          </p:nvPr>
        </p:nvSpPr>
        <p:spPr>
          <a:xfrm>
            <a:off x="755111" y="2613367"/>
            <a:ext cx="10684021" cy="863374"/>
          </a:xfrm>
          <a:prstGeom prst="rect">
            <a:avLst/>
          </a:prstGeom>
        </p:spPr>
        <p:txBody>
          <a:bodyPr/>
          <a:lstStyle>
            <a:lvl1pPr marL="0" indent="0" algn="ctr">
              <a:buNone/>
              <a:defRPr sz="6000" b="1" cap="small" baseline="0">
                <a:solidFill>
                  <a:schemeClr val="bg1"/>
                </a:solidFill>
                <a:latin typeface="Agency FB" panose="020B0503020202020204" pitchFamily="34" charset="0"/>
              </a:defRPr>
            </a:lvl1pPr>
          </a:lstStyle>
          <a:p>
            <a:pPr lvl="0"/>
            <a:r>
              <a:rPr lang="en-US" dirty="0"/>
              <a:t>CLICK TO ENTER TRANSITION TITLE</a:t>
            </a:r>
          </a:p>
        </p:txBody>
      </p:sp>
      <p:sp>
        <p:nvSpPr>
          <p:cNvPr id="12" name="Text Placeholder 24"/>
          <p:cNvSpPr>
            <a:spLocks noGrp="1"/>
          </p:cNvSpPr>
          <p:nvPr>
            <p:ph type="body" sz="quarter" idx="11" hasCustomPrompt="1"/>
          </p:nvPr>
        </p:nvSpPr>
        <p:spPr>
          <a:xfrm>
            <a:off x="755110" y="4041369"/>
            <a:ext cx="10684021" cy="612333"/>
          </a:xfrm>
          <a:prstGeom prst="rect">
            <a:avLst/>
          </a:prstGeom>
        </p:spPr>
        <p:txBody>
          <a:bodyPr/>
          <a:lstStyle>
            <a:lvl1pPr marL="0" indent="0" algn="ctr">
              <a:buNone/>
              <a:defRPr sz="2400" b="0" cap="small" baseline="0">
                <a:solidFill>
                  <a:schemeClr val="bg1"/>
                </a:solidFill>
                <a:latin typeface="Agency FB" panose="020B0503020202020204" pitchFamily="34" charset="0"/>
              </a:defRPr>
            </a:lvl1pPr>
          </a:lstStyle>
          <a:p>
            <a:pPr lvl="0"/>
            <a:r>
              <a:rPr lang="en-US" dirty="0"/>
              <a:t>TRANSITION SUBTITLE</a:t>
            </a:r>
          </a:p>
        </p:txBody>
      </p:sp>
    </p:spTree>
    <p:extLst>
      <p:ext uri="{BB962C8B-B14F-4D97-AF65-F5344CB8AC3E}">
        <p14:creationId xmlns:p14="http://schemas.microsoft.com/office/powerpoint/2010/main" val="3129713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with Header">
    <p:spTree>
      <p:nvGrpSpPr>
        <p:cNvPr id="1" name=""/>
        <p:cNvGrpSpPr/>
        <p:nvPr/>
      </p:nvGrpSpPr>
      <p:grpSpPr>
        <a:xfrm>
          <a:off x="0" y="0"/>
          <a:ext cx="0" cy="0"/>
          <a:chOff x="0" y="0"/>
          <a:chExt cx="0" cy="0"/>
        </a:xfrm>
      </p:grpSpPr>
      <p:sp>
        <p:nvSpPr>
          <p:cNvPr id="11" name="Text Placeholder 12"/>
          <p:cNvSpPr>
            <a:spLocks noGrp="1"/>
          </p:cNvSpPr>
          <p:nvPr>
            <p:ph type="body" sz="quarter" idx="11" hasCustomPrompt="1"/>
          </p:nvPr>
        </p:nvSpPr>
        <p:spPr>
          <a:xfrm>
            <a:off x="6954763" y="2737125"/>
            <a:ext cx="4625974" cy="2961660"/>
          </a:xfrm>
          <a:prstGeom prst="rect">
            <a:avLst/>
          </a:prstGeom>
        </p:spPr>
        <p:txBody>
          <a:bodyPr anchor="ctr">
            <a:normAutofit/>
          </a:bodyPr>
          <a:lstStyle>
            <a:lvl1pPr marL="0" indent="0" algn="r">
              <a:lnSpc>
                <a:spcPct val="90000"/>
              </a:lnSpc>
              <a:spcBef>
                <a:spcPts val="0"/>
              </a:spcBef>
              <a:buNone/>
              <a:defRPr sz="4000" kern="1200" cap="all" baseline="0">
                <a:solidFill>
                  <a:schemeClr val="accent2"/>
                </a:solidFill>
                <a:latin typeface="Agency FB" panose="020B0503020202020204" pitchFamily="34" charset="0"/>
              </a:defRPr>
            </a:lvl1pPr>
          </a:lstStyle>
          <a:p>
            <a:pPr lvl="0"/>
            <a:r>
              <a:rPr lang="en-US" dirty="0"/>
              <a:t>ADD MESSAGE                HERE.</a:t>
            </a:r>
          </a:p>
        </p:txBody>
      </p:sp>
      <p:sp>
        <p:nvSpPr>
          <p:cNvPr id="13" name="Content Placeholder 12"/>
          <p:cNvSpPr>
            <a:spLocks noGrp="1"/>
          </p:cNvSpPr>
          <p:nvPr>
            <p:ph sz="quarter" idx="12" hasCustomPrompt="1"/>
          </p:nvPr>
        </p:nvSpPr>
        <p:spPr>
          <a:xfrm>
            <a:off x="533399" y="1311425"/>
            <a:ext cx="6096000" cy="4387360"/>
          </a:xfrm>
          <a:prstGeom prst="rect">
            <a:avLst/>
          </a:prstGeom>
        </p:spPr>
        <p:txBody>
          <a:bodyPr/>
          <a:lstStyle>
            <a:lvl1pPr marL="0" indent="0">
              <a:buFontTx/>
              <a:buNone/>
              <a:defRPr sz="1800" baseline="0">
                <a:solidFill>
                  <a:srgbClr val="63666A"/>
                </a:solidFill>
                <a:latin typeface="+mn-lt"/>
              </a:defRPr>
            </a:lvl1pPr>
            <a:lvl2pPr>
              <a:defRPr sz="1600">
                <a:solidFill>
                  <a:schemeClr val="tx1"/>
                </a:solidFill>
              </a:defRPr>
            </a:lvl2pPr>
            <a:lvl3pPr>
              <a:defRPr sz="1400"/>
            </a:lvl3pPr>
            <a:lvl4pPr>
              <a:defRPr sz="1400"/>
            </a:lvl4pPr>
            <a:lvl5pPr>
              <a:defRPr sz="1400"/>
            </a:lvl5pPr>
            <a:lvl6pPr>
              <a:defRPr sz="1400"/>
            </a:lvl6pPr>
            <a:lvl7pPr>
              <a:defRPr sz="1400"/>
            </a:lvl7pPr>
            <a:lvl8pPr>
              <a:defRPr sz="1400"/>
            </a:lvl8pPr>
            <a:lvl9pPr marL="3657600" indent="0">
              <a:buNone/>
              <a:defRPr/>
            </a:lvl9pPr>
          </a:lstStyle>
          <a:p>
            <a:pPr lvl="0"/>
            <a:r>
              <a:rPr lang="en-US" dirty="0"/>
              <a:t>Click to enter text.</a:t>
            </a:r>
          </a:p>
        </p:txBody>
      </p:sp>
      <p:sp>
        <p:nvSpPr>
          <p:cNvPr id="6" name="Text Placeholder 11">
            <a:extLst>
              <a:ext uri="{FF2B5EF4-FFF2-40B4-BE49-F238E27FC236}">
                <a16:creationId xmlns:a16="http://schemas.microsoft.com/office/drawing/2014/main" id="{D0F8A6CD-A9C4-42C3-9CA6-7F8A291A2658}"/>
              </a:ext>
            </a:extLst>
          </p:cNvPr>
          <p:cNvSpPr>
            <a:spLocks noGrp="1"/>
          </p:cNvSpPr>
          <p:nvPr>
            <p:ph type="body" sz="quarter" idx="13" hasCustomPrompt="1"/>
          </p:nvPr>
        </p:nvSpPr>
        <p:spPr>
          <a:xfrm>
            <a:off x="327067" y="131105"/>
            <a:ext cx="10705110" cy="717982"/>
          </a:xfrm>
          <a:prstGeom prst="rect">
            <a:avLst/>
          </a:prstGeom>
        </p:spPr>
        <p:txBody>
          <a:bodyPr anchor="ct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4000" b="1" kern="1200" cap="small" baseline="0" dirty="0" smtClean="0">
                <a:solidFill>
                  <a:schemeClr val="accent1"/>
                </a:solidFill>
                <a:latin typeface="Agency FB" panose="020B0503020202020204" pitchFamily="34" charset="0"/>
                <a:ea typeface="+mn-ea"/>
                <a:cs typeface="+mn-cs"/>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ENTER HEADER</a:t>
            </a:r>
          </a:p>
        </p:txBody>
      </p:sp>
    </p:spTree>
    <p:extLst>
      <p:ext uri="{BB962C8B-B14F-4D97-AF65-F5344CB8AC3E}">
        <p14:creationId xmlns:p14="http://schemas.microsoft.com/office/powerpoint/2010/main" val="101908436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ulleted Text with Header">
    <p:spTree>
      <p:nvGrpSpPr>
        <p:cNvPr id="1" name=""/>
        <p:cNvGrpSpPr/>
        <p:nvPr/>
      </p:nvGrpSpPr>
      <p:grpSpPr>
        <a:xfrm>
          <a:off x="0" y="0"/>
          <a:ext cx="0" cy="0"/>
          <a:chOff x="0" y="0"/>
          <a:chExt cx="0" cy="0"/>
        </a:xfrm>
      </p:grpSpPr>
      <p:sp>
        <p:nvSpPr>
          <p:cNvPr id="10" name="Text Placeholder 12"/>
          <p:cNvSpPr>
            <a:spLocks noGrp="1"/>
          </p:cNvSpPr>
          <p:nvPr>
            <p:ph type="body" sz="quarter" idx="11" hasCustomPrompt="1"/>
          </p:nvPr>
        </p:nvSpPr>
        <p:spPr>
          <a:xfrm>
            <a:off x="7068170" y="2737125"/>
            <a:ext cx="4625974" cy="2961660"/>
          </a:xfrm>
          <a:prstGeom prst="rect">
            <a:avLst/>
          </a:prstGeom>
        </p:spPr>
        <p:txBody>
          <a:bodyPr anchor="ctr">
            <a:normAutofit/>
          </a:bodyPr>
          <a:lstStyle>
            <a:lvl1pPr marL="0" indent="0" algn="r">
              <a:lnSpc>
                <a:spcPct val="90000"/>
              </a:lnSpc>
              <a:spcBef>
                <a:spcPts val="0"/>
              </a:spcBef>
              <a:buNone/>
              <a:defRPr sz="4000" kern="1200" cap="all" baseline="0">
                <a:solidFill>
                  <a:schemeClr val="accent2"/>
                </a:solidFill>
                <a:latin typeface="Agency FB" panose="020B0503020202020204" pitchFamily="34" charset="0"/>
              </a:defRPr>
            </a:lvl1pPr>
          </a:lstStyle>
          <a:p>
            <a:pPr lvl="0"/>
            <a:r>
              <a:rPr lang="en-US" dirty="0"/>
              <a:t>ADD MESSAGE                HERE.</a:t>
            </a:r>
          </a:p>
        </p:txBody>
      </p:sp>
      <p:sp>
        <p:nvSpPr>
          <p:cNvPr id="11" name="Content Placeholder 12"/>
          <p:cNvSpPr>
            <a:spLocks noGrp="1"/>
          </p:cNvSpPr>
          <p:nvPr>
            <p:ph sz="quarter" idx="12" hasCustomPrompt="1"/>
          </p:nvPr>
        </p:nvSpPr>
        <p:spPr>
          <a:xfrm>
            <a:off x="533399" y="1311425"/>
            <a:ext cx="6096000" cy="4387360"/>
          </a:xfrm>
          <a:prstGeom prst="rect">
            <a:avLst/>
          </a:prstGeom>
        </p:spPr>
        <p:txBody>
          <a:bodyPr/>
          <a:lstStyle>
            <a:lvl1pPr marL="285750" indent="-285750">
              <a:buFont typeface="Arial" panose="020B0604020202020204" pitchFamily="34" charset="0"/>
              <a:buChar char="•"/>
              <a:defRPr sz="1800" baseline="0">
                <a:solidFill>
                  <a:schemeClr val="tx1"/>
                </a:solidFill>
                <a:latin typeface="+mn-lt"/>
              </a:defRPr>
            </a:lvl1pPr>
            <a:lvl2pPr>
              <a:defRPr sz="1600">
                <a:solidFill>
                  <a:srgbClr val="63666A"/>
                </a:solidFill>
              </a:defRPr>
            </a:lvl2pPr>
            <a:lvl3pPr>
              <a:defRPr sz="1400">
                <a:solidFill>
                  <a:srgbClr val="63666A"/>
                </a:solidFill>
              </a:defRPr>
            </a:lvl3pPr>
            <a:lvl4pPr>
              <a:defRPr sz="1400">
                <a:solidFill>
                  <a:srgbClr val="63666A"/>
                </a:solidFill>
              </a:defRPr>
            </a:lvl4pPr>
            <a:lvl5pPr>
              <a:defRPr sz="1400">
                <a:solidFill>
                  <a:srgbClr val="63666A"/>
                </a:solidFill>
              </a:defRPr>
            </a:lvl5pPr>
            <a:lvl6pPr>
              <a:defRPr sz="1400">
                <a:solidFill>
                  <a:srgbClr val="63666A"/>
                </a:solidFill>
              </a:defRPr>
            </a:lvl6pPr>
            <a:lvl7pPr>
              <a:defRPr sz="1400"/>
            </a:lvl7pPr>
            <a:lvl8pPr>
              <a:defRPr sz="1400"/>
            </a:lvl8pPr>
            <a:lvl9pPr marL="3657600" indent="0">
              <a:buNone/>
              <a:defRPr/>
            </a:lvl9pPr>
          </a:lstStyle>
          <a:p>
            <a:pPr lvl="0"/>
            <a:r>
              <a:rPr lang="en-US" dirty="0"/>
              <a:t>Click to enter bulleted text.</a:t>
            </a:r>
          </a:p>
        </p:txBody>
      </p:sp>
      <p:sp>
        <p:nvSpPr>
          <p:cNvPr id="6" name="Text Placeholder 11">
            <a:extLst>
              <a:ext uri="{FF2B5EF4-FFF2-40B4-BE49-F238E27FC236}">
                <a16:creationId xmlns:a16="http://schemas.microsoft.com/office/drawing/2014/main" id="{06BECE96-6823-4EF3-BF8D-B85B3BE3419C}"/>
              </a:ext>
            </a:extLst>
          </p:cNvPr>
          <p:cNvSpPr>
            <a:spLocks noGrp="1"/>
          </p:cNvSpPr>
          <p:nvPr>
            <p:ph type="body" sz="quarter" idx="13" hasCustomPrompt="1"/>
          </p:nvPr>
        </p:nvSpPr>
        <p:spPr>
          <a:xfrm>
            <a:off x="327067" y="131105"/>
            <a:ext cx="10705110" cy="717982"/>
          </a:xfrm>
          <a:prstGeom prst="rect">
            <a:avLst/>
          </a:prstGeom>
        </p:spPr>
        <p:txBody>
          <a:bodyPr anchor="ct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4000" b="1" kern="1200" cap="small" baseline="0" dirty="0" smtClean="0">
                <a:solidFill>
                  <a:schemeClr val="accent1"/>
                </a:solidFill>
                <a:latin typeface="Agency FB" panose="020B0503020202020204" pitchFamily="34" charset="0"/>
                <a:ea typeface="+mn-ea"/>
                <a:cs typeface="+mn-cs"/>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ENTER HEADER</a:t>
            </a:r>
          </a:p>
        </p:txBody>
      </p:sp>
    </p:spTree>
    <p:extLst>
      <p:ext uri="{BB962C8B-B14F-4D97-AF65-F5344CB8AC3E}">
        <p14:creationId xmlns:p14="http://schemas.microsoft.com/office/powerpoint/2010/main" val="1457668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image" Target="../media/image7.png"/><Relationship Id="rId2" Type="http://schemas.openxmlformats.org/officeDocument/2006/relationships/slideLayout" Target="../slideLayouts/slideLayout26.xml"/><Relationship Id="rId16" Type="http://schemas.openxmlformats.org/officeDocument/2006/relationships/image" Target="../media/image1.pn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6.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2"/>
          <p:cNvSpPr/>
          <p:nvPr userDrawn="1"/>
        </p:nvSpPr>
        <p:spPr>
          <a:xfrm>
            <a:off x="0" y="6286500"/>
            <a:ext cx="12192000" cy="571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2"/>
          <p:cNvSpPr txBox="1">
            <a:spLocks/>
          </p:cNvSpPr>
          <p:nvPr userDrawn="1"/>
        </p:nvSpPr>
        <p:spPr>
          <a:xfrm>
            <a:off x="4363742" y="6478683"/>
            <a:ext cx="3463048" cy="285750"/>
          </a:xfrm>
          <a:prstGeom prst="rect">
            <a:avLst/>
          </a:prstGeom>
        </p:spPr>
        <p:txBody>
          <a:bodyPr/>
          <a:lstStyle>
            <a:lvl1pPr marL="0" indent="0" algn="l" defTabSz="914400" rtl="0" eaLnBrk="1" latinLnBrk="0" hangingPunct="1">
              <a:lnSpc>
                <a:spcPct val="90000"/>
              </a:lnSpc>
              <a:spcBef>
                <a:spcPts val="1000"/>
              </a:spcBef>
              <a:buFontTx/>
              <a:buNone/>
              <a:defRPr sz="900" kern="1200" baseline="0">
                <a:solidFill>
                  <a:schemeClr val="accent1"/>
                </a:solidFill>
                <a:latin typeface="+mn-lt"/>
                <a:ea typeface="+mn-ea"/>
                <a:cs typeface="+mn-cs"/>
              </a:defRPr>
            </a:lvl1pPr>
            <a:lvl2pPr marL="457200" indent="0" algn="l" defTabSz="914400" rtl="0" eaLnBrk="1" latinLnBrk="0" hangingPunct="1">
              <a:lnSpc>
                <a:spcPct val="90000"/>
              </a:lnSpc>
              <a:spcBef>
                <a:spcPts val="500"/>
              </a:spcBef>
              <a:buFontTx/>
              <a:buNone/>
              <a:defRPr sz="11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Tx/>
              <a:buNone/>
              <a:defRPr sz="105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Tx/>
              <a:buNone/>
              <a:defRPr sz="10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Tx/>
              <a:buNone/>
              <a:defRPr sz="1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800" b="1" dirty="0">
                <a:solidFill>
                  <a:schemeClr val="bg1"/>
                </a:solidFill>
                <a:latin typeface="Agency FB" panose="020B0503020202020204" pitchFamily="34" charset="0"/>
              </a:rPr>
              <a:t>LOCKHEED MARTIN PROPRIETARY INFORMATION</a:t>
            </a:r>
          </a:p>
        </p:txBody>
      </p:sp>
      <p:pic>
        <p:nvPicPr>
          <p:cNvPr id="7" name="Picture 6"/>
          <p:cNvPicPr>
            <a:picLocks noChangeAspect="1"/>
          </p:cNvPicPr>
          <p:nvPr userDrawn="1"/>
        </p:nvPicPr>
        <p:blipFill>
          <a:blip r:embed="rId14" cstate="email">
            <a:extLst>
              <a:ext uri="{28A0092B-C50C-407E-A947-70E740481C1C}">
                <a14:useLocalDpi xmlns:a14="http://schemas.microsoft.com/office/drawing/2010/main"/>
              </a:ext>
            </a:extLst>
          </a:blip>
          <a:stretch>
            <a:fillRect/>
          </a:stretch>
        </p:blipFill>
        <p:spPr>
          <a:xfrm>
            <a:off x="10100930" y="6392159"/>
            <a:ext cx="1479820" cy="357607"/>
          </a:xfrm>
          <a:prstGeom prst="rect">
            <a:avLst/>
          </a:prstGeom>
        </p:spPr>
      </p:pic>
      <p:sp>
        <p:nvSpPr>
          <p:cNvPr id="8" name="TextBox 7"/>
          <p:cNvSpPr txBox="1"/>
          <p:nvPr userDrawn="1"/>
        </p:nvSpPr>
        <p:spPr>
          <a:xfrm>
            <a:off x="11582400" y="6464593"/>
            <a:ext cx="609600" cy="230832"/>
          </a:xfrm>
          <a:prstGeom prst="rect">
            <a:avLst/>
          </a:prstGeom>
          <a:noFill/>
        </p:spPr>
        <p:txBody>
          <a:bodyPr wrap="square" rtlCol="0">
            <a:spAutoFit/>
          </a:bodyPr>
          <a:lstStyle/>
          <a:p>
            <a:pPr algn="ctr"/>
            <a:fld id="{E5264778-C0F2-4A1D-870D-8751F1230773}" type="slidenum">
              <a:rPr lang="en-US" sz="900" smtClean="0">
                <a:solidFill>
                  <a:schemeClr val="bg1"/>
                </a:solidFill>
              </a:rPr>
              <a:pPr algn="ctr"/>
              <a:t>‹#›</a:t>
            </a:fld>
            <a:endParaRPr lang="en-US" sz="900" dirty="0">
              <a:solidFill>
                <a:schemeClr val="bg1"/>
              </a:solidFill>
            </a:endParaRPr>
          </a:p>
        </p:txBody>
      </p:sp>
      <p:pic>
        <p:nvPicPr>
          <p:cNvPr id="10" name="Picture 9">
            <a:extLst>
              <a:ext uri="{FF2B5EF4-FFF2-40B4-BE49-F238E27FC236}">
                <a16:creationId xmlns:a16="http://schemas.microsoft.com/office/drawing/2014/main" id="{2958334D-0672-419C-8A48-EBF9ECE230BA}"/>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1047360" y="27432"/>
            <a:ext cx="1117208" cy="583995"/>
          </a:xfrm>
          <a:prstGeom prst="rect">
            <a:avLst/>
          </a:prstGeom>
        </p:spPr>
      </p:pic>
      <p:sp>
        <p:nvSpPr>
          <p:cNvPr id="4" name="TextBox 3">
            <a:extLst>
              <a:ext uri="{FF2B5EF4-FFF2-40B4-BE49-F238E27FC236}">
                <a16:creationId xmlns:a16="http://schemas.microsoft.com/office/drawing/2014/main" id="{EFDB3B2E-4706-441B-AA24-DE5645D3B455}"/>
              </a:ext>
            </a:extLst>
          </p:cNvPr>
          <p:cNvSpPr txBox="1"/>
          <p:nvPr userDrawn="1"/>
        </p:nvSpPr>
        <p:spPr>
          <a:xfrm>
            <a:off x="1474704" y="6405552"/>
            <a:ext cx="856648" cy="369332"/>
          </a:xfrm>
          <a:prstGeom prst="rect">
            <a:avLst/>
          </a:prstGeom>
          <a:noFill/>
        </p:spPr>
        <p:txBody>
          <a:bodyPr wrap="square" rtlCol="0">
            <a:spAutoFit/>
          </a:bodyPr>
          <a:lstStyle/>
          <a:p>
            <a:r>
              <a:rPr lang="en-US" b="1" i="1" dirty="0">
                <a:solidFill>
                  <a:schemeClr val="bg1"/>
                </a:solidFill>
                <a:latin typeface="Agency FB" panose="020B0503020202020204" pitchFamily="34" charset="0"/>
              </a:rPr>
              <a:t>S2CO</a:t>
            </a:r>
          </a:p>
        </p:txBody>
      </p:sp>
      <p:pic>
        <p:nvPicPr>
          <p:cNvPr id="11" name="Picture 10">
            <a:extLst>
              <a:ext uri="{FF2B5EF4-FFF2-40B4-BE49-F238E27FC236}">
                <a16:creationId xmlns:a16="http://schemas.microsoft.com/office/drawing/2014/main" id="{6DA1B140-132A-4841-A69D-092B28BF2318}"/>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51430" y="6334620"/>
            <a:ext cx="1423274" cy="429813"/>
          </a:xfrm>
          <a:prstGeom prst="rect">
            <a:avLst/>
          </a:prstGeom>
        </p:spPr>
      </p:pic>
    </p:spTree>
    <p:extLst>
      <p:ext uri="{BB962C8B-B14F-4D97-AF65-F5344CB8AC3E}">
        <p14:creationId xmlns:p14="http://schemas.microsoft.com/office/powerpoint/2010/main" val="30815872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86"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pos="384">
          <p15:clr>
            <a:srgbClr val="F26B43"/>
          </p15:clr>
        </p15:guide>
        <p15:guide id="3" pos="7296">
          <p15:clr>
            <a:srgbClr val="F26B43"/>
          </p15:clr>
        </p15:guide>
        <p15:guide id="4" orient="horz" pos="360">
          <p15:clr>
            <a:srgbClr val="F26B43"/>
          </p15:clr>
        </p15:guide>
        <p15:guide id="5" orient="horz" pos="2160">
          <p15:clr>
            <a:srgbClr val="F26B43"/>
          </p15:clr>
        </p15:guide>
        <p15:guide id="6" orient="horz" pos="396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2"/>
          <p:cNvSpPr/>
          <p:nvPr userDrawn="1"/>
        </p:nvSpPr>
        <p:spPr>
          <a:xfrm>
            <a:off x="0" y="6286500"/>
            <a:ext cx="12192000" cy="571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2"/>
          <p:cNvSpPr txBox="1">
            <a:spLocks/>
          </p:cNvSpPr>
          <p:nvPr userDrawn="1"/>
        </p:nvSpPr>
        <p:spPr>
          <a:xfrm>
            <a:off x="4363742" y="6478683"/>
            <a:ext cx="3463048" cy="285750"/>
          </a:xfrm>
          <a:prstGeom prst="rect">
            <a:avLst/>
          </a:prstGeom>
        </p:spPr>
        <p:txBody>
          <a:bodyPr/>
          <a:lstStyle>
            <a:lvl1pPr marL="0" indent="0" algn="l" defTabSz="914400" rtl="0" eaLnBrk="1" latinLnBrk="0" hangingPunct="1">
              <a:lnSpc>
                <a:spcPct val="90000"/>
              </a:lnSpc>
              <a:spcBef>
                <a:spcPts val="1000"/>
              </a:spcBef>
              <a:buFontTx/>
              <a:buNone/>
              <a:defRPr sz="900" kern="1200" baseline="0">
                <a:solidFill>
                  <a:schemeClr val="accent1"/>
                </a:solidFill>
                <a:latin typeface="+mn-lt"/>
                <a:ea typeface="+mn-ea"/>
                <a:cs typeface="+mn-cs"/>
              </a:defRPr>
            </a:lvl1pPr>
            <a:lvl2pPr marL="457200" indent="0" algn="l" defTabSz="914400" rtl="0" eaLnBrk="1" latinLnBrk="0" hangingPunct="1">
              <a:lnSpc>
                <a:spcPct val="90000"/>
              </a:lnSpc>
              <a:spcBef>
                <a:spcPts val="500"/>
              </a:spcBef>
              <a:buFontTx/>
              <a:buNone/>
              <a:defRPr sz="11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Tx/>
              <a:buNone/>
              <a:defRPr sz="105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Tx/>
              <a:buNone/>
              <a:defRPr sz="10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Tx/>
              <a:buNone/>
              <a:defRPr sz="1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800" dirty="0">
                <a:solidFill>
                  <a:schemeClr val="bg1"/>
                </a:solidFill>
              </a:rPr>
              <a:t>LOCKHEED MARTIN PROPRIETARY INFORMATION</a:t>
            </a:r>
          </a:p>
        </p:txBody>
      </p:sp>
      <p:pic>
        <p:nvPicPr>
          <p:cNvPr id="7" name="Picture 6"/>
          <p:cNvPicPr>
            <a:picLocks noChangeAspect="1"/>
          </p:cNvPicPr>
          <p:nvPr userDrawn="1"/>
        </p:nvPicPr>
        <p:blipFill>
          <a:blip r:embed="rId14" cstate="email">
            <a:extLst>
              <a:ext uri="{28A0092B-C50C-407E-A947-70E740481C1C}">
                <a14:useLocalDpi xmlns:a14="http://schemas.microsoft.com/office/drawing/2010/main"/>
              </a:ext>
            </a:extLst>
          </a:blip>
          <a:stretch>
            <a:fillRect/>
          </a:stretch>
        </p:blipFill>
        <p:spPr>
          <a:xfrm>
            <a:off x="10100930" y="6392159"/>
            <a:ext cx="1479820" cy="357607"/>
          </a:xfrm>
          <a:prstGeom prst="rect">
            <a:avLst/>
          </a:prstGeom>
        </p:spPr>
      </p:pic>
      <p:sp>
        <p:nvSpPr>
          <p:cNvPr id="8" name="TextBox 7"/>
          <p:cNvSpPr txBox="1"/>
          <p:nvPr userDrawn="1"/>
        </p:nvSpPr>
        <p:spPr>
          <a:xfrm>
            <a:off x="11582400" y="6464593"/>
            <a:ext cx="609600" cy="230832"/>
          </a:xfrm>
          <a:prstGeom prst="rect">
            <a:avLst/>
          </a:prstGeom>
          <a:noFill/>
        </p:spPr>
        <p:txBody>
          <a:bodyPr wrap="square" rtlCol="0">
            <a:spAutoFit/>
          </a:bodyPr>
          <a:lstStyle/>
          <a:p>
            <a:pPr algn="ctr"/>
            <a:fld id="{E5264778-C0F2-4A1D-870D-8751F1230773}" type="slidenum">
              <a:rPr lang="en-US" sz="900" smtClean="0">
                <a:solidFill>
                  <a:schemeClr val="bg1"/>
                </a:solidFill>
              </a:rPr>
              <a:pPr algn="ctr"/>
              <a:t>‹#›</a:t>
            </a:fld>
            <a:endParaRPr lang="en-US" sz="900" dirty="0">
              <a:solidFill>
                <a:schemeClr val="bg1"/>
              </a:solidFill>
            </a:endParaRPr>
          </a:p>
        </p:txBody>
      </p:sp>
      <p:sp>
        <p:nvSpPr>
          <p:cNvPr id="6" name="TextBox 5">
            <a:extLst>
              <a:ext uri="{FF2B5EF4-FFF2-40B4-BE49-F238E27FC236}">
                <a16:creationId xmlns:a16="http://schemas.microsoft.com/office/drawing/2014/main" id="{37B4C196-FCD8-4EC9-A3B8-E2D9E2BB81B2}"/>
              </a:ext>
            </a:extLst>
          </p:cNvPr>
          <p:cNvSpPr txBox="1"/>
          <p:nvPr userDrawn="1"/>
        </p:nvSpPr>
        <p:spPr>
          <a:xfrm>
            <a:off x="1584466" y="6403957"/>
            <a:ext cx="856648" cy="369332"/>
          </a:xfrm>
          <a:prstGeom prst="rect">
            <a:avLst/>
          </a:prstGeom>
          <a:noFill/>
        </p:spPr>
        <p:txBody>
          <a:bodyPr wrap="square" rtlCol="0">
            <a:spAutoFit/>
          </a:bodyPr>
          <a:lstStyle/>
          <a:p>
            <a:r>
              <a:rPr lang="en-US" b="1" i="1" dirty="0">
                <a:solidFill>
                  <a:schemeClr val="bg1"/>
                </a:solidFill>
                <a:latin typeface="Agency FB" panose="020B0503020202020204" pitchFamily="34" charset="0"/>
              </a:rPr>
              <a:t>S2CO</a:t>
            </a:r>
          </a:p>
        </p:txBody>
      </p:sp>
      <p:pic>
        <p:nvPicPr>
          <p:cNvPr id="9" name="Picture 8">
            <a:extLst>
              <a:ext uri="{FF2B5EF4-FFF2-40B4-BE49-F238E27FC236}">
                <a16:creationId xmlns:a16="http://schemas.microsoft.com/office/drawing/2014/main" id="{4CA35008-2163-4487-8964-F137AAAAE434}"/>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6960" y="6341687"/>
            <a:ext cx="1423274" cy="429813"/>
          </a:xfrm>
          <a:prstGeom prst="rect">
            <a:avLst/>
          </a:prstGeom>
        </p:spPr>
      </p:pic>
    </p:spTree>
    <p:extLst>
      <p:ext uri="{BB962C8B-B14F-4D97-AF65-F5344CB8AC3E}">
        <p14:creationId xmlns:p14="http://schemas.microsoft.com/office/powerpoint/2010/main" val="233857267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715"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pos="384">
          <p15:clr>
            <a:srgbClr val="F26B43"/>
          </p15:clr>
        </p15:guide>
        <p15:guide id="3" pos="7296">
          <p15:clr>
            <a:srgbClr val="F26B43"/>
          </p15:clr>
        </p15:guide>
        <p15:guide id="4" orient="horz" pos="360">
          <p15:clr>
            <a:srgbClr val="F26B43"/>
          </p15:clr>
        </p15:guide>
        <p15:guide id="5" orient="horz" pos="2160">
          <p15:clr>
            <a:srgbClr val="F26B43"/>
          </p15:clr>
        </p15:guide>
        <p15:guide id="6" orient="horz" pos="396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CBFC453-6AE0-400F-B73F-285716527068}"/>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582915" y="1"/>
            <a:ext cx="1624486" cy="971044"/>
          </a:xfrm>
          <a:prstGeom prst="rect">
            <a:avLst/>
          </a:prstGeom>
        </p:spPr>
      </p:pic>
      <p:sp>
        <p:nvSpPr>
          <p:cNvPr id="3" name="Rectangle 2"/>
          <p:cNvSpPr/>
          <p:nvPr userDrawn="1"/>
        </p:nvSpPr>
        <p:spPr>
          <a:xfrm>
            <a:off x="0" y="6286500"/>
            <a:ext cx="12192000" cy="571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2"/>
          <p:cNvSpPr txBox="1">
            <a:spLocks/>
          </p:cNvSpPr>
          <p:nvPr userDrawn="1"/>
        </p:nvSpPr>
        <p:spPr>
          <a:xfrm>
            <a:off x="4363742" y="6478683"/>
            <a:ext cx="3463048" cy="285750"/>
          </a:xfrm>
          <a:prstGeom prst="rect">
            <a:avLst/>
          </a:prstGeom>
        </p:spPr>
        <p:txBody>
          <a:bodyPr/>
          <a:lstStyle>
            <a:lvl1pPr marL="0" indent="0" algn="l" defTabSz="914400" rtl="0" eaLnBrk="1" latinLnBrk="0" hangingPunct="1">
              <a:lnSpc>
                <a:spcPct val="90000"/>
              </a:lnSpc>
              <a:spcBef>
                <a:spcPts val="1000"/>
              </a:spcBef>
              <a:buFontTx/>
              <a:buNone/>
              <a:defRPr sz="900" kern="1200" baseline="0">
                <a:solidFill>
                  <a:schemeClr val="accent1"/>
                </a:solidFill>
                <a:latin typeface="+mn-lt"/>
                <a:ea typeface="+mn-ea"/>
                <a:cs typeface="+mn-cs"/>
              </a:defRPr>
            </a:lvl1pPr>
            <a:lvl2pPr marL="457200" indent="0" algn="l" defTabSz="914400" rtl="0" eaLnBrk="1" latinLnBrk="0" hangingPunct="1">
              <a:lnSpc>
                <a:spcPct val="90000"/>
              </a:lnSpc>
              <a:spcBef>
                <a:spcPts val="500"/>
              </a:spcBef>
              <a:buFontTx/>
              <a:buNone/>
              <a:defRPr sz="11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Tx/>
              <a:buNone/>
              <a:defRPr sz="105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Tx/>
              <a:buNone/>
              <a:defRPr sz="10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Tx/>
              <a:buNone/>
              <a:defRPr sz="1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800" dirty="0">
                <a:solidFill>
                  <a:schemeClr val="bg1"/>
                </a:solidFill>
              </a:rPr>
              <a:t>LOCKHEED MARTIN PROPRIETARY INFORMATION</a:t>
            </a:r>
          </a:p>
        </p:txBody>
      </p:sp>
      <p:pic>
        <p:nvPicPr>
          <p:cNvPr id="7" name="Picture 6"/>
          <p:cNvPicPr>
            <a:picLocks noChangeAspect="1"/>
          </p:cNvPicPr>
          <p:nvPr userDrawn="1"/>
        </p:nvPicPr>
        <p:blipFill>
          <a:blip r:embed="rId16" cstate="email">
            <a:extLst>
              <a:ext uri="{28A0092B-C50C-407E-A947-70E740481C1C}">
                <a14:useLocalDpi xmlns:a14="http://schemas.microsoft.com/office/drawing/2010/main"/>
              </a:ext>
            </a:extLst>
          </a:blip>
          <a:stretch>
            <a:fillRect/>
          </a:stretch>
        </p:blipFill>
        <p:spPr>
          <a:xfrm>
            <a:off x="10100930" y="6392159"/>
            <a:ext cx="1479820" cy="357607"/>
          </a:xfrm>
          <a:prstGeom prst="rect">
            <a:avLst/>
          </a:prstGeom>
        </p:spPr>
      </p:pic>
      <p:sp>
        <p:nvSpPr>
          <p:cNvPr id="8" name="TextBox 7"/>
          <p:cNvSpPr txBox="1"/>
          <p:nvPr userDrawn="1"/>
        </p:nvSpPr>
        <p:spPr>
          <a:xfrm>
            <a:off x="11582400" y="6464593"/>
            <a:ext cx="609600" cy="230832"/>
          </a:xfrm>
          <a:prstGeom prst="rect">
            <a:avLst/>
          </a:prstGeom>
          <a:noFill/>
        </p:spPr>
        <p:txBody>
          <a:bodyPr wrap="square" rtlCol="0">
            <a:spAutoFit/>
          </a:bodyPr>
          <a:lstStyle/>
          <a:p>
            <a:pPr algn="ctr"/>
            <a:fld id="{E5264778-C0F2-4A1D-870D-8751F1230773}" type="slidenum">
              <a:rPr lang="en-US" sz="900" smtClean="0">
                <a:solidFill>
                  <a:schemeClr val="bg1"/>
                </a:solidFill>
              </a:rPr>
              <a:pPr algn="ctr"/>
              <a:t>‹#›</a:t>
            </a:fld>
            <a:endParaRPr lang="en-US" sz="900" dirty="0">
              <a:solidFill>
                <a:schemeClr val="bg1"/>
              </a:solidFill>
            </a:endParaRPr>
          </a:p>
        </p:txBody>
      </p:sp>
      <p:pic>
        <p:nvPicPr>
          <p:cNvPr id="11" name="Picture 10">
            <a:extLst>
              <a:ext uri="{FF2B5EF4-FFF2-40B4-BE49-F238E27FC236}">
                <a16:creationId xmlns:a16="http://schemas.microsoft.com/office/drawing/2014/main" id="{EC5ECCA6-DDB6-4BF8-BCBF-FB08D9BE3946}"/>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6184" y="6275371"/>
            <a:ext cx="2197142" cy="640466"/>
          </a:xfrm>
          <a:prstGeom prst="rect">
            <a:avLst/>
          </a:prstGeom>
        </p:spPr>
      </p:pic>
    </p:spTree>
    <p:extLst>
      <p:ext uri="{BB962C8B-B14F-4D97-AF65-F5344CB8AC3E}">
        <p14:creationId xmlns:p14="http://schemas.microsoft.com/office/powerpoint/2010/main" val="2234065671"/>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pos="384">
          <p15:clr>
            <a:srgbClr val="F26B43"/>
          </p15:clr>
        </p15:guide>
        <p15:guide id="3" pos="7296">
          <p15:clr>
            <a:srgbClr val="F26B43"/>
          </p15:clr>
        </p15:guide>
        <p15:guide id="4" orient="horz" pos="360">
          <p15:clr>
            <a:srgbClr val="F26B43"/>
          </p15:clr>
        </p15:guide>
        <p15:guide id="5" orient="horz" pos="2160">
          <p15:clr>
            <a:srgbClr val="F26B43"/>
          </p15:clr>
        </p15:guide>
        <p15:guide id="6" orient="horz" pos="39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1.xml"/><Relationship Id="rId1" Type="http://schemas.openxmlformats.org/officeDocument/2006/relationships/slideLayout" Target="../slideLayouts/slideLayout14.xml"/><Relationship Id="rId5" Type="http://schemas.openxmlformats.org/officeDocument/2006/relationships/image" Target="../media/image10.tiff"/><Relationship Id="rId4" Type="http://schemas.openxmlformats.org/officeDocument/2006/relationships/image" Target="../media/image9.tiff"/></Relationships>
</file>

<file path=ppt/slides/_rels/slide1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2.xml"/><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slides/_rels/slide13.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png"/><Relationship Id="rId2" Type="http://schemas.openxmlformats.org/officeDocument/2006/relationships/image" Target="../media/image19.png"/><Relationship Id="rId1" Type="http://schemas.openxmlformats.org/officeDocument/2006/relationships/slideLayout" Target="../slideLayouts/slideLayout14.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18" Type="http://schemas.openxmlformats.org/officeDocument/2006/relationships/image" Target="../media/image47.png"/><Relationship Id="rId3" Type="http://schemas.openxmlformats.org/officeDocument/2006/relationships/image" Target="../media/image33.png"/><Relationship Id="rId7" Type="http://schemas.openxmlformats.org/officeDocument/2006/relationships/image" Target="../media/image36.png"/><Relationship Id="rId12" Type="http://schemas.openxmlformats.org/officeDocument/2006/relationships/image" Target="../media/image41.png"/><Relationship Id="rId17" Type="http://schemas.openxmlformats.org/officeDocument/2006/relationships/image" Target="../media/image46.png"/><Relationship Id="rId2" Type="http://schemas.openxmlformats.org/officeDocument/2006/relationships/image" Target="../media/image32.jpeg"/><Relationship Id="rId16" Type="http://schemas.openxmlformats.org/officeDocument/2006/relationships/image" Target="../media/image45.png"/><Relationship Id="rId1" Type="http://schemas.openxmlformats.org/officeDocument/2006/relationships/slideLayout" Target="../slideLayouts/slideLayout26.xml"/><Relationship Id="rId6" Type="http://schemas.microsoft.com/office/2007/relationships/hdphoto" Target="../media/hdphoto1.wdp"/><Relationship Id="rId11" Type="http://schemas.openxmlformats.org/officeDocument/2006/relationships/image" Target="../media/image40.png"/><Relationship Id="rId5" Type="http://schemas.openxmlformats.org/officeDocument/2006/relationships/image" Target="../media/image35.png"/><Relationship Id="rId15" Type="http://schemas.openxmlformats.org/officeDocument/2006/relationships/image" Target="../media/image44.png"/><Relationship Id="rId10" Type="http://schemas.openxmlformats.org/officeDocument/2006/relationships/image" Target="../media/image39.png"/><Relationship Id="rId19" Type="http://schemas.openxmlformats.org/officeDocument/2006/relationships/image" Target="../media/image48.jpeg"/><Relationship Id="rId4" Type="http://schemas.openxmlformats.org/officeDocument/2006/relationships/image" Target="../media/image34.png"/><Relationship Id="rId9" Type="http://schemas.openxmlformats.org/officeDocument/2006/relationships/image" Target="../media/image38.png"/><Relationship Id="rId14" Type="http://schemas.openxmlformats.org/officeDocument/2006/relationships/image" Target="../media/image43.png"/></Relationships>
</file>

<file path=ppt/slides/_rels/slide19.xml.rels><?xml version="1.0" encoding="UTF-8" standalone="yes"?>
<Relationships xmlns="http://schemas.openxmlformats.org/package/2006/relationships"><Relationship Id="rId8" Type="http://schemas.openxmlformats.org/officeDocument/2006/relationships/image" Target="../media/image55.sv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14.xml"/><Relationship Id="rId6" Type="http://schemas.openxmlformats.org/officeDocument/2006/relationships/image" Target="../media/image53.svg"/><Relationship Id="rId11" Type="http://schemas.openxmlformats.org/officeDocument/2006/relationships/image" Target="../media/image58.png"/><Relationship Id="rId5" Type="http://schemas.openxmlformats.org/officeDocument/2006/relationships/image" Target="../media/image52.png"/><Relationship Id="rId10" Type="http://schemas.openxmlformats.org/officeDocument/2006/relationships/image" Target="../media/image57.svg"/><Relationship Id="rId4" Type="http://schemas.openxmlformats.org/officeDocument/2006/relationships/image" Target="../media/image51.svg"/><Relationship Id="rId9" Type="http://schemas.openxmlformats.org/officeDocument/2006/relationships/image" Target="../media/image5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64.jpg"/><Relationship Id="rId3" Type="http://schemas.openxmlformats.org/officeDocument/2006/relationships/image" Target="../media/image60.png"/><Relationship Id="rId7" Type="http://schemas.openxmlformats.org/officeDocument/2006/relationships/hyperlink" Target="http://www.pngall.com/key-png" TargetMode="External"/><Relationship Id="rId2" Type="http://schemas.openxmlformats.org/officeDocument/2006/relationships/image" Target="../media/image59.png"/><Relationship Id="rId1" Type="http://schemas.openxmlformats.org/officeDocument/2006/relationships/slideLayout" Target="../slideLayouts/slideLayout14.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21.xml.rels><?xml version="1.0" encoding="UTF-8" standalone="yes"?>
<Relationships xmlns="http://schemas.openxmlformats.org/package/2006/relationships"><Relationship Id="rId8" Type="http://schemas.openxmlformats.org/officeDocument/2006/relationships/image" Target="../media/image66.png"/><Relationship Id="rId13" Type="http://schemas.openxmlformats.org/officeDocument/2006/relationships/image" Target="../media/image71.png"/><Relationship Id="rId18" Type="http://schemas.openxmlformats.org/officeDocument/2006/relationships/image" Target="../media/image76.png"/><Relationship Id="rId3" Type="http://schemas.openxmlformats.org/officeDocument/2006/relationships/diagramLayout" Target="../diagrams/layout1.xml"/><Relationship Id="rId21" Type="http://schemas.openxmlformats.org/officeDocument/2006/relationships/diagramLayout" Target="../diagrams/layout2.xml"/><Relationship Id="rId7" Type="http://schemas.openxmlformats.org/officeDocument/2006/relationships/image" Target="../media/image65.png"/><Relationship Id="rId12" Type="http://schemas.openxmlformats.org/officeDocument/2006/relationships/image" Target="../media/image70.png"/><Relationship Id="rId17" Type="http://schemas.openxmlformats.org/officeDocument/2006/relationships/image" Target="../media/image75.png"/><Relationship Id="rId2" Type="http://schemas.openxmlformats.org/officeDocument/2006/relationships/diagramData" Target="../diagrams/data1.xml"/><Relationship Id="rId16" Type="http://schemas.openxmlformats.org/officeDocument/2006/relationships/image" Target="../media/image74.png"/><Relationship Id="rId20" Type="http://schemas.openxmlformats.org/officeDocument/2006/relationships/diagramData" Target="../diagrams/data2.xml"/><Relationship Id="rId1" Type="http://schemas.openxmlformats.org/officeDocument/2006/relationships/slideLayout" Target="../slideLayouts/slideLayout26.xml"/><Relationship Id="rId6" Type="http://schemas.microsoft.com/office/2007/relationships/diagramDrawing" Target="../diagrams/drawing1.xml"/><Relationship Id="rId11" Type="http://schemas.openxmlformats.org/officeDocument/2006/relationships/image" Target="../media/image69.png"/><Relationship Id="rId24"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image" Target="../media/image73.png"/><Relationship Id="rId23" Type="http://schemas.openxmlformats.org/officeDocument/2006/relationships/diagramColors" Target="../diagrams/colors2.xml"/><Relationship Id="rId10" Type="http://schemas.openxmlformats.org/officeDocument/2006/relationships/image" Target="../media/image68.png"/><Relationship Id="rId19" Type="http://schemas.openxmlformats.org/officeDocument/2006/relationships/image" Target="../media/image77.png"/><Relationship Id="rId4" Type="http://schemas.openxmlformats.org/officeDocument/2006/relationships/diagramQuickStyle" Target="../diagrams/quickStyle1.xml"/><Relationship Id="rId9" Type="http://schemas.openxmlformats.org/officeDocument/2006/relationships/image" Target="../media/image67.png"/><Relationship Id="rId14" Type="http://schemas.openxmlformats.org/officeDocument/2006/relationships/image" Target="../media/image72.svg"/><Relationship Id="rId22"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2" Type="http://schemas.openxmlformats.org/officeDocument/2006/relationships/hyperlink" Target="https://fswpl01.ast.lmco.com:9942/sds-core-doc/orca.html" TargetMode="External"/><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C297310-3BEF-4828-987C-68D94D2108CD}"/>
              </a:ext>
            </a:extLst>
          </p:cNvPr>
          <p:cNvSpPr>
            <a:spLocks noGrp="1"/>
          </p:cNvSpPr>
          <p:nvPr>
            <p:ph type="body" sz="quarter" idx="10"/>
          </p:nvPr>
        </p:nvSpPr>
        <p:spPr/>
        <p:txBody>
          <a:bodyPr/>
          <a:lstStyle/>
          <a:p>
            <a:r>
              <a:rPr lang="en-US" dirty="0" err="1"/>
              <a:t>SmartSat</a:t>
            </a:r>
            <a:r>
              <a:rPr lang="en-US" dirty="0"/>
              <a:t>/NGI Overview</a:t>
            </a:r>
          </a:p>
        </p:txBody>
      </p:sp>
      <p:sp>
        <p:nvSpPr>
          <p:cNvPr id="3" name="Text Placeholder 2">
            <a:extLst>
              <a:ext uri="{FF2B5EF4-FFF2-40B4-BE49-F238E27FC236}">
                <a16:creationId xmlns:a16="http://schemas.microsoft.com/office/drawing/2014/main" id="{751E8993-B22B-4834-B16D-0782F4A1991B}"/>
              </a:ext>
            </a:extLst>
          </p:cNvPr>
          <p:cNvSpPr>
            <a:spLocks noGrp="1"/>
          </p:cNvSpPr>
          <p:nvPr>
            <p:ph type="body" sz="quarter" idx="11"/>
          </p:nvPr>
        </p:nvSpPr>
        <p:spPr/>
        <p:txBody>
          <a:bodyPr/>
          <a:lstStyle/>
          <a:p>
            <a:r>
              <a:rPr lang="en-US" dirty="0"/>
              <a:t>Seth </a:t>
            </a:r>
            <a:r>
              <a:rPr lang="en-US" dirty="0" err="1"/>
              <a:t>Zegelstein</a:t>
            </a:r>
            <a:r>
              <a:rPr lang="en-US" dirty="0"/>
              <a:t> &amp; Team</a:t>
            </a:r>
          </a:p>
        </p:txBody>
      </p:sp>
    </p:spTree>
    <p:extLst>
      <p:ext uri="{BB962C8B-B14F-4D97-AF65-F5344CB8AC3E}">
        <p14:creationId xmlns:p14="http://schemas.microsoft.com/office/powerpoint/2010/main" val="1476903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D20CB53-9497-654D-BCA3-8409D6F8BF23}"/>
              </a:ext>
            </a:extLst>
          </p:cNvPr>
          <p:cNvSpPr>
            <a:spLocks noGrp="1"/>
          </p:cNvSpPr>
          <p:nvPr>
            <p:ph type="body" sz="quarter" idx="10"/>
          </p:nvPr>
        </p:nvSpPr>
        <p:spPr/>
        <p:txBody>
          <a:bodyPr/>
          <a:lstStyle/>
          <a:p>
            <a:r>
              <a:rPr lang="en-US" dirty="0"/>
              <a:t>What is </a:t>
            </a:r>
            <a:r>
              <a:rPr lang="en-US" dirty="0" err="1"/>
              <a:t>SmartSat</a:t>
            </a:r>
            <a:endParaRPr lang="en-US" dirty="0"/>
          </a:p>
        </p:txBody>
      </p:sp>
      <p:sp>
        <p:nvSpPr>
          <p:cNvPr id="3" name="Text Placeholder 2">
            <a:extLst>
              <a:ext uri="{FF2B5EF4-FFF2-40B4-BE49-F238E27FC236}">
                <a16:creationId xmlns:a16="http://schemas.microsoft.com/office/drawing/2014/main" id="{4E97B597-76EF-5A46-9908-9304836D4C3E}"/>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334225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92475" y="833063"/>
            <a:ext cx="3442557" cy="4668055"/>
          </a:xfrm>
          <a:scene3d>
            <a:camera prst="orthographicFront"/>
            <a:lightRig rig="soft" dir="t">
              <a:rot lat="0" lon="0" rev="600000"/>
            </a:lightRig>
          </a:scene3d>
        </p:spPr>
        <p:txBody>
          <a:bodyPr/>
          <a:lstStyle/>
          <a:p>
            <a:pPr marL="285750" lvl="0" indent="-285750">
              <a:buSzPct val="75000"/>
              <a:buFont typeface="Wingdings" panose="05000000000000000000" pitchFamily="2" charset="2"/>
              <a:buChar char="§"/>
            </a:pPr>
            <a:r>
              <a:rPr lang="en-US" sz="1800" dirty="0">
                <a:solidFill>
                  <a:srgbClr val="63666A"/>
                </a:solidFill>
              </a:rPr>
              <a:t>LM Space internally-developed software framework/infrastructure </a:t>
            </a:r>
          </a:p>
          <a:p>
            <a:pPr marL="628650" lvl="1" indent="-173038">
              <a:buSzPct val="75000"/>
              <a:buFont typeface="Wingdings" panose="05000000000000000000" pitchFamily="2" charset="2"/>
              <a:buChar char="§"/>
            </a:pPr>
            <a:r>
              <a:rPr lang="en-US" sz="1600" dirty="0">
                <a:solidFill>
                  <a:srgbClr val="63666A"/>
                </a:solidFill>
              </a:rPr>
              <a:t>Open Software Architecture (FACE, OMS/UCI, SmartSat)</a:t>
            </a:r>
          </a:p>
          <a:p>
            <a:pPr marL="628650" lvl="1" indent="-173038">
              <a:buSzPct val="75000"/>
              <a:buFont typeface="Wingdings" panose="05000000000000000000" pitchFamily="2" charset="2"/>
              <a:buChar char="§"/>
            </a:pPr>
            <a:r>
              <a:rPr lang="en-US" sz="1600" dirty="0">
                <a:solidFill>
                  <a:srgbClr val="63666A"/>
                </a:solidFill>
              </a:rPr>
              <a:t>Enables the development of reusable and portable Applications</a:t>
            </a:r>
          </a:p>
          <a:p>
            <a:pPr marL="628650" lvl="1" indent="-173038">
              <a:buSzPct val="75000"/>
              <a:buFont typeface="Wingdings" panose="05000000000000000000" pitchFamily="2" charset="2"/>
              <a:buChar char="§"/>
            </a:pPr>
            <a:r>
              <a:rPr lang="en-US" sz="1600" dirty="0">
                <a:solidFill>
                  <a:srgbClr val="63666A"/>
                </a:solidFill>
              </a:rPr>
              <a:t>HW Abstraction</a:t>
            </a:r>
          </a:p>
          <a:p>
            <a:pPr marL="628650" lvl="1" indent="-173038">
              <a:buSzPct val="75000"/>
              <a:buFont typeface="Wingdings" panose="05000000000000000000" pitchFamily="2" charset="2"/>
              <a:buChar char="§"/>
            </a:pPr>
            <a:r>
              <a:rPr lang="en-US" sz="1600" dirty="0">
                <a:solidFill>
                  <a:srgbClr val="63666A"/>
                </a:solidFill>
              </a:rPr>
              <a:t>Hypervisor Support and Domain Isolation</a:t>
            </a:r>
          </a:p>
          <a:p>
            <a:pPr marL="628650" lvl="1" indent="-173038">
              <a:buSzPct val="75000"/>
              <a:buFont typeface="Wingdings" panose="05000000000000000000" pitchFamily="2" charset="2"/>
              <a:buChar char="§"/>
            </a:pPr>
            <a:r>
              <a:rPr lang="en-US" sz="1600" dirty="0">
                <a:solidFill>
                  <a:srgbClr val="63666A"/>
                </a:solidFill>
              </a:rPr>
              <a:t>Application Management</a:t>
            </a:r>
          </a:p>
          <a:p>
            <a:pPr marL="628650" lvl="1" indent="-173038">
              <a:buSzPct val="75000"/>
              <a:buFont typeface="Wingdings" panose="05000000000000000000" pitchFamily="2" charset="2"/>
              <a:buChar char="§"/>
            </a:pPr>
            <a:r>
              <a:rPr lang="en-US" sz="1600" dirty="0">
                <a:solidFill>
                  <a:srgbClr val="63666A"/>
                </a:solidFill>
              </a:rPr>
              <a:t>Messaging</a:t>
            </a:r>
          </a:p>
          <a:p>
            <a:pPr marL="628650" lvl="1" indent="-173038">
              <a:buSzPct val="75000"/>
              <a:buFont typeface="Wingdings" panose="05000000000000000000" pitchFamily="2" charset="2"/>
              <a:buChar char="§"/>
            </a:pPr>
            <a:r>
              <a:rPr lang="en-US" sz="1600" dirty="0">
                <a:solidFill>
                  <a:srgbClr val="63666A"/>
                </a:solidFill>
              </a:rPr>
              <a:t>Generic Services/Utilities (File Server, Telemetry, Persistent Data, Logging, Config, Resource Management, etc.)</a:t>
            </a:r>
          </a:p>
          <a:p>
            <a:pPr marL="285750" lvl="0" indent="-285750">
              <a:buSzPct val="75000"/>
              <a:buFont typeface="Wingdings" panose="05000000000000000000" pitchFamily="2" charset="2"/>
              <a:buChar char="§"/>
            </a:pPr>
            <a:r>
              <a:rPr lang="en-US" sz="1800" dirty="0">
                <a:solidFill>
                  <a:srgbClr val="63666A"/>
                </a:solidFill>
              </a:rPr>
              <a:t>Application Software Development Kit and tools to rapidly stand up Application Development teams</a:t>
            </a:r>
          </a:p>
          <a:p>
            <a:pPr marL="285750" lvl="0" indent="-285750">
              <a:buSzPct val="75000"/>
              <a:buFont typeface="Wingdings" panose="05000000000000000000" pitchFamily="2" charset="2"/>
              <a:buChar char="§"/>
            </a:pPr>
            <a:r>
              <a:rPr lang="en-US" sz="1800" dirty="0">
                <a:solidFill>
                  <a:srgbClr val="63666A"/>
                </a:solidFill>
              </a:rPr>
              <a:t>Insertions on both Class-D and Class-B missions dozens of HW Targets (Ex. CFC400, Bellona, RAD750, etc. across)</a:t>
            </a:r>
            <a:endParaRPr lang="en-US" sz="1800" b="1" dirty="0">
              <a:solidFill>
                <a:srgbClr val="63666A"/>
              </a:solidFill>
            </a:endParaRPr>
          </a:p>
          <a:p>
            <a:pPr marL="0" indent="0">
              <a:buNone/>
            </a:pPr>
            <a:endParaRPr lang="en-US" dirty="0"/>
          </a:p>
        </p:txBody>
      </p:sp>
      <p:sp>
        <p:nvSpPr>
          <p:cNvPr id="3" name="Text Placeholder 2"/>
          <p:cNvSpPr>
            <a:spLocks noGrp="1"/>
          </p:cNvSpPr>
          <p:nvPr>
            <p:ph type="body" sz="quarter" idx="12"/>
          </p:nvPr>
        </p:nvSpPr>
        <p:spPr>
          <a:scene3d>
            <a:camera prst="orthographicFront"/>
            <a:lightRig rig="soft" dir="t">
              <a:rot lat="0" lon="0" rev="600000"/>
            </a:lightRig>
          </a:scene3d>
        </p:spPr>
        <p:txBody>
          <a:bodyPr/>
          <a:lstStyle/>
          <a:p>
            <a:r>
              <a:rPr lang="en-US" dirty="0"/>
              <a:t>What is SmartSat?</a:t>
            </a:r>
          </a:p>
        </p:txBody>
      </p:sp>
      <p:grpSp>
        <p:nvGrpSpPr>
          <p:cNvPr id="6" name="Group 5"/>
          <p:cNvGrpSpPr/>
          <p:nvPr/>
        </p:nvGrpSpPr>
        <p:grpSpPr>
          <a:xfrm>
            <a:off x="3359907" y="946492"/>
            <a:ext cx="8649318" cy="4793939"/>
            <a:chOff x="3199782" y="1115045"/>
            <a:chExt cx="8649318" cy="4793939"/>
          </a:xfrm>
        </p:grpSpPr>
        <p:sp>
          <p:nvSpPr>
            <p:cNvPr id="210" name="Parallelogram 209"/>
            <p:cNvSpPr/>
            <p:nvPr/>
          </p:nvSpPr>
          <p:spPr>
            <a:xfrm>
              <a:off x="3305843" y="5539309"/>
              <a:ext cx="2556300" cy="369675"/>
            </a:xfrm>
            <a:prstGeom prst="parallelogram">
              <a:avLst>
                <a:gd name="adj" fmla="val 98131"/>
              </a:avLst>
            </a:prstGeom>
            <a:solidFill>
              <a:schemeClr val="tx1">
                <a:lumMod val="60000"/>
                <a:lumOff val="40000"/>
              </a:schemeClr>
            </a:solidFill>
            <a:ln>
              <a:noFill/>
            </a:ln>
            <a:effectLst>
              <a:outerShdw blurRad="127000" dist="63500" dir="5400000" sx="102000" sy="102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2" name="Parallelogram 211"/>
            <p:cNvSpPr/>
            <p:nvPr/>
          </p:nvSpPr>
          <p:spPr>
            <a:xfrm>
              <a:off x="5631015" y="5539309"/>
              <a:ext cx="2599719" cy="369675"/>
            </a:xfrm>
            <a:prstGeom prst="parallelogram">
              <a:avLst>
                <a:gd name="adj" fmla="val 98131"/>
              </a:avLst>
            </a:prstGeom>
            <a:solidFill>
              <a:schemeClr val="tx1">
                <a:lumMod val="60000"/>
                <a:lumOff val="40000"/>
              </a:schemeClr>
            </a:solidFill>
            <a:ln>
              <a:noFill/>
            </a:ln>
            <a:effectLst>
              <a:outerShdw blurRad="127000" dist="63500" dir="5400000" sx="102000" sy="102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4" name="Parallelogram 213"/>
            <p:cNvSpPr/>
            <p:nvPr/>
          </p:nvSpPr>
          <p:spPr>
            <a:xfrm>
              <a:off x="8012512" y="5539309"/>
              <a:ext cx="3836588" cy="369675"/>
            </a:xfrm>
            <a:prstGeom prst="parallelogram">
              <a:avLst>
                <a:gd name="adj" fmla="val 98131"/>
              </a:avLst>
            </a:prstGeom>
            <a:solidFill>
              <a:schemeClr val="tx1">
                <a:lumMod val="60000"/>
                <a:lumOff val="40000"/>
              </a:schemeClr>
            </a:solidFill>
            <a:ln>
              <a:noFill/>
            </a:ln>
            <a:effectLst>
              <a:outerShdw blurRad="127000" dist="63500" dir="5400000" sx="102000" sy="102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Rectangle 81"/>
            <p:cNvSpPr/>
            <p:nvPr/>
          </p:nvSpPr>
          <p:spPr>
            <a:xfrm>
              <a:off x="3199782" y="4506275"/>
              <a:ext cx="163410" cy="255001"/>
            </a:xfrm>
            <a:prstGeom prst="rect">
              <a:avLst/>
            </a:prstGeom>
            <a:solidFill>
              <a:srgbClr val="C5F6A4"/>
            </a:solidFill>
            <a:ln>
              <a:noFill/>
            </a:ln>
            <a:scene3d>
              <a:camera prst="obliqueTopRight">
                <a:rot lat="0" lon="0" rev="0"/>
              </a:camera>
              <a:lightRig rig="soft" dir="t">
                <a:rot lat="0" lon="0" rev="2400000"/>
              </a:lightRig>
            </a:scene3d>
            <a:sp3d extrusionH="1219200" prstMaterial="matte"/>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3666A"/>
                </a:solidFill>
                <a:effectLst/>
                <a:uLnTx/>
                <a:uFillTx/>
                <a:latin typeface="Calibri" panose="020F0502020204030204"/>
                <a:ea typeface="+mn-ea"/>
                <a:cs typeface="+mn-cs"/>
              </a:endParaRPr>
            </a:p>
          </p:txBody>
        </p:sp>
        <p:sp>
          <p:nvSpPr>
            <p:cNvPr id="81" name="Rectangle 80"/>
            <p:cNvSpPr/>
            <p:nvPr/>
          </p:nvSpPr>
          <p:spPr>
            <a:xfrm>
              <a:off x="3199782" y="5069156"/>
              <a:ext cx="163410" cy="393772"/>
            </a:xfrm>
            <a:prstGeom prst="rect">
              <a:avLst/>
            </a:prstGeom>
            <a:solidFill>
              <a:srgbClr val="FFC000"/>
            </a:solidFill>
            <a:ln>
              <a:noFill/>
            </a:ln>
            <a:scene3d>
              <a:camera prst="obliqueTopRight">
                <a:rot lat="0" lon="0" rev="0"/>
              </a:camera>
              <a:lightRig rig="soft" dir="t">
                <a:rot lat="0" lon="0" rev="2400000"/>
              </a:lightRig>
            </a:scene3d>
            <a:sp3d extrusionH="1219200" prstMaterial="matte"/>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3666A"/>
                </a:solidFill>
                <a:effectLst/>
                <a:uLnTx/>
                <a:uFillTx/>
                <a:latin typeface="Calibri" panose="020F0502020204030204"/>
                <a:ea typeface="+mn-ea"/>
                <a:cs typeface="+mn-cs"/>
              </a:endParaRPr>
            </a:p>
          </p:txBody>
        </p:sp>
        <p:sp>
          <p:nvSpPr>
            <p:cNvPr id="64" name="Rectangle 63"/>
            <p:cNvSpPr/>
            <p:nvPr/>
          </p:nvSpPr>
          <p:spPr>
            <a:xfrm>
              <a:off x="8346828" y="1360523"/>
              <a:ext cx="3321371" cy="4178786"/>
            </a:xfrm>
            <a:prstGeom prst="rect">
              <a:avLst/>
            </a:prstGeom>
            <a:solidFill>
              <a:schemeClr val="bg1">
                <a:lumMod val="6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Rectangle 62"/>
            <p:cNvSpPr/>
            <p:nvPr/>
          </p:nvSpPr>
          <p:spPr>
            <a:xfrm>
              <a:off x="5996321" y="1360523"/>
              <a:ext cx="1901090" cy="4178786"/>
            </a:xfrm>
            <a:prstGeom prst="rect">
              <a:avLst/>
            </a:prstGeom>
            <a:solidFill>
              <a:schemeClr val="bg1">
                <a:lumMod val="6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p:cNvSpPr/>
            <p:nvPr/>
          </p:nvSpPr>
          <p:spPr>
            <a:xfrm>
              <a:off x="3672287" y="1369856"/>
              <a:ext cx="1901090" cy="4178786"/>
            </a:xfrm>
            <a:prstGeom prst="rect">
              <a:avLst/>
            </a:prstGeom>
            <a:solidFill>
              <a:schemeClr val="bg1">
                <a:lumMod val="6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p:cNvSpPr/>
            <p:nvPr/>
          </p:nvSpPr>
          <p:spPr>
            <a:xfrm flipH="1" flipV="1">
              <a:off x="3305906" y="5849588"/>
              <a:ext cx="2195263" cy="54087"/>
            </a:xfrm>
            <a:prstGeom prst="rect">
              <a:avLst/>
            </a:prstGeom>
            <a:solidFill>
              <a:schemeClr val="bg1"/>
            </a:solidFill>
            <a:ln>
              <a:solidFill>
                <a:srgbClr val="DDDDDD"/>
              </a:solidFill>
            </a:ln>
            <a:effectLst/>
            <a:scene3d>
              <a:camera prst="obliqueTopRight">
                <a:rot lat="0" lon="0" rev="0"/>
              </a:camera>
              <a:lightRig rig="soft" dir="t">
                <a:rot lat="0" lon="0" rev="2400000"/>
              </a:lightRig>
            </a:scene3d>
            <a:sp3d extrusionH="1574800" prstMaterial="matte"/>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3666A"/>
                </a:solidFill>
                <a:effectLst/>
                <a:uLnTx/>
                <a:uFillTx/>
                <a:latin typeface="Calibri" panose="020F0502020204030204"/>
                <a:ea typeface="+mn-ea"/>
                <a:cs typeface="+mn-cs"/>
              </a:endParaRPr>
            </a:p>
          </p:txBody>
        </p:sp>
        <p:sp>
          <p:nvSpPr>
            <p:cNvPr id="16" name="Rectangle 15"/>
            <p:cNvSpPr/>
            <p:nvPr/>
          </p:nvSpPr>
          <p:spPr>
            <a:xfrm flipH="1">
              <a:off x="3305843" y="1553621"/>
              <a:ext cx="45789" cy="4288206"/>
            </a:xfrm>
            <a:prstGeom prst="rect">
              <a:avLst/>
            </a:prstGeom>
            <a:solidFill>
              <a:schemeClr val="bg1"/>
            </a:solidFill>
            <a:ln>
              <a:solidFill>
                <a:srgbClr val="DDDDDD"/>
              </a:solidFill>
            </a:ln>
            <a:effectLst/>
            <a:scene3d>
              <a:camera prst="obliqueTopRight">
                <a:rot lat="0" lon="0" rev="0"/>
              </a:camera>
              <a:lightRig rig="soft" dir="t">
                <a:rot lat="0" lon="0" rev="2400000"/>
              </a:lightRig>
            </a:scene3d>
            <a:sp3d extrusionH="1625600" prstMaterial="matte"/>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3666A"/>
                </a:solidFill>
                <a:effectLst/>
                <a:uLnTx/>
                <a:uFillTx/>
                <a:latin typeface="Calibri" panose="020F0502020204030204"/>
                <a:ea typeface="+mn-ea"/>
                <a:cs typeface="+mn-cs"/>
              </a:endParaRPr>
            </a:p>
          </p:txBody>
        </p:sp>
        <p:grpSp>
          <p:nvGrpSpPr>
            <p:cNvPr id="56" name="Group 55"/>
            <p:cNvGrpSpPr/>
            <p:nvPr/>
          </p:nvGrpSpPr>
          <p:grpSpPr>
            <a:xfrm>
              <a:off x="3400695" y="4818634"/>
              <a:ext cx="2050360" cy="644293"/>
              <a:chOff x="1806635" y="2130990"/>
              <a:chExt cx="2050360" cy="644293"/>
            </a:xfrm>
          </p:grpSpPr>
          <p:sp>
            <p:nvSpPr>
              <p:cNvPr id="10" name="Rectangle 9"/>
              <p:cNvSpPr/>
              <p:nvPr/>
            </p:nvSpPr>
            <p:spPr>
              <a:xfrm>
                <a:off x="1806635" y="2381512"/>
                <a:ext cx="2050360" cy="393771"/>
              </a:xfrm>
              <a:prstGeom prst="rect">
                <a:avLst/>
              </a:prstGeom>
              <a:solidFill>
                <a:srgbClr val="FFC000"/>
              </a:solidFill>
              <a:ln>
                <a:noFill/>
              </a:ln>
              <a:scene3d>
                <a:camera prst="obliqueTopRight">
                  <a:rot lat="0" lon="0" rev="0"/>
                </a:camera>
                <a:lightRig rig="soft" dir="t">
                  <a:rot lat="0" lon="0" rev="2400000"/>
                </a:lightRig>
              </a:scene3d>
              <a:sp3d extrusionH="1219200" prstMaterial="matte"/>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3666A"/>
                  </a:solidFill>
                  <a:effectLst/>
                  <a:uLnTx/>
                  <a:uFillTx/>
                  <a:latin typeface="Calibri" panose="020F0502020204030204"/>
                  <a:ea typeface="+mn-ea"/>
                  <a:cs typeface="+mn-cs"/>
                </a:endParaRPr>
              </a:p>
            </p:txBody>
          </p:sp>
          <p:sp>
            <p:nvSpPr>
              <p:cNvPr id="26" name="Rectangle 25"/>
              <p:cNvSpPr/>
              <p:nvPr/>
            </p:nvSpPr>
            <p:spPr>
              <a:xfrm>
                <a:off x="1890263" y="2427358"/>
                <a:ext cx="510793" cy="303251"/>
              </a:xfrm>
              <a:prstGeom prst="rect">
                <a:avLst/>
              </a:prstGeom>
              <a:solidFill>
                <a:srgbClr val="A778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Calibri" panose="020F0502020204030204"/>
                    <a:ea typeface="+mn-ea"/>
                    <a:cs typeface="+mn-cs"/>
                  </a:rPr>
                  <a:t>e5500</a:t>
                </a:r>
                <a:br>
                  <a:rPr kumimoji="0" lang="en-US" sz="100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1000" b="0" i="0" u="none" strike="noStrike" kern="1200" cap="none" spc="0" normalizeH="0" baseline="0" noProof="0" dirty="0">
                    <a:ln>
                      <a:noFill/>
                    </a:ln>
                    <a:solidFill>
                      <a:prstClr val="white"/>
                    </a:solidFill>
                    <a:effectLst/>
                    <a:uLnTx/>
                    <a:uFillTx/>
                    <a:latin typeface="Calibri" panose="020F0502020204030204"/>
                    <a:ea typeface="+mn-ea"/>
                    <a:cs typeface="+mn-cs"/>
                  </a:rPr>
                  <a:t>Core0</a:t>
                </a:r>
              </a:p>
            </p:txBody>
          </p:sp>
          <p:sp>
            <p:nvSpPr>
              <p:cNvPr id="32" name="Rectangle 31"/>
              <p:cNvSpPr/>
              <p:nvPr/>
            </p:nvSpPr>
            <p:spPr>
              <a:xfrm>
                <a:off x="2469159" y="2427358"/>
                <a:ext cx="491583" cy="303252"/>
              </a:xfrm>
              <a:prstGeom prst="rect">
                <a:avLst/>
              </a:prstGeom>
              <a:solidFill>
                <a:srgbClr val="A778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Calibri" panose="020F0502020204030204"/>
                    <a:ea typeface="+mn-ea"/>
                    <a:cs typeface="+mn-cs"/>
                  </a:rPr>
                  <a:t>256MB RAM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Rectangle 32"/>
              <p:cNvSpPr/>
              <p:nvPr/>
            </p:nvSpPr>
            <p:spPr>
              <a:xfrm>
                <a:off x="3028845" y="2427358"/>
                <a:ext cx="329459" cy="303251"/>
              </a:xfrm>
              <a:prstGeom prst="rect">
                <a:avLst/>
              </a:prstGeom>
              <a:solidFill>
                <a:srgbClr val="A778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Calibri" panose="020F0502020204030204"/>
                    <a:ea typeface="+mn-ea"/>
                    <a:cs typeface="+mn-cs"/>
                  </a:rPr>
                  <a:t>I/O</a:t>
                </a: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2" name="TextBox 41"/>
              <p:cNvSpPr txBox="1"/>
              <p:nvPr/>
            </p:nvSpPr>
            <p:spPr>
              <a:xfrm>
                <a:off x="2062000" y="2130990"/>
                <a:ext cx="17683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63666A"/>
                    </a:solidFill>
                    <a:effectLst/>
                    <a:uLnTx/>
                    <a:uFillTx/>
                    <a:latin typeface="Calibri" panose="020F0502020204030204"/>
                    <a:ea typeface="+mn-ea"/>
                    <a:cs typeface="+mn-cs"/>
                  </a:rPr>
                  <a:t>Allocated Hardware</a:t>
                </a:r>
              </a:p>
            </p:txBody>
          </p:sp>
          <p:sp>
            <p:nvSpPr>
              <p:cNvPr id="147" name="Rectangle 146"/>
              <p:cNvSpPr/>
              <p:nvPr/>
            </p:nvSpPr>
            <p:spPr>
              <a:xfrm>
                <a:off x="3426406" y="2427358"/>
                <a:ext cx="341470" cy="303251"/>
              </a:xfrm>
              <a:prstGeom prst="rect">
                <a:avLst/>
              </a:prstGeom>
              <a:solidFill>
                <a:srgbClr val="A778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Calibri" panose="020F0502020204030204"/>
                    <a:ea typeface="+mn-ea"/>
                    <a:cs typeface="+mn-cs"/>
                  </a:rPr>
                  <a:t>PHY</a:t>
                </a: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22" name="Rectangle 121"/>
            <p:cNvSpPr/>
            <p:nvPr/>
          </p:nvSpPr>
          <p:spPr>
            <a:xfrm flipH="1">
              <a:off x="3504879" y="1531363"/>
              <a:ext cx="2026999" cy="2522856"/>
            </a:xfrm>
            <a:prstGeom prst="rect">
              <a:avLst/>
            </a:prstGeom>
            <a:solidFill>
              <a:schemeClr val="accent3">
                <a:lumMod val="75000"/>
              </a:schemeClr>
            </a:solidFill>
            <a:ln>
              <a:solidFill>
                <a:schemeClr val="accent2">
                  <a:lumMod val="75000"/>
                </a:schemeClr>
              </a:solidFill>
            </a:ln>
            <a:effectLst/>
            <a:scene3d>
              <a:camera prst="orthographicFront"/>
              <a:lightRig rig="soft" dir="t">
                <a:rot lat="0" lon="0" rev="2400000"/>
              </a:lightRig>
            </a:scene3d>
            <a:sp3d extrusionH="1625600" prstMaterial="matte"/>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3666A"/>
                </a:solidFill>
                <a:effectLst/>
                <a:uLnTx/>
                <a:uFillTx/>
                <a:latin typeface="Calibri" panose="020F0502020204030204"/>
                <a:ea typeface="+mn-ea"/>
                <a:cs typeface="+mn-cs"/>
              </a:endParaRPr>
            </a:p>
          </p:txBody>
        </p:sp>
        <p:sp>
          <p:nvSpPr>
            <p:cNvPr id="116" name="Rectangle 115"/>
            <p:cNvSpPr/>
            <p:nvPr/>
          </p:nvSpPr>
          <p:spPr>
            <a:xfrm flipH="1">
              <a:off x="3400693" y="1669714"/>
              <a:ext cx="1989106" cy="2528198"/>
            </a:xfrm>
            <a:prstGeom prst="rect">
              <a:avLst/>
            </a:prstGeom>
            <a:noFill/>
            <a:ln w="19050">
              <a:solidFill>
                <a:schemeClr val="accent2">
                  <a:lumMod val="75000"/>
                </a:schemeClr>
              </a:solidFill>
            </a:ln>
            <a:effectLst/>
            <a:scene3d>
              <a:camera prst="obliqueTopRight">
                <a:rot lat="0" lon="0" rev="0"/>
              </a:camera>
              <a:lightRig rig="soft" dir="t">
                <a:rot lat="0" lon="0" rev="2400000"/>
              </a:lightRig>
            </a:scene3d>
            <a:sp3d extrusionH="1270000" prstMaterial="matte"/>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3666A"/>
                </a:solidFill>
                <a:effectLst/>
                <a:uLnTx/>
                <a:uFillTx/>
                <a:latin typeface="Calibri" panose="020F0502020204030204"/>
                <a:ea typeface="+mn-ea"/>
                <a:cs typeface="+mn-cs"/>
              </a:endParaRPr>
            </a:p>
          </p:txBody>
        </p:sp>
        <p:sp>
          <p:nvSpPr>
            <p:cNvPr id="124" name="Rectangle 123"/>
            <p:cNvSpPr/>
            <p:nvPr/>
          </p:nvSpPr>
          <p:spPr>
            <a:xfrm>
              <a:off x="3466747" y="3484173"/>
              <a:ext cx="1837842" cy="289532"/>
            </a:xfrm>
            <a:prstGeom prst="rect">
              <a:avLst/>
            </a:prstGeom>
            <a:solidFill>
              <a:schemeClr val="tx2">
                <a:lumMod val="65000"/>
                <a:lumOff val="35000"/>
              </a:schemeClr>
            </a:solidFill>
            <a:ln>
              <a:noFill/>
            </a:ln>
            <a:scene3d>
              <a:camera prst="obliqueTopRight"/>
              <a:lightRig rig="threePt" dir="t"/>
            </a:scene3d>
            <a:sp3d extrusionH="812800"/>
          </p:spPr>
          <p:style>
            <a:lnRef idx="0">
              <a:schemeClr val="dk1"/>
            </a:lnRef>
            <a:fillRef idx="3">
              <a:schemeClr val="dk1"/>
            </a:fillRef>
            <a:effectRef idx="3">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SDS Core Runtime</a:t>
              </a: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74" name="Group 173"/>
            <p:cNvGrpSpPr/>
            <p:nvPr/>
          </p:nvGrpSpPr>
          <p:grpSpPr>
            <a:xfrm>
              <a:off x="3463451" y="1916831"/>
              <a:ext cx="952826" cy="1458624"/>
              <a:chOff x="6335888" y="1835735"/>
              <a:chExt cx="952826" cy="1463482"/>
            </a:xfrm>
          </p:grpSpPr>
          <p:sp>
            <p:nvSpPr>
              <p:cNvPr id="175" name="Rectangle 174"/>
              <p:cNvSpPr/>
              <p:nvPr/>
            </p:nvSpPr>
            <p:spPr>
              <a:xfrm>
                <a:off x="6335888" y="1835735"/>
                <a:ext cx="207824" cy="1463480"/>
              </a:xfrm>
              <a:prstGeom prst="rect">
                <a:avLst/>
              </a:prstGeom>
              <a:solidFill>
                <a:schemeClr val="tx2">
                  <a:lumMod val="65000"/>
                  <a:lumOff val="35000"/>
                </a:schemeClr>
              </a:solidFill>
              <a:scene3d>
                <a:camera prst="obliqueTopRight"/>
                <a:lightRig rig="threePt" dir="t"/>
              </a:scene3d>
              <a:sp3d extrusionH="812800"/>
            </p:spPr>
            <p:style>
              <a:lnRef idx="0">
                <a:schemeClr val="dk1"/>
              </a:lnRef>
              <a:fillRef idx="3">
                <a:schemeClr val="dk1"/>
              </a:fillRef>
              <a:effectRef idx="3">
                <a:schemeClr val="dk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App Manager</a:t>
                </a:r>
              </a:p>
            </p:txBody>
          </p:sp>
          <p:sp>
            <p:nvSpPr>
              <p:cNvPr id="176" name="Rectangle 175"/>
              <p:cNvSpPr/>
              <p:nvPr/>
            </p:nvSpPr>
            <p:spPr>
              <a:xfrm>
                <a:off x="6583151" y="1836293"/>
                <a:ext cx="208534" cy="1462923"/>
              </a:xfrm>
              <a:prstGeom prst="rect">
                <a:avLst/>
              </a:prstGeom>
              <a:solidFill>
                <a:schemeClr val="tx2">
                  <a:lumMod val="65000"/>
                  <a:lumOff val="35000"/>
                </a:schemeClr>
              </a:solidFill>
              <a:scene3d>
                <a:camera prst="obliqueTopRight"/>
                <a:lightRig rig="threePt" dir="t"/>
              </a:scene3d>
              <a:sp3d extrusionH="812800"/>
            </p:spPr>
            <p:style>
              <a:lnRef idx="0">
                <a:schemeClr val="dk1"/>
              </a:lnRef>
              <a:fillRef idx="3">
                <a:schemeClr val="dk1"/>
              </a:fillRef>
              <a:effectRef idx="3">
                <a:schemeClr val="dk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Hypervisor Manager</a:t>
                </a:r>
              </a:p>
            </p:txBody>
          </p:sp>
          <p:sp>
            <p:nvSpPr>
              <p:cNvPr id="177" name="Rectangle 176"/>
              <p:cNvSpPr/>
              <p:nvPr/>
            </p:nvSpPr>
            <p:spPr>
              <a:xfrm>
                <a:off x="6831317" y="1836293"/>
                <a:ext cx="208534" cy="1462924"/>
              </a:xfrm>
              <a:prstGeom prst="rect">
                <a:avLst/>
              </a:prstGeom>
              <a:solidFill>
                <a:schemeClr val="tx2">
                  <a:lumMod val="65000"/>
                  <a:lumOff val="35000"/>
                </a:schemeClr>
              </a:solidFill>
              <a:scene3d>
                <a:camera prst="obliqueTopRight"/>
                <a:lightRig rig="threePt" dir="t"/>
              </a:scene3d>
              <a:sp3d extrusionH="812800"/>
            </p:spPr>
            <p:style>
              <a:lnRef idx="0">
                <a:schemeClr val="dk1"/>
              </a:lnRef>
              <a:fillRef idx="3">
                <a:schemeClr val="dk1"/>
              </a:fillRef>
              <a:effectRef idx="3">
                <a:schemeClr val="dk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File Server</a:t>
                </a:r>
              </a:p>
            </p:txBody>
          </p:sp>
          <p:sp>
            <p:nvSpPr>
              <p:cNvPr id="178" name="Rectangle 177"/>
              <p:cNvSpPr/>
              <p:nvPr/>
            </p:nvSpPr>
            <p:spPr>
              <a:xfrm>
                <a:off x="7080180" y="1836293"/>
                <a:ext cx="208534" cy="1462922"/>
              </a:xfrm>
              <a:prstGeom prst="rect">
                <a:avLst/>
              </a:prstGeom>
              <a:solidFill>
                <a:schemeClr val="tx2">
                  <a:lumMod val="65000"/>
                  <a:lumOff val="35000"/>
                </a:schemeClr>
              </a:solidFill>
              <a:scene3d>
                <a:camera prst="obliqueTopRight"/>
                <a:lightRig rig="threePt" dir="t"/>
              </a:scene3d>
              <a:sp3d extrusionH="812800"/>
            </p:spPr>
            <p:style>
              <a:lnRef idx="0">
                <a:schemeClr val="dk1"/>
              </a:lnRef>
              <a:fillRef idx="3">
                <a:schemeClr val="dk1"/>
              </a:fillRef>
              <a:effectRef idx="3">
                <a:schemeClr val="dk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SmartSat Bridge</a:t>
                </a:r>
              </a:p>
            </p:txBody>
          </p:sp>
        </p:grpSp>
        <p:sp>
          <p:nvSpPr>
            <p:cNvPr id="54" name="Rectangle 53"/>
            <p:cNvSpPr/>
            <p:nvPr/>
          </p:nvSpPr>
          <p:spPr>
            <a:xfrm flipH="1" flipV="1">
              <a:off x="5650821" y="5857505"/>
              <a:ext cx="2204420" cy="45719"/>
            </a:xfrm>
            <a:prstGeom prst="rect">
              <a:avLst/>
            </a:prstGeom>
            <a:solidFill>
              <a:schemeClr val="bg1"/>
            </a:solidFill>
            <a:ln>
              <a:solidFill>
                <a:srgbClr val="DDDDDD"/>
              </a:solidFill>
            </a:ln>
            <a:scene3d>
              <a:camera prst="obliqueTopRight">
                <a:rot lat="0" lon="0" rev="0"/>
              </a:camera>
              <a:lightRig rig="soft" dir="t">
                <a:rot lat="0" lon="0" rev="2400000"/>
              </a:lightRig>
            </a:scene3d>
            <a:sp3d extrusionH="1600200" prstMaterial="matte"/>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3666A"/>
                </a:solidFill>
                <a:effectLst/>
                <a:uLnTx/>
                <a:uFillTx/>
                <a:latin typeface="Calibri" panose="020F0502020204030204"/>
                <a:ea typeface="+mn-ea"/>
                <a:cs typeface="+mn-cs"/>
              </a:endParaRPr>
            </a:p>
          </p:txBody>
        </p:sp>
        <p:grpSp>
          <p:nvGrpSpPr>
            <p:cNvPr id="158" name="Group 157"/>
            <p:cNvGrpSpPr/>
            <p:nvPr/>
          </p:nvGrpSpPr>
          <p:grpSpPr>
            <a:xfrm>
              <a:off x="4440693" y="1919235"/>
              <a:ext cx="855956" cy="1458390"/>
              <a:chOff x="5014683" y="1782131"/>
              <a:chExt cx="795620" cy="1633513"/>
            </a:xfrm>
          </p:grpSpPr>
          <p:grpSp>
            <p:nvGrpSpPr>
              <p:cNvPr id="156" name="Group 155"/>
              <p:cNvGrpSpPr/>
              <p:nvPr/>
            </p:nvGrpSpPr>
            <p:grpSpPr>
              <a:xfrm>
                <a:off x="5050096" y="1782131"/>
                <a:ext cx="760207" cy="1633513"/>
                <a:chOff x="5050096" y="1782131"/>
                <a:chExt cx="760207" cy="1633513"/>
              </a:xfrm>
            </p:grpSpPr>
            <p:sp>
              <p:nvSpPr>
                <p:cNvPr id="131" name="Rectangle 130"/>
                <p:cNvSpPr/>
                <p:nvPr/>
              </p:nvSpPr>
              <p:spPr>
                <a:xfrm>
                  <a:off x="5050096" y="1787946"/>
                  <a:ext cx="222658" cy="1627698"/>
                </a:xfrm>
                <a:prstGeom prst="rect">
                  <a:avLst/>
                </a:prstGeom>
                <a:solidFill>
                  <a:schemeClr val="tx2">
                    <a:lumMod val="50000"/>
                    <a:lumOff val="50000"/>
                  </a:schemeClr>
                </a:solidFill>
                <a:scene3d>
                  <a:camera prst="obliqueTopRight"/>
                  <a:lightRig rig="threePt" dir="t"/>
                </a:scene3d>
                <a:sp3d extrusionH="812800"/>
              </p:spPr>
              <p:style>
                <a:lnRef idx="0">
                  <a:schemeClr val="dk1"/>
                </a:lnRef>
                <a:fillRef idx="3">
                  <a:schemeClr val="dk1"/>
                </a:fillRef>
                <a:effectRef idx="3">
                  <a:schemeClr val="dk1"/>
                </a:effectRef>
                <a:fontRef idx="minor">
                  <a:schemeClr val="lt1"/>
                </a:fontRef>
              </p:style>
              <p:txBody>
                <a:bodyPr vert="horz"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4" name="Rectangle 153"/>
                <p:cNvSpPr/>
                <p:nvPr/>
              </p:nvSpPr>
              <p:spPr>
                <a:xfrm>
                  <a:off x="5319427" y="1787946"/>
                  <a:ext cx="222658" cy="1627698"/>
                </a:xfrm>
                <a:prstGeom prst="rect">
                  <a:avLst/>
                </a:prstGeom>
                <a:solidFill>
                  <a:schemeClr val="tx2">
                    <a:lumMod val="50000"/>
                    <a:lumOff val="50000"/>
                  </a:schemeClr>
                </a:solidFill>
                <a:scene3d>
                  <a:camera prst="obliqueTopRight"/>
                  <a:lightRig rig="threePt" dir="t"/>
                </a:scene3d>
                <a:sp3d extrusionH="812800"/>
              </p:spPr>
              <p:style>
                <a:lnRef idx="0">
                  <a:schemeClr val="dk1"/>
                </a:lnRef>
                <a:fillRef idx="3">
                  <a:schemeClr val="dk1"/>
                </a:fillRef>
                <a:effectRef idx="3">
                  <a:schemeClr val="dk1"/>
                </a:effectRef>
                <a:fontRef idx="minor">
                  <a:schemeClr val="lt1"/>
                </a:fontRef>
              </p:style>
              <p:txBody>
                <a:bodyPr vert="horz"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5" name="Rectangle 154"/>
                <p:cNvSpPr/>
                <p:nvPr/>
              </p:nvSpPr>
              <p:spPr>
                <a:xfrm>
                  <a:off x="5587645" y="1782131"/>
                  <a:ext cx="222658" cy="1633513"/>
                </a:xfrm>
                <a:prstGeom prst="rect">
                  <a:avLst/>
                </a:prstGeom>
                <a:solidFill>
                  <a:schemeClr val="tx2">
                    <a:lumMod val="50000"/>
                    <a:lumOff val="50000"/>
                  </a:schemeClr>
                </a:solidFill>
                <a:scene3d>
                  <a:camera prst="obliqueTopRight"/>
                  <a:lightRig rig="threePt" dir="t"/>
                </a:scene3d>
                <a:sp3d extrusionH="812800"/>
              </p:spPr>
              <p:style>
                <a:lnRef idx="0">
                  <a:schemeClr val="dk1"/>
                </a:lnRef>
                <a:fillRef idx="3">
                  <a:schemeClr val="dk1"/>
                </a:fillRef>
                <a:effectRef idx="3">
                  <a:schemeClr val="dk1"/>
                </a:effectRef>
                <a:fontRef idx="minor">
                  <a:schemeClr val="lt1"/>
                </a:fontRef>
              </p:style>
              <p:txBody>
                <a:bodyPr vert="horz"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57" name="TextBox 156"/>
              <p:cNvSpPr txBox="1"/>
              <p:nvPr/>
            </p:nvSpPr>
            <p:spPr>
              <a:xfrm>
                <a:off x="5014683" y="2088493"/>
                <a:ext cx="750066" cy="101566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Bus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FSW Apps</a:t>
                </a:r>
              </a:p>
            </p:txBody>
          </p:sp>
        </p:grpSp>
        <p:sp>
          <p:nvSpPr>
            <p:cNvPr id="84" name="Rectangle 83"/>
            <p:cNvSpPr/>
            <p:nvPr/>
          </p:nvSpPr>
          <p:spPr>
            <a:xfrm>
              <a:off x="3400695" y="4506275"/>
              <a:ext cx="2050360" cy="255002"/>
            </a:xfrm>
            <a:prstGeom prst="rect">
              <a:avLst/>
            </a:prstGeom>
            <a:solidFill>
              <a:srgbClr val="C5F6A4"/>
            </a:solidFill>
            <a:ln>
              <a:noFill/>
            </a:ln>
            <a:scene3d>
              <a:camera prst="obliqueTopRight">
                <a:rot lat="0" lon="0" rev="0"/>
              </a:camera>
              <a:lightRig rig="soft" dir="t">
                <a:rot lat="0" lon="0" rev="2400000"/>
              </a:lightRig>
            </a:scene3d>
            <a:sp3d extrusionH="1219200" prstMaterial="matte"/>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panose="020F0502020204030204"/>
                  <a:ea typeface="+mn-ea"/>
                  <a:cs typeface="+mn-cs"/>
                </a:rPr>
                <a:t>NXP Hypervisor</a:t>
              </a:r>
            </a:p>
          </p:txBody>
        </p:sp>
        <p:cxnSp>
          <p:nvCxnSpPr>
            <p:cNvPr id="69" name="Straight Connector 68"/>
            <p:cNvCxnSpPr/>
            <p:nvPr/>
          </p:nvCxnSpPr>
          <p:spPr>
            <a:xfrm flipH="1">
              <a:off x="5389372" y="1661744"/>
              <a:ext cx="3411" cy="2539067"/>
            </a:xfrm>
            <a:prstGeom prst="line">
              <a:avLst/>
            </a:prstGeom>
            <a:noFill/>
            <a:ln w="19050">
              <a:solidFill>
                <a:schemeClr val="accent2">
                  <a:lumMod val="75000"/>
                </a:schemeClr>
              </a:solidFill>
            </a:ln>
            <a:effectLst/>
            <a:scene3d>
              <a:camera prst="obliqueTopRight">
                <a:rot lat="0" lon="0" rev="0"/>
              </a:camera>
              <a:lightRig rig="soft" dir="t">
                <a:rot lat="0" lon="0" rev="2400000"/>
              </a:lightRig>
            </a:scene3d>
            <a:sp3d extrusionH="1270000" prstMaterial="matte"/>
          </p:spPr>
          <p:style>
            <a:lnRef idx="1">
              <a:schemeClr val="dk1"/>
            </a:lnRef>
            <a:fillRef idx="2">
              <a:schemeClr val="dk1"/>
            </a:fillRef>
            <a:effectRef idx="1">
              <a:schemeClr val="dk1"/>
            </a:effectRef>
            <a:fontRef idx="minor">
              <a:schemeClr val="dk1"/>
            </a:fontRef>
          </p:style>
        </p:cxnSp>
        <p:sp>
          <p:nvSpPr>
            <p:cNvPr id="17" name="Rectangle 16"/>
            <p:cNvSpPr/>
            <p:nvPr/>
          </p:nvSpPr>
          <p:spPr>
            <a:xfrm flipH="1">
              <a:off x="5455453" y="1553621"/>
              <a:ext cx="45719" cy="4288206"/>
            </a:xfrm>
            <a:prstGeom prst="rect">
              <a:avLst/>
            </a:prstGeom>
            <a:solidFill>
              <a:schemeClr val="bg1"/>
            </a:solidFill>
            <a:ln>
              <a:solidFill>
                <a:srgbClr val="DDDDDD"/>
              </a:solidFill>
            </a:ln>
            <a:effectLst/>
            <a:scene3d>
              <a:camera prst="obliqueTopRight">
                <a:rot lat="0" lon="0" rev="0"/>
              </a:camera>
              <a:lightRig rig="soft" dir="t">
                <a:rot lat="0" lon="0" rev="2400000"/>
              </a:lightRig>
            </a:scene3d>
            <a:sp3d extrusionH="1625600" prstMaterial="matte"/>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3666A"/>
                </a:solidFill>
                <a:effectLst/>
                <a:uLnTx/>
                <a:uFillTx/>
                <a:latin typeface="Calibri" panose="020F0502020204030204"/>
                <a:ea typeface="+mn-ea"/>
                <a:cs typeface="+mn-cs"/>
              </a:endParaRPr>
            </a:p>
          </p:txBody>
        </p:sp>
        <p:sp>
          <p:nvSpPr>
            <p:cNvPr id="58" name="Rectangle 57"/>
            <p:cNvSpPr/>
            <p:nvPr/>
          </p:nvSpPr>
          <p:spPr>
            <a:xfrm>
              <a:off x="5537748" y="5069157"/>
              <a:ext cx="204466" cy="393772"/>
            </a:xfrm>
            <a:prstGeom prst="rect">
              <a:avLst/>
            </a:prstGeom>
            <a:solidFill>
              <a:srgbClr val="FFC000"/>
            </a:solidFill>
            <a:ln>
              <a:noFill/>
            </a:ln>
            <a:scene3d>
              <a:camera prst="obliqueTopRight">
                <a:rot lat="0" lon="0" rev="0"/>
              </a:camera>
              <a:lightRig rig="soft" dir="t">
                <a:rot lat="0" lon="0" rev="2400000"/>
              </a:lightRig>
            </a:scene3d>
            <a:sp3d extrusionH="1219200" prstMaterial="matte"/>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3666A"/>
                </a:solidFill>
                <a:effectLst/>
                <a:uLnTx/>
                <a:uFillTx/>
                <a:latin typeface="Calibri" panose="020F0502020204030204"/>
                <a:ea typeface="+mn-ea"/>
                <a:cs typeface="+mn-cs"/>
              </a:endParaRPr>
            </a:p>
          </p:txBody>
        </p:sp>
        <p:sp>
          <p:nvSpPr>
            <p:cNvPr id="89" name="Rectangle 88"/>
            <p:cNvSpPr/>
            <p:nvPr/>
          </p:nvSpPr>
          <p:spPr>
            <a:xfrm>
              <a:off x="5537748" y="4506276"/>
              <a:ext cx="204466" cy="255001"/>
            </a:xfrm>
            <a:prstGeom prst="rect">
              <a:avLst/>
            </a:prstGeom>
            <a:solidFill>
              <a:srgbClr val="C5F6A4"/>
            </a:solidFill>
            <a:ln>
              <a:noFill/>
            </a:ln>
            <a:scene3d>
              <a:camera prst="obliqueTopRight">
                <a:rot lat="0" lon="0" rev="0"/>
              </a:camera>
              <a:lightRig rig="soft" dir="t">
                <a:rot lat="0" lon="0" rev="2400000"/>
              </a:lightRig>
            </a:scene3d>
            <a:sp3d extrusionH="1219200" prstMaterial="matte"/>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3666A"/>
                </a:solidFill>
                <a:effectLst/>
                <a:uLnTx/>
                <a:uFillTx/>
                <a:latin typeface="Calibri" panose="020F0502020204030204"/>
                <a:ea typeface="+mn-ea"/>
                <a:cs typeface="+mn-cs"/>
              </a:endParaRPr>
            </a:p>
          </p:txBody>
        </p:sp>
        <p:sp>
          <p:nvSpPr>
            <p:cNvPr id="50" name="Rectangle 49"/>
            <p:cNvSpPr/>
            <p:nvPr/>
          </p:nvSpPr>
          <p:spPr>
            <a:xfrm flipH="1">
              <a:off x="5652039" y="1546494"/>
              <a:ext cx="47002" cy="4303096"/>
            </a:xfrm>
            <a:prstGeom prst="rect">
              <a:avLst/>
            </a:prstGeom>
            <a:solidFill>
              <a:schemeClr val="bg1"/>
            </a:solidFill>
            <a:ln>
              <a:solidFill>
                <a:srgbClr val="DDDDDD"/>
              </a:solidFill>
            </a:ln>
            <a:scene3d>
              <a:camera prst="obliqueTopRight">
                <a:rot lat="0" lon="0" rev="0"/>
              </a:camera>
              <a:lightRig rig="soft" dir="t">
                <a:rot lat="0" lon="0" rev="2400000"/>
              </a:lightRig>
            </a:scene3d>
            <a:sp3d extrusionH="1625600" prstMaterial="matte"/>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3666A"/>
                </a:solidFill>
                <a:effectLst/>
                <a:uLnTx/>
                <a:uFillTx/>
                <a:latin typeface="Calibri" panose="020F0502020204030204"/>
                <a:ea typeface="+mn-ea"/>
                <a:cs typeface="+mn-cs"/>
              </a:endParaRPr>
            </a:p>
          </p:txBody>
        </p:sp>
        <p:grpSp>
          <p:nvGrpSpPr>
            <p:cNvPr id="55" name="Group 54"/>
            <p:cNvGrpSpPr/>
            <p:nvPr/>
          </p:nvGrpSpPr>
          <p:grpSpPr>
            <a:xfrm>
              <a:off x="5742944" y="4818634"/>
              <a:ext cx="2050360" cy="644294"/>
              <a:chOff x="3931283" y="2137897"/>
              <a:chExt cx="2050360" cy="644294"/>
            </a:xfrm>
          </p:grpSpPr>
          <p:sp>
            <p:nvSpPr>
              <p:cNvPr id="12" name="Rectangle 11"/>
              <p:cNvSpPr/>
              <p:nvPr/>
            </p:nvSpPr>
            <p:spPr>
              <a:xfrm>
                <a:off x="3931283" y="2388417"/>
                <a:ext cx="2050360" cy="393774"/>
              </a:xfrm>
              <a:prstGeom prst="rect">
                <a:avLst/>
              </a:prstGeom>
              <a:solidFill>
                <a:srgbClr val="FFC000"/>
              </a:solidFill>
              <a:ln>
                <a:noFill/>
              </a:ln>
              <a:scene3d>
                <a:camera prst="obliqueTopRight">
                  <a:rot lat="0" lon="0" rev="0"/>
                </a:camera>
                <a:lightRig rig="soft" dir="t">
                  <a:rot lat="0" lon="0" rev="2400000"/>
                </a:lightRig>
              </a:scene3d>
              <a:sp3d extrusionH="1219200" prstMaterial="matte"/>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3666A"/>
                  </a:solidFill>
                  <a:effectLst/>
                  <a:uLnTx/>
                  <a:uFillTx/>
                  <a:latin typeface="Calibri" panose="020F0502020204030204"/>
                  <a:ea typeface="+mn-ea"/>
                  <a:cs typeface="+mn-cs"/>
                </a:endParaRPr>
              </a:p>
            </p:txBody>
          </p:sp>
          <p:sp>
            <p:nvSpPr>
              <p:cNvPr id="45" name="TextBox 44"/>
              <p:cNvSpPr txBox="1"/>
              <p:nvPr/>
            </p:nvSpPr>
            <p:spPr>
              <a:xfrm>
                <a:off x="4167736" y="2137897"/>
                <a:ext cx="17683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63666A"/>
                    </a:solidFill>
                    <a:effectLst/>
                    <a:uLnTx/>
                    <a:uFillTx/>
                    <a:latin typeface="Calibri" panose="020F0502020204030204"/>
                    <a:ea typeface="+mn-ea"/>
                    <a:cs typeface="+mn-cs"/>
                  </a:rPr>
                  <a:t>Allocated Hardware</a:t>
                </a:r>
              </a:p>
            </p:txBody>
          </p:sp>
        </p:grpSp>
        <p:sp>
          <p:nvSpPr>
            <p:cNvPr id="143" name="Rectangle 142"/>
            <p:cNvSpPr/>
            <p:nvPr/>
          </p:nvSpPr>
          <p:spPr>
            <a:xfrm flipH="1">
              <a:off x="5941997" y="1490298"/>
              <a:ext cx="2026999" cy="2522856"/>
            </a:xfrm>
            <a:prstGeom prst="rect">
              <a:avLst/>
            </a:prstGeom>
            <a:solidFill>
              <a:schemeClr val="accent3">
                <a:lumMod val="75000"/>
              </a:schemeClr>
            </a:solidFill>
            <a:ln>
              <a:solidFill>
                <a:schemeClr val="accent2">
                  <a:lumMod val="75000"/>
                </a:schemeClr>
              </a:solidFill>
            </a:ln>
            <a:effectLst/>
            <a:scene3d>
              <a:camera prst="orthographicFront"/>
              <a:lightRig rig="soft" dir="t">
                <a:rot lat="0" lon="0" rev="2400000"/>
              </a:lightRig>
            </a:scene3d>
            <a:sp3d extrusionH="1625600" prstMaterial="matte"/>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3666A"/>
                </a:solidFill>
                <a:effectLst/>
                <a:uLnTx/>
                <a:uFillTx/>
                <a:latin typeface="Calibri" panose="020F0502020204030204"/>
                <a:ea typeface="+mn-ea"/>
                <a:cs typeface="+mn-cs"/>
              </a:endParaRPr>
            </a:p>
          </p:txBody>
        </p:sp>
        <p:sp>
          <p:nvSpPr>
            <p:cNvPr id="132" name="Rectangle 131"/>
            <p:cNvSpPr/>
            <p:nvPr/>
          </p:nvSpPr>
          <p:spPr>
            <a:xfrm flipH="1">
              <a:off x="5743960" y="1669714"/>
              <a:ext cx="1989106" cy="2528198"/>
            </a:xfrm>
            <a:prstGeom prst="rect">
              <a:avLst/>
            </a:prstGeom>
            <a:noFill/>
            <a:ln w="19050">
              <a:solidFill>
                <a:schemeClr val="accent2">
                  <a:lumMod val="75000"/>
                </a:schemeClr>
              </a:solidFill>
            </a:ln>
            <a:effectLst/>
            <a:scene3d>
              <a:camera prst="obliqueTopRight">
                <a:rot lat="0" lon="0" rev="0"/>
              </a:camera>
              <a:lightRig rig="soft" dir="t">
                <a:rot lat="0" lon="0" rev="2400000"/>
              </a:lightRig>
            </a:scene3d>
            <a:sp3d extrusionH="1270000" prstMaterial="matte"/>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3666A"/>
                </a:solidFill>
                <a:effectLst/>
                <a:uLnTx/>
                <a:uFillTx/>
                <a:latin typeface="Calibri" panose="020F0502020204030204"/>
                <a:ea typeface="+mn-ea"/>
                <a:cs typeface="+mn-cs"/>
              </a:endParaRPr>
            </a:p>
          </p:txBody>
        </p:sp>
        <p:sp>
          <p:nvSpPr>
            <p:cNvPr id="133" name="Rectangle 132"/>
            <p:cNvSpPr/>
            <p:nvPr/>
          </p:nvSpPr>
          <p:spPr>
            <a:xfrm>
              <a:off x="5806648" y="3476868"/>
              <a:ext cx="1834054" cy="296837"/>
            </a:xfrm>
            <a:prstGeom prst="rect">
              <a:avLst/>
            </a:prstGeom>
            <a:solidFill>
              <a:schemeClr val="tx2">
                <a:lumMod val="65000"/>
                <a:lumOff val="35000"/>
              </a:schemeClr>
            </a:solidFill>
            <a:ln>
              <a:noFill/>
            </a:ln>
            <a:scene3d>
              <a:camera prst="obliqueTopRight"/>
              <a:lightRig rig="threePt" dir="t"/>
            </a:scene3d>
            <a:sp3d extrusionH="812800"/>
          </p:spPr>
          <p:style>
            <a:lnRef idx="0">
              <a:schemeClr val="dk1"/>
            </a:lnRef>
            <a:fillRef idx="3">
              <a:schemeClr val="dk1"/>
            </a:fillRef>
            <a:effectRef idx="3">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SDS Core Runtime</a:t>
              </a: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73" name="Group 172"/>
            <p:cNvGrpSpPr/>
            <p:nvPr/>
          </p:nvGrpSpPr>
          <p:grpSpPr>
            <a:xfrm>
              <a:off x="5798313" y="1922318"/>
              <a:ext cx="952849" cy="1463480"/>
              <a:chOff x="6331103" y="1836014"/>
              <a:chExt cx="952849" cy="1463480"/>
            </a:xfrm>
          </p:grpSpPr>
          <p:sp>
            <p:nvSpPr>
              <p:cNvPr id="134" name="Rectangle 133"/>
              <p:cNvSpPr/>
              <p:nvPr/>
            </p:nvSpPr>
            <p:spPr>
              <a:xfrm>
                <a:off x="6331103" y="1836014"/>
                <a:ext cx="207824" cy="1463480"/>
              </a:xfrm>
              <a:prstGeom prst="rect">
                <a:avLst/>
              </a:prstGeom>
              <a:solidFill>
                <a:schemeClr val="tx2">
                  <a:lumMod val="65000"/>
                  <a:lumOff val="35000"/>
                </a:schemeClr>
              </a:solidFill>
              <a:scene3d>
                <a:camera prst="obliqueTopRight"/>
                <a:lightRig rig="threePt" dir="t"/>
              </a:scene3d>
              <a:sp3d extrusionH="812800"/>
            </p:spPr>
            <p:style>
              <a:lnRef idx="0">
                <a:schemeClr val="dk1"/>
              </a:lnRef>
              <a:fillRef idx="3">
                <a:schemeClr val="dk1"/>
              </a:fillRef>
              <a:effectRef idx="3">
                <a:schemeClr val="dk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App Manager</a:t>
                </a:r>
              </a:p>
            </p:txBody>
          </p:sp>
          <p:sp>
            <p:nvSpPr>
              <p:cNvPr id="136" name="Rectangle 135"/>
              <p:cNvSpPr/>
              <p:nvPr/>
            </p:nvSpPr>
            <p:spPr>
              <a:xfrm>
                <a:off x="6580770" y="1836293"/>
                <a:ext cx="208534" cy="1462923"/>
              </a:xfrm>
              <a:prstGeom prst="rect">
                <a:avLst/>
              </a:prstGeom>
              <a:solidFill>
                <a:schemeClr val="tx2">
                  <a:lumMod val="65000"/>
                  <a:lumOff val="35000"/>
                </a:schemeClr>
              </a:solidFill>
              <a:scene3d>
                <a:camera prst="obliqueTopRight"/>
                <a:lightRig rig="threePt" dir="t"/>
              </a:scene3d>
              <a:sp3d extrusionH="812800"/>
            </p:spPr>
            <p:style>
              <a:lnRef idx="0">
                <a:schemeClr val="dk1"/>
              </a:lnRef>
              <a:fillRef idx="3">
                <a:schemeClr val="dk1"/>
              </a:fillRef>
              <a:effectRef idx="3">
                <a:schemeClr val="dk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File Server</a:t>
                </a:r>
              </a:p>
            </p:txBody>
          </p:sp>
          <p:sp>
            <p:nvSpPr>
              <p:cNvPr id="171" name="Rectangle 170"/>
              <p:cNvSpPr/>
              <p:nvPr/>
            </p:nvSpPr>
            <p:spPr>
              <a:xfrm>
                <a:off x="6826555" y="1836293"/>
                <a:ext cx="208534" cy="1462924"/>
              </a:xfrm>
              <a:prstGeom prst="rect">
                <a:avLst/>
              </a:prstGeom>
              <a:solidFill>
                <a:schemeClr val="tx2">
                  <a:lumMod val="65000"/>
                  <a:lumOff val="35000"/>
                </a:schemeClr>
              </a:solidFill>
              <a:scene3d>
                <a:camera prst="obliqueTopRight"/>
                <a:lightRig rig="threePt" dir="t"/>
              </a:scene3d>
              <a:sp3d extrusionH="812800"/>
            </p:spPr>
            <p:style>
              <a:lnRef idx="0">
                <a:schemeClr val="dk1"/>
              </a:lnRef>
              <a:fillRef idx="3">
                <a:schemeClr val="dk1"/>
              </a:fillRef>
              <a:effectRef idx="3">
                <a:schemeClr val="dk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Message Broker</a:t>
                </a:r>
              </a:p>
            </p:txBody>
          </p:sp>
          <p:sp>
            <p:nvSpPr>
              <p:cNvPr id="172" name="Rectangle 171"/>
              <p:cNvSpPr/>
              <p:nvPr/>
            </p:nvSpPr>
            <p:spPr>
              <a:xfrm>
                <a:off x="7075418" y="1836293"/>
                <a:ext cx="208534" cy="1462922"/>
              </a:xfrm>
              <a:prstGeom prst="rect">
                <a:avLst/>
              </a:prstGeom>
              <a:solidFill>
                <a:schemeClr val="tx2">
                  <a:lumMod val="65000"/>
                  <a:lumOff val="35000"/>
                </a:schemeClr>
              </a:solidFill>
              <a:scene3d>
                <a:camera prst="obliqueTopRight"/>
                <a:lightRig rig="threePt" dir="t"/>
              </a:scene3d>
              <a:sp3d extrusionH="812800"/>
            </p:spPr>
            <p:style>
              <a:lnRef idx="0">
                <a:schemeClr val="dk1"/>
              </a:lnRef>
              <a:fillRef idx="3">
                <a:schemeClr val="dk1"/>
              </a:fillRef>
              <a:effectRef idx="3">
                <a:schemeClr val="dk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Telemetry Server</a:t>
                </a:r>
              </a:p>
            </p:txBody>
          </p:sp>
        </p:grpSp>
        <p:grpSp>
          <p:nvGrpSpPr>
            <p:cNvPr id="159" name="Group 158"/>
            <p:cNvGrpSpPr/>
            <p:nvPr/>
          </p:nvGrpSpPr>
          <p:grpSpPr>
            <a:xfrm>
              <a:off x="6743157" y="1916831"/>
              <a:ext cx="948989" cy="1462923"/>
              <a:chOff x="5271379" y="1782131"/>
              <a:chExt cx="858605" cy="1633513"/>
            </a:xfrm>
          </p:grpSpPr>
          <p:grpSp>
            <p:nvGrpSpPr>
              <p:cNvPr id="160" name="Group 159"/>
              <p:cNvGrpSpPr/>
              <p:nvPr/>
            </p:nvGrpSpPr>
            <p:grpSpPr>
              <a:xfrm>
                <a:off x="5319427" y="1782131"/>
                <a:ext cx="761221" cy="1633513"/>
                <a:chOff x="5319427" y="1782131"/>
                <a:chExt cx="761221" cy="1633513"/>
              </a:xfrm>
            </p:grpSpPr>
            <p:sp>
              <p:nvSpPr>
                <p:cNvPr id="163" name="Rectangle 162"/>
                <p:cNvSpPr/>
                <p:nvPr/>
              </p:nvSpPr>
              <p:spPr>
                <a:xfrm>
                  <a:off x="5319427" y="1787946"/>
                  <a:ext cx="222658" cy="1627698"/>
                </a:xfrm>
                <a:prstGeom prst="rect">
                  <a:avLst/>
                </a:prstGeom>
                <a:solidFill>
                  <a:schemeClr val="tx2">
                    <a:lumMod val="50000"/>
                    <a:lumOff val="50000"/>
                  </a:schemeClr>
                </a:solidFill>
                <a:scene3d>
                  <a:camera prst="obliqueTopRight"/>
                  <a:lightRig rig="threePt" dir="t"/>
                </a:scene3d>
                <a:sp3d extrusionH="812800"/>
              </p:spPr>
              <p:style>
                <a:lnRef idx="0">
                  <a:schemeClr val="dk1"/>
                </a:lnRef>
                <a:fillRef idx="3">
                  <a:schemeClr val="dk1"/>
                </a:fillRef>
                <a:effectRef idx="3">
                  <a:schemeClr val="dk1"/>
                </a:effectRef>
                <a:fontRef idx="minor">
                  <a:schemeClr val="lt1"/>
                </a:fontRef>
              </p:style>
              <p:txBody>
                <a:bodyPr vert="horz"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4" name="Rectangle 163"/>
                <p:cNvSpPr/>
                <p:nvPr/>
              </p:nvSpPr>
              <p:spPr>
                <a:xfrm>
                  <a:off x="5587645" y="1782131"/>
                  <a:ext cx="222658" cy="1633513"/>
                </a:xfrm>
                <a:prstGeom prst="rect">
                  <a:avLst/>
                </a:prstGeom>
                <a:solidFill>
                  <a:schemeClr val="tx2">
                    <a:lumMod val="50000"/>
                    <a:lumOff val="50000"/>
                  </a:schemeClr>
                </a:solidFill>
                <a:scene3d>
                  <a:camera prst="obliqueTopRight"/>
                  <a:lightRig rig="threePt" dir="t"/>
                </a:scene3d>
                <a:sp3d extrusionH="812800"/>
              </p:spPr>
              <p:style>
                <a:lnRef idx="0">
                  <a:schemeClr val="dk1"/>
                </a:lnRef>
                <a:fillRef idx="3">
                  <a:schemeClr val="dk1"/>
                </a:fillRef>
                <a:effectRef idx="3">
                  <a:schemeClr val="dk1"/>
                </a:effectRef>
                <a:fontRef idx="minor">
                  <a:schemeClr val="lt1"/>
                </a:fontRef>
              </p:style>
              <p:txBody>
                <a:bodyPr vert="horz"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5" name="Rectangle 164"/>
                <p:cNvSpPr/>
                <p:nvPr/>
              </p:nvSpPr>
              <p:spPr>
                <a:xfrm>
                  <a:off x="5857990" y="1782131"/>
                  <a:ext cx="222658" cy="1633513"/>
                </a:xfrm>
                <a:prstGeom prst="rect">
                  <a:avLst/>
                </a:prstGeom>
                <a:solidFill>
                  <a:schemeClr val="tx2">
                    <a:lumMod val="50000"/>
                    <a:lumOff val="50000"/>
                  </a:schemeClr>
                </a:solidFill>
                <a:scene3d>
                  <a:camera prst="obliqueTopRight"/>
                  <a:lightRig rig="threePt" dir="t"/>
                </a:scene3d>
                <a:sp3d extrusionH="812800"/>
              </p:spPr>
              <p:style>
                <a:lnRef idx="0">
                  <a:schemeClr val="dk1"/>
                </a:lnRef>
                <a:fillRef idx="3">
                  <a:schemeClr val="dk1"/>
                </a:fillRef>
                <a:effectRef idx="3">
                  <a:schemeClr val="dk1"/>
                </a:effectRef>
                <a:fontRef idx="minor">
                  <a:schemeClr val="lt1"/>
                </a:fontRef>
              </p:style>
              <p:txBody>
                <a:bodyPr vert="horz"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61" name="TextBox 160"/>
              <p:cNvSpPr txBox="1"/>
              <p:nvPr/>
            </p:nvSpPr>
            <p:spPr>
              <a:xfrm>
                <a:off x="5271379" y="2107738"/>
                <a:ext cx="858605" cy="1030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Payload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FSW Apps</a:t>
                </a:r>
              </a:p>
            </p:txBody>
          </p:sp>
        </p:grpSp>
        <p:sp>
          <p:nvSpPr>
            <p:cNvPr id="139" name="TextBox 138"/>
            <p:cNvSpPr txBox="1"/>
            <p:nvPr/>
          </p:nvSpPr>
          <p:spPr>
            <a:xfrm>
              <a:off x="6359822" y="3867831"/>
              <a:ext cx="116553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VxWorks 7</a:t>
              </a:r>
            </a:p>
          </p:txBody>
        </p:sp>
        <p:cxnSp>
          <p:nvCxnSpPr>
            <p:cNvPr id="207" name="Straight Connector 206"/>
            <p:cNvCxnSpPr/>
            <p:nvPr/>
          </p:nvCxnSpPr>
          <p:spPr>
            <a:xfrm flipH="1">
              <a:off x="7733485" y="1660115"/>
              <a:ext cx="3411" cy="2539067"/>
            </a:xfrm>
            <a:prstGeom prst="line">
              <a:avLst/>
            </a:prstGeom>
            <a:noFill/>
            <a:ln w="19050">
              <a:solidFill>
                <a:schemeClr val="accent2">
                  <a:lumMod val="75000"/>
                </a:schemeClr>
              </a:solidFill>
            </a:ln>
            <a:effectLst/>
            <a:scene3d>
              <a:camera prst="obliqueTopRight">
                <a:rot lat="0" lon="0" rev="0"/>
              </a:camera>
              <a:lightRig rig="soft" dir="t">
                <a:rot lat="0" lon="0" rev="2400000"/>
              </a:lightRig>
            </a:scene3d>
            <a:sp3d extrusionH="1270000" prstMaterial="matte"/>
          </p:spPr>
          <p:style>
            <a:lnRef idx="1">
              <a:schemeClr val="dk1"/>
            </a:lnRef>
            <a:fillRef idx="2">
              <a:schemeClr val="dk1"/>
            </a:fillRef>
            <a:effectRef idx="1">
              <a:schemeClr val="dk1"/>
            </a:effectRef>
            <a:fontRef idx="minor">
              <a:schemeClr val="dk1"/>
            </a:fontRef>
          </p:style>
        </p:cxnSp>
        <p:pic>
          <p:nvPicPr>
            <p:cNvPr id="140" name="Picture 139">
              <a:extLst>
                <a:ext uri="{FF2B5EF4-FFF2-40B4-BE49-F238E27FC236}">
                  <a16:creationId xmlns:a16="http://schemas.microsoft.com/office/drawing/2014/main" id="{5683FC03-7B39-4F2A-BDE8-4AB59832379D}"/>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068129" y="3857918"/>
              <a:ext cx="340979" cy="293501"/>
            </a:xfrm>
            <a:prstGeom prst="rect">
              <a:avLst/>
            </a:prstGeom>
          </p:spPr>
        </p:pic>
        <p:sp>
          <p:nvSpPr>
            <p:cNvPr id="91" name="Rectangle 90"/>
            <p:cNvSpPr/>
            <p:nvPr/>
          </p:nvSpPr>
          <p:spPr>
            <a:xfrm>
              <a:off x="5742944" y="4506275"/>
              <a:ext cx="2050360" cy="255002"/>
            </a:xfrm>
            <a:prstGeom prst="rect">
              <a:avLst/>
            </a:prstGeom>
            <a:solidFill>
              <a:srgbClr val="C5F6A4"/>
            </a:solidFill>
            <a:ln>
              <a:noFill/>
            </a:ln>
            <a:scene3d>
              <a:camera prst="obliqueTopRight">
                <a:rot lat="0" lon="0" rev="0"/>
              </a:camera>
              <a:lightRig rig="soft" dir="t">
                <a:rot lat="0" lon="0" rev="2400000"/>
              </a:lightRig>
            </a:scene3d>
            <a:sp3d extrusionH="1219200" prstMaterial="matte"/>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panose="020F0502020204030204"/>
                  <a:ea typeface="+mn-ea"/>
                  <a:cs typeface="+mn-cs"/>
                </a:rPr>
                <a:t>NXP Hypervisor</a:t>
              </a:r>
            </a:p>
          </p:txBody>
        </p:sp>
        <p:sp>
          <p:nvSpPr>
            <p:cNvPr id="51" name="Rectangle 50"/>
            <p:cNvSpPr/>
            <p:nvPr/>
          </p:nvSpPr>
          <p:spPr>
            <a:xfrm flipH="1">
              <a:off x="7806582" y="1553621"/>
              <a:ext cx="50845" cy="4295969"/>
            </a:xfrm>
            <a:prstGeom prst="rect">
              <a:avLst/>
            </a:prstGeom>
            <a:solidFill>
              <a:schemeClr val="bg1"/>
            </a:solidFill>
            <a:ln>
              <a:solidFill>
                <a:srgbClr val="DDDDDD"/>
              </a:solidFill>
            </a:ln>
            <a:scene3d>
              <a:camera prst="obliqueTopRight">
                <a:rot lat="0" lon="0" rev="0"/>
              </a:camera>
              <a:lightRig rig="soft" dir="t">
                <a:rot lat="0" lon="0" rev="2400000"/>
              </a:lightRig>
            </a:scene3d>
            <a:sp3d extrusionH="1625600" prstMaterial="matte"/>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3666A"/>
                </a:solidFill>
                <a:effectLst/>
                <a:uLnTx/>
                <a:uFillTx/>
                <a:latin typeface="Calibri" panose="020F0502020204030204"/>
                <a:ea typeface="+mn-ea"/>
                <a:cs typeface="+mn-cs"/>
              </a:endParaRPr>
            </a:p>
          </p:txBody>
        </p:sp>
        <p:sp>
          <p:nvSpPr>
            <p:cNvPr id="59" name="Rectangle 58"/>
            <p:cNvSpPr/>
            <p:nvPr/>
          </p:nvSpPr>
          <p:spPr>
            <a:xfrm flipH="1" flipV="1">
              <a:off x="8016009" y="5853080"/>
              <a:ext cx="3471495" cy="45719"/>
            </a:xfrm>
            <a:prstGeom prst="rect">
              <a:avLst/>
            </a:prstGeom>
            <a:solidFill>
              <a:schemeClr val="bg1"/>
            </a:solidFill>
            <a:ln>
              <a:solidFill>
                <a:srgbClr val="DDDDDD"/>
              </a:solidFill>
            </a:ln>
            <a:scene3d>
              <a:camera prst="obliqueTopRight">
                <a:rot lat="0" lon="0" rev="0"/>
              </a:camera>
              <a:lightRig rig="soft" dir="t">
                <a:rot lat="0" lon="0" rev="2400000"/>
              </a:lightRig>
            </a:scene3d>
            <a:sp3d extrusionH="1625600" prstMaterial="matte"/>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3666A"/>
                </a:solidFill>
                <a:effectLst/>
                <a:uLnTx/>
                <a:uFillTx/>
                <a:latin typeface="Calibri" panose="020F0502020204030204"/>
                <a:ea typeface="+mn-ea"/>
                <a:cs typeface="+mn-cs"/>
              </a:endParaRPr>
            </a:p>
          </p:txBody>
        </p:sp>
        <p:sp>
          <p:nvSpPr>
            <p:cNvPr id="96" name="Rectangle 95"/>
            <p:cNvSpPr/>
            <p:nvPr/>
          </p:nvSpPr>
          <p:spPr>
            <a:xfrm>
              <a:off x="7891244" y="4506275"/>
              <a:ext cx="206652" cy="255002"/>
            </a:xfrm>
            <a:prstGeom prst="rect">
              <a:avLst/>
            </a:prstGeom>
            <a:solidFill>
              <a:srgbClr val="C5F6A4"/>
            </a:solidFill>
            <a:ln>
              <a:noFill/>
            </a:ln>
            <a:scene3d>
              <a:camera prst="obliqueTopRight">
                <a:rot lat="0" lon="0" rev="0"/>
              </a:camera>
              <a:lightRig rig="soft" dir="t">
                <a:rot lat="0" lon="0" rev="2400000"/>
              </a:lightRig>
            </a:scene3d>
            <a:sp3d extrusionH="1219200" prstMaterial="matte"/>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3666A"/>
                </a:solidFill>
                <a:effectLst/>
                <a:uLnTx/>
                <a:uFillTx/>
                <a:latin typeface="Calibri" panose="020F0502020204030204"/>
                <a:ea typeface="+mn-ea"/>
                <a:cs typeface="+mn-cs"/>
              </a:endParaRPr>
            </a:p>
          </p:txBody>
        </p:sp>
        <p:sp>
          <p:nvSpPr>
            <p:cNvPr id="60" name="Rectangle 59"/>
            <p:cNvSpPr/>
            <p:nvPr/>
          </p:nvSpPr>
          <p:spPr>
            <a:xfrm>
              <a:off x="7891244" y="5069154"/>
              <a:ext cx="206652" cy="393774"/>
            </a:xfrm>
            <a:prstGeom prst="rect">
              <a:avLst/>
            </a:prstGeom>
            <a:solidFill>
              <a:srgbClr val="FFC000"/>
            </a:solidFill>
            <a:ln>
              <a:noFill/>
            </a:ln>
            <a:scene3d>
              <a:camera prst="obliqueTopRight">
                <a:rot lat="0" lon="0" rev="0"/>
              </a:camera>
              <a:lightRig rig="soft" dir="t">
                <a:rot lat="0" lon="0" rev="2400000"/>
              </a:lightRig>
            </a:scene3d>
            <a:sp3d extrusionH="1219200" prstMaterial="matte"/>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3666A"/>
                </a:solidFill>
                <a:effectLst/>
                <a:uLnTx/>
                <a:uFillTx/>
                <a:latin typeface="Calibri" panose="020F0502020204030204"/>
                <a:ea typeface="+mn-ea"/>
                <a:cs typeface="+mn-cs"/>
              </a:endParaRPr>
            </a:p>
          </p:txBody>
        </p:sp>
        <p:sp>
          <p:nvSpPr>
            <p:cNvPr id="18" name="Rectangle 17"/>
            <p:cNvSpPr/>
            <p:nvPr/>
          </p:nvSpPr>
          <p:spPr>
            <a:xfrm flipH="1">
              <a:off x="8014050" y="1546494"/>
              <a:ext cx="45719" cy="4295333"/>
            </a:xfrm>
            <a:prstGeom prst="rect">
              <a:avLst/>
            </a:prstGeom>
            <a:solidFill>
              <a:schemeClr val="bg1"/>
            </a:solidFill>
            <a:ln>
              <a:solidFill>
                <a:srgbClr val="DDDDDD"/>
              </a:solidFill>
            </a:ln>
            <a:scene3d>
              <a:camera prst="obliqueTopRight">
                <a:rot lat="0" lon="0" rev="0"/>
              </a:camera>
              <a:lightRig rig="soft" dir="t">
                <a:rot lat="0" lon="0" rev="2400000"/>
              </a:lightRig>
            </a:scene3d>
            <a:sp3d extrusionH="1625600" prstMaterial="matte"/>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3666A"/>
                </a:solidFill>
                <a:effectLst/>
                <a:uLnTx/>
                <a:uFillTx/>
                <a:latin typeface="Calibri" panose="020F0502020204030204"/>
                <a:ea typeface="+mn-ea"/>
                <a:cs typeface="+mn-cs"/>
              </a:endParaRPr>
            </a:p>
          </p:txBody>
        </p:sp>
        <p:sp>
          <p:nvSpPr>
            <p:cNvPr id="98" name="Rectangle 97"/>
            <p:cNvSpPr/>
            <p:nvPr/>
          </p:nvSpPr>
          <p:spPr>
            <a:xfrm>
              <a:off x="8107868" y="4506275"/>
              <a:ext cx="3376464" cy="255002"/>
            </a:xfrm>
            <a:prstGeom prst="rect">
              <a:avLst/>
            </a:prstGeom>
            <a:solidFill>
              <a:srgbClr val="C5F6A4"/>
            </a:solidFill>
            <a:ln>
              <a:noFill/>
            </a:ln>
            <a:scene3d>
              <a:camera prst="obliqueTopRight">
                <a:rot lat="0" lon="0" rev="0"/>
              </a:camera>
              <a:lightRig rig="soft" dir="t">
                <a:rot lat="0" lon="0" rev="2400000"/>
              </a:lightRig>
            </a:scene3d>
            <a:sp3d extrusionH="1219200" prstMaterial="matte"/>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panose="020F0502020204030204"/>
                  <a:ea typeface="+mn-ea"/>
                  <a:cs typeface="+mn-cs"/>
                </a:rPr>
                <a:t>NXP Hypervisor</a:t>
              </a:r>
            </a:p>
          </p:txBody>
        </p:sp>
        <p:grpSp>
          <p:nvGrpSpPr>
            <p:cNvPr id="57" name="Group 56"/>
            <p:cNvGrpSpPr/>
            <p:nvPr/>
          </p:nvGrpSpPr>
          <p:grpSpPr>
            <a:xfrm>
              <a:off x="8107868" y="4812366"/>
              <a:ext cx="3376464" cy="650562"/>
              <a:chOff x="6391017" y="2127746"/>
              <a:chExt cx="2800326" cy="650562"/>
            </a:xfrm>
          </p:grpSpPr>
          <p:sp>
            <p:nvSpPr>
              <p:cNvPr id="13" name="Rectangle 12"/>
              <p:cNvSpPr/>
              <p:nvPr/>
            </p:nvSpPr>
            <p:spPr>
              <a:xfrm>
                <a:off x="6391017" y="2384534"/>
                <a:ext cx="2800326" cy="393774"/>
              </a:xfrm>
              <a:prstGeom prst="rect">
                <a:avLst/>
              </a:prstGeom>
              <a:solidFill>
                <a:srgbClr val="FFC000"/>
              </a:solidFill>
              <a:ln>
                <a:noFill/>
              </a:ln>
              <a:scene3d>
                <a:camera prst="obliqueTopRight">
                  <a:rot lat="0" lon="0" rev="0"/>
                </a:camera>
                <a:lightRig rig="soft" dir="t">
                  <a:rot lat="0" lon="0" rev="2400000"/>
                </a:lightRig>
              </a:scene3d>
              <a:sp3d extrusionH="1219200" prstMaterial="matte"/>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3666A"/>
                  </a:solidFill>
                  <a:effectLst/>
                  <a:uLnTx/>
                  <a:uFillTx/>
                  <a:latin typeface="Calibri" panose="020F0502020204030204"/>
                  <a:ea typeface="+mn-ea"/>
                  <a:cs typeface="+mn-cs"/>
                </a:endParaRPr>
              </a:p>
            </p:txBody>
          </p:sp>
          <p:sp>
            <p:nvSpPr>
              <p:cNvPr id="46" name="TextBox 45"/>
              <p:cNvSpPr txBox="1"/>
              <p:nvPr/>
            </p:nvSpPr>
            <p:spPr>
              <a:xfrm>
                <a:off x="6895259" y="2127746"/>
                <a:ext cx="17683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63666A"/>
                    </a:solidFill>
                    <a:effectLst/>
                    <a:uLnTx/>
                    <a:uFillTx/>
                    <a:latin typeface="Calibri" panose="020F0502020204030204"/>
                    <a:ea typeface="+mn-ea"/>
                    <a:cs typeface="+mn-cs"/>
                  </a:rPr>
                  <a:t>Allocated Hardware</a:t>
                </a:r>
              </a:p>
            </p:txBody>
          </p:sp>
        </p:grpSp>
        <p:sp>
          <p:nvSpPr>
            <p:cNvPr id="61" name="Rectangle 60"/>
            <p:cNvSpPr/>
            <p:nvPr/>
          </p:nvSpPr>
          <p:spPr>
            <a:xfrm flipH="1">
              <a:off x="5655390" y="1500775"/>
              <a:ext cx="2199852" cy="45719"/>
            </a:xfrm>
            <a:prstGeom prst="rect">
              <a:avLst/>
            </a:prstGeom>
            <a:solidFill>
              <a:schemeClr val="bg1"/>
            </a:solidFill>
            <a:ln>
              <a:solidFill>
                <a:srgbClr val="DDDDDD"/>
              </a:solidFill>
            </a:ln>
            <a:scene3d>
              <a:camera prst="obliqueTopRight">
                <a:rot lat="0" lon="0" rev="0"/>
              </a:camera>
              <a:lightRig rig="soft" dir="t">
                <a:rot lat="0" lon="0" rev="2400000"/>
              </a:lightRig>
            </a:scene3d>
            <a:sp3d extrusionH="1625600" prstMaterial="matte"/>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3666A"/>
                </a:solidFill>
                <a:effectLst/>
                <a:uLnTx/>
                <a:uFillTx/>
                <a:latin typeface="Calibri" panose="020F0502020204030204"/>
                <a:ea typeface="+mn-ea"/>
                <a:cs typeface="+mn-cs"/>
              </a:endParaRPr>
            </a:p>
          </p:txBody>
        </p:sp>
        <p:sp>
          <p:nvSpPr>
            <p:cNvPr id="78" name="TextBox 77"/>
            <p:cNvSpPr txBox="1"/>
            <p:nvPr/>
          </p:nvSpPr>
          <p:spPr>
            <a:xfrm>
              <a:off x="6019414" y="5507645"/>
              <a:ext cx="1768317"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1" u="none" strike="noStrike" kern="1200" cap="none" spc="0" normalizeH="0" baseline="0" noProof="0" dirty="0">
                  <a:ln>
                    <a:noFill/>
                  </a:ln>
                  <a:solidFill>
                    <a:srgbClr val="63666A">
                      <a:lumMod val="75000"/>
                    </a:srgbClr>
                  </a:solidFill>
                  <a:effectLst/>
                  <a:uLnTx/>
                  <a:uFillTx/>
                  <a:latin typeface="Calibri" panose="020F0502020204030204"/>
                  <a:ea typeface="+mn-ea"/>
                  <a:cs typeface="+mn-cs"/>
                </a:rPr>
                <a:t>Payload</a:t>
              </a:r>
              <a:r>
                <a:rPr kumimoji="0" lang="en-US" sz="1600" b="0" i="1" u="none" strike="noStrike" kern="1200" cap="none" spc="0" normalizeH="0" baseline="0" noProof="0" dirty="0">
                  <a:ln>
                    <a:noFill/>
                  </a:ln>
                  <a:solidFill>
                    <a:srgbClr val="63666A">
                      <a:lumMod val="75000"/>
                    </a:srgbClr>
                  </a:solidFill>
                  <a:effectLst/>
                  <a:uLnTx/>
                  <a:uFillTx/>
                  <a:latin typeface="Calibri" panose="020F0502020204030204"/>
                  <a:ea typeface="+mn-ea"/>
                  <a:cs typeface="+mn-cs"/>
                </a:rPr>
                <a:t> </a:t>
              </a:r>
              <a:r>
                <a:rPr kumimoji="0" lang="en-US" sz="1600" b="1" i="1" u="none" strike="noStrike" kern="1200" cap="none" spc="0" normalizeH="0" baseline="0" noProof="0" dirty="0">
                  <a:ln>
                    <a:noFill/>
                  </a:ln>
                  <a:solidFill>
                    <a:srgbClr val="63666A">
                      <a:lumMod val="75000"/>
                    </a:srgbClr>
                  </a:solidFill>
                  <a:effectLst/>
                  <a:uLnTx/>
                  <a:uFillTx/>
                  <a:latin typeface="Calibri" panose="020F0502020204030204"/>
                  <a:ea typeface="+mn-ea"/>
                  <a:cs typeface="+mn-cs"/>
                </a:rPr>
                <a:t>Domain</a:t>
              </a:r>
            </a:p>
          </p:txBody>
        </p:sp>
        <p:pic>
          <p:nvPicPr>
            <p:cNvPr id="113" name="Picture 112">
              <a:extLst>
                <a:ext uri="{FF2B5EF4-FFF2-40B4-BE49-F238E27FC236}">
                  <a16:creationId xmlns:a16="http://schemas.microsoft.com/office/drawing/2014/main" id="{1D672DE0-2466-45B2-899A-0269283B4AEE}"/>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3747534" y="4485803"/>
              <a:ext cx="420704" cy="299284"/>
            </a:xfrm>
            <a:prstGeom prst="rect">
              <a:avLst/>
            </a:prstGeom>
          </p:spPr>
        </p:pic>
        <p:pic>
          <p:nvPicPr>
            <p:cNvPr id="114" name="Picture 113">
              <a:extLst>
                <a:ext uri="{FF2B5EF4-FFF2-40B4-BE49-F238E27FC236}">
                  <a16:creationId xmlns:a16="http://schemas.microsoft.com/office/drawing/2014/main" id="{1D672DE0-2466-45B2-899A-0269283B4AEE}"/>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9113819" y="4485145"/>
              <a:ext cx="420704" cy="299284"/>
            </a:xfrm>
            <a:prstGeom prst="rect">
              <a:avLst/>
            </a:prstGeom>
          </p:spPr>
        </p:pic>
        <p:pic>
          <p:nvPicPr>
            <p:cNvPr id="115" name="Picture 114">
              <a:extLst>
                <a:ext uri="{FF2B5EF4-FFF2-40B4-BE49-F238E27FC236}">
                  <a16:creationId xmlns:a16="http://schemas.microsoft.com/office/drawing/2014/main" id="{1D672DE0-2466-45B2-899A-0269283B4AEE}"/>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6085431" y="4484847"/>
              <a:ext cx="420704" cy="299284"/>
            </a:xfrm>
            <a:prstGeom prst="rect">
              <a:avLst/>
            </a:prstGeom>
          </p:spPr>
        </p:pic>
        <p:sp>
          <p:nvSpPr>
            <p:cNvPr id="19" name="Rectangle 18"/>
            <p:cNvSpPr/>
            <p:nvPr/>
          </p:nvSpPr>
          <p:spPr>
            <a:xfrm flipH="1">
              <a:off x="3306048" y="1509692"/>
              <a:ext cx="2193572" cy="45719"/>
            </a:xfrm>
            <a:prstGeom prst="rect">
              <a:avLst/>
            </a:prstGeom>
            <a:solidFill>
              <a:schemeClr val="bg1"/>
            </a:solidFill>
            <a:ln>
              <a:solidFill>
                <a:srgbClr val="DDDDDD"/>
              </a:solidFill>
            </a:ln>
            <a:effectLst/>
            <a:scene3d>
              <a:camera prst="obliqueTopRight">
                <a:rot lat="0" lon="0" rev="0"/>
              </a:camera>
              <a:lightRig rig="soft" dir="t">
                <a:rot lat="0" lon="0" rev="2400000"/>
              </a:lightRig>
            </a:scene3d>
            <a:sp3d extrusionH="1625600" prstMaterial="matte"/>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3666A"/>
                </a:solidFill>
                <a:effectLst/>
                <a:uLnTx/>
                <a:uFillTx/>
                <a:latin typeface="Calibri" panose="020F0502020204030204"/>
                <a:ea typeface="+mn-ea"/>
                <a:cs typeface="+mn-cs"/>
              </a:endParaRPr>
            </a:p>
          </p:txBody>
        </p:sp>
        <p:sp>
          <p:nvSpPr>
            <p:cNvPr id="77" name="TextBox 76"/>
            <p:cNvSpPr txBox="1"/>
            <p:nvPr/>
          </p:nvSpPr>
          <p:spPr>
            <a:xfrm>
              <a:off x="3657927" y="5513186"/>
              <a:ext cx="1768317"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1" u="none" strike="noStrike" kern="1200" cap="none" spc="0" normalizeH="0" baseline="0" noProof="0" dirty="0">
                  <a:ln>
                    <a:noFill/>
                  </a:ln>
                  <a:solidFill>
                    <a:srgbClr val="63666A">
                      <a:lumMod val="75000"/>
                    </a:srgbClr>
                  </a:solidFill>
                  <a:effectLst/>
                  <a:uLnTx/>
                  <a:uFillTx/>
                  <a:latin typeface="Calibri" panose="020F0502020204030204"/>
                  <a:ea typeface="+mn-ea"/>
                  <a:cs typeface="+mn-cs"/>
                </a:rPr>
                <a:t>Bus</a:t>
              </a:r>
              <a:r>
                <a:rPr kumimoji="0" lang="en-US" sz="1600" b="0" i="1" u="none" strike="noStrike" kern="1200" cap="none" spc="0" normalizeH="0" baseline="0" noProof="0" dirty="0">
                  <a:ln>
                    <a:noFill/>
                  </a:ln>
                  <a:solidFill>
                    <a:srgbClr val="63666A">
                      <a:lumMod val="75000"/>
                    </a:srgbClr>
                  </a:solidFill>
                  <a:effectLst/>
                  <a:uLnTx/>
                  <a:uFillTx/>
                  <a:latin typeface="Calibri" panose="020F0502020204030204"/>
                  <a:ea typeface="+mn-ea"/>
                  <a:cs typeface="+mn-cs"/>
                </a:rPr>
                <a:t> </a:t>
              </a:r>
              <a:r>
                <a:rPr kumimoji="0" lang="en-US" sz="1600" b="1" i="1" u="none" strike="noStrike" kern="1200" cap="none" spc="0" normalizeH="0" baseline="0" noProof="0" dirty="0">
                  <a:ln>
                    <a:noFill/>
                  </a:ln>
                  <a:solidFill>
                    <a:srgbClr val="63666A">
                      <a:lumMod val="75000"/>
                    </a:srgbClr>
                  </a:solidFill>
                  <a:effectLst/>
                  <a:uLnTx/>
                  <a:uFillTx/>
                  <a:latin typeface="Calibri" panose="020F0502020204030204"/>
                  <a:ea typeface="+mn-ea"/>
                  <a:cs typeface="+mn-cs"/>
                </a:rPr>
                <a:t>Domain</a:t>
              </a:r>
            </a:p>
          </p:txBody>
        </p:sp>
        <p:sp>
          <p:nvSpPr>
            <p:cNvPr id="119" name="TextBox 118"/>
            <p:cNvSpPr txBox="1"/>
            <p:nvPr/>
          </p:nvSpPr>
          <p:spPr>
            <a:xfrm>
              <a:off x="4012925" y="3861965"/>
              <a:ext cx="116553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VxWorks 7</a:t>
              </a:r>
            </a:p>
          </p:txBody>
        </p:sp>
        <p:pic>
          <p:nvPicPr>
            <p:cNvPr id="121" name="Picture 120">
              <a:extLst>
                <a:ext uri="{FF2B5EF4-FFF2-40B4-BE49-F238E27FC236}">
                  <a16:creationId xmlns:a16="http://schemas.microsoft.com/office/drawing/2014/main" id="{5683FC03-7B39-4F2A-BDE8-4AB59832379D}"/>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724863" y="3861965"/>
              <a:ext cx="336278" cy="289454"/>
            </a:xfrm>
            <a:prstGeom prst="rect">
              <a:avLst/>
            </a:prstGeom>
          </p:spPr>
        </p:pic>
        <p:sp>
          <p:nvSpPr>
            <p:cNvPr id="144" name="Rectangle 143"/>
            <p:cNvSpPr/>
            <p:nvPr/>
          </p:nvSpPr>
          <p:spPr>
            <a:xfrm flipH="1">
              <a:off x="8304007" y="1490298"/>
              <a:ext cx="3098202" cy="2522856"/>
            </a:xfrm>
            <a:prstGeom prst="rect">
              <a:avLst/>
            </a:prstGeom>
            <a:solidFill>
              <a:schemeClr val="accent3">
                <a:lumMod val="75000"/>
              </a:schemeClr>
            </a:solidFill>
            <a:ln>
              <a:solidFill>
                <a:schemeClr val="accent2">
                  <a:lumMod val="75000"/>
                </a:schemeClr>
              </a:solidFill>
            </a:ln>
            <a:effectLst/>
            <a:scene3d>
              <a:camera prst="orthographicFront"/>
              <a:lightRig rig="soft" dir="t">
                <a:rot lat="0" lon="0" rev="2400000"/>
              </a:lightRig>
            </a:scene3d>
            <a:sp3d extrusionH="1625600" prstMaterial="matte"/>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3666A"/>
                </a:solidFill>
                <a:effectLst/>
                <a:uLnTx/>
                <a:uFillTx/>
                <a:latin typeface="Calibri" panose="020F0502020204030204"/>
                <a:ea typeface="+mn-ea"/>
                <a:cs typeface="+mn-cs"/>
              </a:endParaRPr>
            </a:p>
          </p:txBody>
        </p:sp>
        <p:sp>
          <p:nvSpPr>
            <p:cNvPr id="145" name="Rectangle 144"/>
            <p:cNvSpPr/>
            <p:nvPr/>
          </p:nvSpPr>
          <p:spPr>
            <a:xfrm flipH="1">
              <a:off x="8105971" y="1669714"/>
              <a:ext cx="3243404" cy="2528198"/>
            </a:xfrm>
            <a:prstGeom prst="rect">
              <a:avLst/>
            </a:prstGeom>
            <a:noFill/>
            <a:ln w="19050">
              <a:solidFill>
                <a:schemeClr val="accent2">
                  <a:lumMod val="75000"/>
                </a:schemeClr>
              </a:solidFill>
            </a:ln>
            <a:effectLst/>
            <a:scene3d>
              <a:camera prst="obliqueTopRight">
                <a:rot lat="0" lon="0" rev="0"/>
              </a:camera>
              <a:lightRig rig="soft" dir="t">
                <a:rot lat="0" lon="0" rev="2400000"/>
              </a:lightRig>
            </a:scene3d>
            <a:sp3d extrusionH="1270000" prstMaterial="matte"/>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3666A"/>
                </a:solidFill>
                <a:effectLst/>
                <a:uLnTx/>
                <a:uFillTx/>
                <a:latin typeface="Calibri" panose="020F0502020204030204"/>
                <a:ea typeface="+mn-ea"/>
                <a:cs typeface="+mn-cs"/>
              </a:endParaRPr>
            </a:p>
          </p:txBody>
        </p:sp>
        <p:sp>
          <p:nvSpPr>
            <p:cNvPr id="146" name="Rectangle 145"/>
            <p:cNvSpPr/>
            <p:nvPr/>
          </p:nvSpPr>
          <p:spPr>
            <a:xfrm>
              <a:off x="8182078" y="3484174"/>
              <a:ext cx="2176115" cy="284414"/>
            </a:xfrm>
            <a:prstGeom prst="rect">
              <a:avLst/>
            </a:prstGeom>
            <a:solidFill>
              <a:schemeClr val="tx2">
                <a:lumMod val="65000"/>
                <a:lumOff val="35000"/>
              </a:schemeClr>
            </a:solidFill>
            <a:ln>
              <a:noFill/>
            </a:ln>
            <a:scene3d>
              <a:camera prst="obliqueTopRight"/>
              <a:lightRig rig="threePt" dir="t"/>
            </a:scene3d>
            <a:sp3d extrusionH="812800"/>
          </p:spPr>
          <p:style>
            <a:lnRef idx="0">
              <a:schemeClr val="dk1"/>
            </a:lnRef>
            <a:fillRef idx="3">
              <a:schemeClr val="dk1"/>
            </a:fillRef>
            <a:effectRef idx="3">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SDS Core Runtime</a:t>
              </a: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79" name="Group 178"/>
            <p:cNvGrpSpPr/>
            <p:nvPr/>
          </p:nvGrpSpPr>
          <p:grpSpPr>
            <a:xfrm>
              <a:off x="8177462" y="1916831"/>
              <a:ext cx="948064" cy="1463482"/>
              <a:chOff x="6335888" y="1835735"/>
              <a:chExt cx="948064" cy="1463482"/>
            </a:xfrm>
          </p:grpSpPr>
          <p:sp>
            <p:nvSpPr>
              <p:cNvPr id="180" name="Rectangle 179"/>
              <p:cNvSpPr/>
              <p:nvPr/>
            </p:nvSpPr>
            <p:spPr>
              <a:xfrm>
                <a:off x="6335888" y="1835735"/>
                <a:ext cx="207824" cy="1463480"/>
              </a:xfrm>
              <a:prstGeom prst="rect">
                <a:avLst/>
              </a:prstGeom>
              <a:solidFill>
                <a:schemeClr val="tx2">
                  <a:lumMod val="65000"/>
                  <a:lumOff val="35000"/>
                </a:schemeClr>
              </a:solidFill>
              <a:scene3d>
                <a:camera prst="obliqueTopRight"/>
                <a:lightRig rig="threePt" dir="t"/>
              </a:scene3d>
              <a:sp3d extrusionH="812800"/>
            </p:spPr>
            <p:style>
              <a:lnRef idx="0">
                <a:schemeClr val="dk1"/>
              </a:lnRef>
              <a:fillRef idx="3">
                <a:schemeClr val="dk1"/>
              </a:fillRef>
              <a:effectRef idx="3">
                <a:schemeClr val="dk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App Manager</a:t>
                </a:r>
              </a:p>
            </p:txBody>
          </p:sp>
          <p:sp>
            <p:nvSpPr>
              <p:cNvPr id="181" name="Rectangle 180"/>
              <p:cNvSpPr/>
              <p:nvPr/>
            </p:nvSpPr>
            <p:spPr>
              <a:xfrm>
                <a:off x="6580770" y="1836293"/>
                <a:ext cx="208534" cy="1462923"/>
              </a:xfrm>
              <a:prstGeom prst="rect">
                <a:avLst/>
              </a:prstGeom>
              <a:solidFill>
                <a:schemeClr val="tx2">
                  <a:lumMod val="65000"/>
                  <a:lumOff val="35000"/>
                </a:schemeClr>
              </a:solidFill>
              <a:scene3d>
                <a:camera prst="obliqueTopRight"/>
                <a:lightRig rig="threePt" dir="t"/>
              </a:scene3d>
              <a:sp3d extrusionH="812800"/>
            </p:spPr>
            <p:style>
              <a:lnRef idx="0">
                <a:schemeClr val="dk1"/>
              </a:lnRef>
              <a:fillRef idx="3">
                <a:schemeClr val="dk1"/>
              </a:fillRef>
              <a:effectRef idx="3">
                <a:schemeClr val="dk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File Server</a:t>
                </a:r>
              </a:p>
            </p:txBody>
          </p:sp>
          <p:sp>
            <p:nvSpPr>
              <p:cNvPr id="182" name="Rectangle 181"/>
              <p:cNvSpPr/>
              <p:nvPr/>
            </p:nvSpPr>
            <p:spPr>
              <a:xfrm>
                <a:off x="6826555" y="1836293"/>
                <a:ext cx="208534" cy="1462924"/>
              </a:xfrm>
              <a:prstGeom prst="rect">
                <a:avLst/>
              </a:prstGeom>
              <a:solidFill>
                <a:schemeClr val="tx2">
                  <a:lumMod val="65000"/>
                  <a:lumOff val="35000"/>
                </a:schemeClr>
              </a:solidFill>
              <a:scene3d>
                <a:camera prst="obliqueTopRight"/>
                <a:lightRig rig="threePt" dir="t"/>
              </a:scene3d>
              <a:sp3d extrusionH="812800"/>
            </p:spPr>
            <p:style>
              <a:lnRef idx="0">
                <a:schemeClr val="dk1"/>
              </a:lnRef>
              <a:fillRef idx="3">
                <a:schemeClr val="dk1"/>
              </a:fillRef>
              <a:effectRef idx="3">
                <a:schemeClr val="dk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Message Broker</a:t>
                </a:r>
              </a:p>
            </p:txBody>
          </p:sp>
          <p:sp>
            <p:nvSpPr>
              <p:cNvPr id="183" name="Rectangle 182"/>
              <p:cNvSpPr/>
              <p:nvPr/>
            </p:nvSpPr>
            <p:spPr>
              <a:xfrm>
                <a:off x="7075418" y="1836293"/>
                <a:ext cx="208534" cy="1462922"/>
              </a:xfrm>
              <a:prstGeom prst="rect">
                <a:avLst/>
              </a:prstGeom>
              <a:solidFill>
                <a:schemeClr val="tx2">
                  <a:lumMod val="65000"/>
                  <a:lumOff val="35000"/>
                </a:schemeClr>
              </a:solidFill>
              <a:scene3d>
                <a:camera prst="obliqueTopRight"/>
                <a:lightRig rig="threePt" dir="t"/>
              </a:scene3d>
              <a:sp3d extrusionH="812800"/>
            </p:spPr>
            <p:style>
              <a:lnRef idx="0">
                <a:schemeClr val="dk1"/>
              </a:lnRef>
              <a:fillRef idx="3">
                <a:schemeClr val="dk1"/>
              </a:fillRef>
              <a:effectRef idx="3">
                <a:schemeClr val="dk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Telemetry Server</a:t>
                </a:r>
              </a:p>
            </p:txBody>
          </p:sp>
        </p:grpSp>
        <p:sp>
          <p:nvSpPr>
            <p:cNvPr id="170" name="Rectangle 169"/>
            <p:cNvSpPr/>
            <p:nvPr/>
          </p:nvSpPr>
          <p:spPr>
            <a:xfrm>
              <a:off x="9189650" y="1916831"/>
              <a:ext cx="243867" cy="1466539"/>
            </a:xfrm>
            <a:prstGeom prst="rect">
              <a:avLst/>
            </a:prstGeom>
            <a:solidFill>
              <a:schemeClr val="tx2">
                <a:lumMod val="50000"/>
                <a:lumOff val="50000"/>
              </a:schemeClr>
            </a:solidFill>
            <a:scene3d>
              <a:camera prst="obliqueTopRight"/>
              <a:lightRig rig="threePt" dir="t"/>
            </a:scene3d>
            <a:sp3d extrusionH="812800"/>
          </p:spPr>
          <p:style>
            <a:lnRef idx="0">
              <a:schemeClr val="dk1"/>
            </a:lnRef>
            <a:fillRef idx="3">
              <a:schemeClr val="dk1"/>
            </a:fillRef>
            <a:effectRef idx="3">
              <a:schemeClr val="dk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Mission App</a:t>
              </a:r>
            </a:p>
          </p:txBody>
        </p:sp>
        <p:sp>
          <p:nvSpPr>
            <p:cNvPr id="222" name="Rectangle 221"/>
            <p:cNvSpPr/>
            <p:nvPr/>
          </p:nvSpPr>
          <p:spPr>
            <a:xfrm>
              <a:off x="9494493" y="1913215"/>
              <a:ext cx="243867" cy="1466539"/>
            </a:xfrm>
            <a:prstGeom prst="rect">
              <a:avLst/>
            </a:prstGeom>
            <a:solidFill>
              <a:schemeClr val="tx2">
                <a:lumMod val="50000"/>
                <a:lumOff val="50000"/>
              </a:schemeClr>
            </a:solidFill>
            <a:scene3d>
              <a:camera prst="obliqueTopRight"/>
              <a:lightRig rig="threePt" dir="t"/>
            </a:scene3d>
            <a:sp3d extrusionH="812800"/>
          </p:spPr>
          <p:style>
            <a:lnRef idx="0">
              <a:schemeClr val="dk1"/>
            </a:lnRef>
            <a:fillRef idx="3">
              <a:schemeClr val="dk1"/>
            </a:fillRef>
            <a:effectRef idx="3">
              <a:schemeClr val="dk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Mission App</a:t>
              </a:r>
            </a:p>
          </p:txBody>
        </p:sp>
        <p:sp>
          <p:nvSpPr>
            <p:cNvPr id="185" name="Rectangle 184"/>
            <p:cNvSpPr/>
            <p:nvPr/>
          </p:nvSpPr>
          <p:spPr>
            <a:xfrm>
              <a:off x="9805770" y="3033284"/>
              <a:ext cx="552423" cy="349932"/>
            </a:xfrm>
            <a:prstGeom prst="rect">
              <a:avLst/>
            </a:prstGeom>
            <a:solidFill>
              <a:srgbClr val="007BAC"/>
            </a:solidFill>
            <a:scene3d>
              <a:camera prst="obliqueTopRight"/>
              <a:lightRig rig="threePt" dir="t"/>
            </a:scene3d>
            <a:sp3d extrusionH="812800"/>
          </p:spPr>
          <p:style>
            <a:lnRef idx="0">
              <a:schemeClr val="dk1"/>
            </a:lnRef>
            <a:fillRef idx="3">
              <a:schemeClr val="dk1"/>
            </a:fillRef>
            <a:effectRef idx="3">
              <a:schemeClr val="dk1"/>
            </a:effectRef>
            <a:fontRef idx="minor">
              <a:schemeClr val="lt1"/>
            </a:fontRef>
          </p:style>
          <p:txBody>
            <a:bodyPr vert="horz"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JavaRE</a:t>
              </a: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7" name="Rectangle 186"/>
            <p:cNvSpPr/>
            <p:nvPr/>
          </p:nvSpPr>
          <p:spPr>
            <a:xfrm>
              <a:off x="9810133" y="1911670"/>
              <a:ext cx="234514" cy="1034144"/>
            </a:xfrm>
            <a:prstGeom prst="rect">
              <a:avLst/>
            </a:prstGeom>
            <a:solidFill>
              <a:schemeClr val="tx2">
                <a:lumMod val="50000"/>
                <a:lumOff val="50000"/>
              </a:schemeClr>
            </a:solidFill>
            <a:scene3d>
              <a:camera prst="obliqueTopRight"/>
              <a:lightRig rig="threePt" dir="t"/>
            </a:scene3d>
            <a:sp3d extrusionH="812800"/>
          </p:spPr>
          <p:style>
            <a:lnRef idx="0">
              <a:schemeClr val="dk1"/>
            </a:lnRef>
            <a:fillRef idx="3">
              <a:schemeClr val="dk1"/>
            </a:fillRef>
            <a:effectRef idx="3">
              <a:schemeClr val="dk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Java App</a:t>
              </a:r>
            </a:p>
          </p:txBody>
        </p:sp>
        <p:sp>
          <p:nvSpPr>
            <p:cNvPr id="196" name="Rectangle 195"/>
            <p:cNvSpPr/>
            <p:nvPr/>
          </p:nvSpPr>
          <p:spPr>
            <a:xfrm>
              <a:off x="10113807" y="1912769"/>
              <a:ext cx="237757" cy="1031947"/>
            </a:xfrm>
            <a:prstGeom prst="rect">
              <a:avLst/>
            </a:prstGeom>
            <a:solidFill>
              <a:schemeClr val="tx2">
                <a:lumMod val="50000"/>
                <a:lumOff val="50000"/>
              </a:schemeClr>
            </a:solidFill>
            <a:scene3d>
              <a:camera prst="obliqueTopRight"/>
              <a:lightRig rig="threePt" dir="t"/>
            </a:scene3d>
            <a:sp3d extrusionH="812800"/>
          </p:spPr>
          <p:style>
            <a:lnRef idx="0">
              <a:schemeClr val="dk1"/>
            </a:lnRef>
            <a:fillRef idx="3">
              <a:schemeClr val="dk1"/>
            </a:fillRef>
            <a:effectRef idx="3">
              <a:schemeClr val="dk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Java App</a:t>
              </a:r>
            </a:p>
          </p:txBody>
        </p:sp>
        <p:sp>
          <p:nvSpPr>
            <p:cNvPr id="151" name="TextBox 150"/>
            <p:cNvSpPr txBox="1"/>
            <p:nvPr/>
          </p:nvSpPr>
          <p:spPr>
            <a:xfrm>
              <a:off x="9037143" y="3873840"/>
              <a:ext cx="175329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Embedded Linux</a:t>
              </a:r>
            </a:p>
          </p:txBody>
        </p:sp>
        <p:grpSp>
          <p:nvGrpSpPr>
            <p:cNvPr id="213" name="Group 212"/>
            <p:cNvGrpSpPr/>
            <p:nvPr/>
          </p:nvGrpSpPr>
          <p:grpSpPr>
            <a:xfrm>
              <a:off x="10432596" y="1862507"/>
              <a:ext cx="848638" cy="1906080"/>
              <a:chOff x="10519477" y="1776203"/>
              <a:chExt cx="769776" cy="1906080"/>
            </a:xfrm>
          </p:grpSpPr>
          <p:grpSp>
            <p:nvGrpSpPr>
              <p:cNvPr id="208" name="Group 207"/>
              <p:cNvGrpSpPr/>
              <p:nvPr/>
            </p:nvGrpSpPr>
            <p:grpSpPr>
              <a:xfrm>
                <a:off x="10519477" y="1790834"/>
                <a:ext cx="769776" cy="1891449"/>
                <a:chOff x="10519477" y="1790834"/>
                <a:chExt cx="769776" cy="1891449"/>
              </a:xfrm>
            </p:grpSpPr>
            <p:sp>
              <p:nvSpPr>
                <p:cNvPr id="167" name="Rectangle 166"/>
                <p:cNvSpPr/>
                <p:nvPr/>
              </p:nvSpPr>
              <p:spPr>
                <a:xfrm>
                  <a:off x="10519477" y="3394803"/>
                  <a:ext cx="769776" cy="287480"/>
                </a:xfrm>
                <a:prstGeom prst="rect">
                  <a:avLst/>
                </a:prstGeom>
                <a:solidFill>
                  <a:srgbClr val="792B6C"/>
                </a:solidFill>
                <a:scene3d>
                  <a:camera prst="obliqueTopRight"/>
                  <a:lightRig rig="threePt" dir="t"/>
                </a:scene3d>
                <a:sp3d extrusionH="812800"/>
              </p:spPr>
              <p:style>
                <a:lnRef idx="0">
                  <a:schemeClr val="dk1"/>
                </a:lnRef>
                <a:fillRef idx="3">
                  <a:schemeClr val="dk1"/>
                </a:fillRef>
                <a:effectRef idx="3">
                  <a:schemeClr val="dk1"/>
                </a:effectRef>
                <a:fontRef idx="minor">
                  <a:schemeClr val="lt1"/>
                </a:fontRef>
              </p:style>
              <p:txBody>
                <a:bodyPr vert="horz"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Docker</a:t>
                  </a:r>
                </a:p>
              </p:txBody>
            </p:sp>
            <p:sp>
              <p:nvSpPr>
                <p:cNvPr id="197" name="Rectangle 196"/>
                <p:cNvSpPr/>
                <p:nvPr/>
              </p:nvSpPr>
              <p:spPr>
                <a:xfrm flipH="1">
                  <a:off x="10538023" y="1795073"/>
                  <a:ext cx="379798" cy="1595492"/>
                </a:xfrm>
                <a:prstGeom prst="rect">
                  <a:avLst/>
                </a:prstGeom>
                <a:noFill/>
                <a:ln w="38100">
                  <a:solidFill>
                    <a:srgbClr val="792B6C"/>
                  </a:solidFill>
                </a:ln>
                <a:effectLst/>
                <a:scene3d>
                  <a:camera prst="obliqueTopRight">
                    <a:rot lat="0" lon="0" rev="0"/>
                  </a:camera>
                  <a:lightRig rig="threePt" dir="t"/>
                </a:scene3d>
                <a:sp3d extrusionH="736600" prstMaterial="plastic"/>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3666A"/>
                    </a:solidFill>
                    <a:effectLst/>
                    <a:uLnTx/>
                    <a:uFillTx/>
                    <a:latin typeface="Calibri" panose="020F0502020204030204"/>
                    <a:ea typeface="+mn-ea"/>
                    <a:cs typeface="+mn-cs"/>
                  </a:endParaRPr>
                </a:p>
              </p:txBody>
            </p:sp>
            <p:sp>
              <p:nvSpPr>
                <p:cNvPr id="198" name="Rectangle 197"/>
                <p:cNvSpPr/>
                <p:nvPr/>
              </p:nvSpPr>
              <p:spPr>
                <a:xfrm>
                  <a:off x="10611259" y="2950442"/>
                  <a:ext cx="226917" cy="346470"/>
                </a:xfrm>
                <a:prstGeom prst="rect">
                  <a:avLst/>
                </a:prstGeom>
                <a:solidFill>
                  <a:schemeClr val="tx2">
                    <a:lumMod val="65000"/>
                    <a:lumOff val="35000"/>
                  </a:schemeClr>
                </a:solidFill>
                <a:ln>
                  <a:noFill/>
                </a:ln>
                <a:scene3d>
                  <a:camera prst="obliqueTopRight"/>
                  <a:lightRig rig="threePt" dir="t"/>
                </a:scene3d>
                <a:sp3d extrusionH="641350"/>
              </p:spPr>
              <p:style>
                <a:lnRef idx="0">
                  <a:schemeClr val="dk1"/>
                </a:lnRef>
                <a:fillRef idx="3">
                  <a:schemeClr val="dk1"/>
                </a:fillRef>
                <a:effectRef idx="3">
                  <a:schemeClr val="dk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SDS</a:t>
                  </a:r>
                  <a:endParaRPr kumimoji="0" lang="en-US" sz="1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6" name="Rectangle 185"/>
                <p:cNvSpPr/>
                <p:nvPr/>
              </p:nvSpPr>
              <p:spPr>
                <a:xfrm>
                  <a:off x="10613510" y="1864278"/>
                  <a:ext cx="226715" cy="1013740"/>
                </a:xfrm>
                <a:prstGeom prst="rect">
                  <a:avLst/>
                </a:prstGeom>
                <a:solidFill>
                  <a:schemeClr val="tx2">
                    <a:lumMod val="50000"/>
                    <a:lumOff val="50000"/>
                  </a:schemeClr>
                </a:solidFill>
                <a:scene3d>
                  <a:camera prst="obliqueTopRight"/>
                  <a:lightRig rig="threePt" dir="t"/>
                </a:scene3d>
                <a:sp3d extrusionH="241300"/>
              </p:spPr>
              <p:style>
                <a:lnRef idx="0">
                  <a:schemeClr val="dk1"/>
                </a:lnRef>
                <a:fillRef idx="3">
                  <a:schemeClr val="dk1"/>
                </a:fillRef>
                <a:effectRef idx="3">
                  <a:schemeClr val="dk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Mission App</a:t>
                  </a:r>
                </a:p>
              </p:txBody>
            </p:sp>
            <p:sp>
              <p:nvSpPr>
                <p:cNvPr id="199" name="Rectangle 198"/>
                <p:cNvSpPr/>
                <p:nvPr/>
              </p:nvSpPr>
              <p:spPr>
                <a:xfrm>
                  <a:off x="10907850" y="1790834"/>
                  <a:ext cx="119229" cy="1482137"/>
                </a:xfrm>
                <a:prstGeom prst="rect">
                  <a:avLst/>
                </a:prstGeom>
                <a:solidFill>
                  <a:srgbClr val="521E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4" name="Rectangle 203"/>
                <p:cNvSpPr/>
                <p:nvPr/>
              </p:nvSpPr>
              <p:spPr>
                <a:xfrm flipH="1">
                  <a:off x="10903852" y="1794549"/>
                  <a:ext cx="379798" cy="1595492"/>
                </a:xfrm>
                <a:prstGeom prst="rect">
                  <a:avLst/>
                </a:prstGeom>
                <a:noFill/>
                <a:ln w="38100">
                  <a:solidFill>
                    <a:srgbClr val="792B6C"/>
                  </a:solidFill>
                </a:ln>
                <a:effectLst/>
                <a:scene3d>
                  <a:camera prst="obliqueTopRight">
                    <a:rot lat="0" lon="0" rev="0"/>
                  </a:camera>
                  <a:lightRig rig="threePt" dir="t"/>
                </a:scene3d>
                <a:sp3d extrusionH="736600" prstMaterial="plastic"/>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3666A"/>
                    </a:solidFill>
                    <a:effectLst/>
                    <a:uLnTx/>
                    <a:uFillTx/>
                    <a:latin typeface="Calibri" panose="020F0502020204030204"/>
                    <a:ea typeface="+mn-ea"/>
                    <a:cs typeface="+mn-cs"/>
                  </a:endParaRPr>
                </a:p>
              </p:txBody>
            </p:sp>
            <p:sp>
              <p:nvSpPr>
                <p:cNvPr id="205" name="Rectangle 204"/>
                <p:cNvSpPr/>
                <p:nvPr/>
              </p:nvSpPr>
              <p:spPr>
                <a:xfrm>
                  <a:off x="10981855" y="2946980"/>
                  <a:ext cx="226917" cy="346470"/>
                </a:xfrm>
                <a:prstGeom prst="rect">
                  <a:avLst/>
                </a:prstGeom>
                <a:solidFill>
                  <a:schemeClr val="tx2">
                    <a:lumMod val="65000"/>
                    <a:lumOff val="35000"/>
                  </a:schemeClr>
                </a:solidFill>
                <a:ln>
                  <a:noFill/>
                </a:ln>
                <a:scene3d>
                  <a:camera prst="obliqueTopRight"/>
                  <a:lightRig rig="threePt" dir="t"/>
                </a:scene3d>
                <a:sp3d extrusionH="641350"/>
              </p:spPr>
              <p:style>
                <a:lnRef idx="0">
                  <a:schemeClr val="dk1"/>
                </a:lnRef>
                <a:fillRef idx="3">
                  <a:schemeClr val="dk1"/>
                </a:fillRef>
                <a:effectRef idx="3">
                  <a:schemeClr val="dk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SDS</a:t>
                  </a:r>
                  <a:endParaRPr kumimoji="0" lang="en-US" sz="1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6" name="Rectangle 205"/>
                <p:cNvSpPr/>
                <p:nvPr/>
              </p:nvSpPr>
              <p:spPr>
                <a:xfrm>
                  <a:off x="10984313" y="1862793"/>
                  <a:ext cx="224459" cy="1013740"/>
                </a:xfrm>
                <a:prstGeom prst="rect">
                  <a:avLst/>
                </a:prstGeom>
                <a:solidFill>
                  <a:schemeClr val="tx2">
                    <a:lumMod val="50000"/>
                    <a:lumOff val="50000"/>
                  </a:schemeClr>
                </a:solidFill>
                <a:scene3d>
                  <a:camera prst="obliqueTopRight"/>
                  <a:lightRig rig="threePt" dir="t"/>
                </a:scene3d>
                <a:sp3d extrusionH="241300"/>
              </p:spPr>
              <p:style>
                <a:lnRef idx="0">
                  <a:schemeClr val="dk1"/>
                </a:lnRef>
                <a:fillRef idx="3">
                  <a:schemeClr val="dk1"/>
                </a:fillRef>
                <a:effectRef idx="3">
                  <a:schemeClr val="dk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Mission App</a:t>
                  </a:r>
                </a:p>
              </p:txBody>
            </p:sp>
          </p:grpSp>
          <p:cxnSp>
            <p:nvCxnSpPr>
              <p:cNvPr id="211" name="Straight Connector 210"/>
              <p:cNvCxnSpPr/>
              <p:nvPr/>
            </p:nvCxnSpPr>
            <p:spPr>
              <a:xfrm>
                <a:off x="11274607" y="1776203"/>
                <a:ext cx="0" cy="1906080"/>
              </a:xfrm>
              <a:prstGeom prst="line">
                <a:avLst/>
              </a:prstGeom>
              <a:noFill/>
              <a:ln w="34925">
                <a:solidFill>
                  <a:srgbClr val="792B6C"/>
                </a:solidFill>
              </a:ln>
              <a:effectLst/>
              <a:scene3d>
                <a:camera prst="obliqueTopRight">
                  <a:rot lat="0" lon="0" rev="0"/>
                </a:camera>
                <a:lightRig rig="threePt" dir="t"/>
              </a:scene3d>
              <a:sp3d extrusionH="812800" prstMaterial="plastic"/>
            </p:spPr>
            <p:style>
              <a:lnRef idx="1">
                <a:schemeClr val="dk1"/>
              </a:lnRef>
              <a:fillRef idx="2">
                <a:schemeClr val="dk1"/>
              </a:fillRef>
              <a:effectRef idx="1">
                <a:schemeClr val="dk1"/>
              </a:effectRef>
              <a:fontRef idx="minor">
                <a:schemeClr val="dk1"/>
              </a:fontRef>
            </p:style>
          </p:cxnSp>
        </p:grpSp>
        <p:pic>
          <p:nvPicPr>
            <p:cNvPr id="153" name="Picture 152">
              <a:extLst>
                <a:ext uri="{FF2B5EF4-FFF2-40B4-BE49-F238E27FC236}">
                  <a16:creationId xmlns:a16="http://schemas.microsoft.com/office/drawing/2014/main" id="{6B0BD34B-0DCB-4A80-A602-FA3D853A68E6}"/>
                </a:ext>
              </a:extLst>
            </p:cNvPr>
            <p:cNvPicPr>
              <a:picLocks noChangeAspect="1"/>
            </p:cNvPicPr>
            <p:nvPr/>
          </p:nvPicPr>
          <p:blipFill>
            <a:blip r:embed="rId5" cstate="hqprint">
              <a:extLst>
                <a:ext uri="{28A0092B-C50C-407E-A947-70E740481C1C}">
                  <a14:useLocalDpi xmlns:a14="http://schemas.microsoft.com/office/drawing/2010/main"/>
                </a:ext>
              </a:extLst>
            </a:blip>
            <a:stretch>
              <a:fillRect/>
            </a:stretch>
          </p:blipFill>
          <p:spPr>
            <a:xfrm>
              <a:off x="8685719" y="3801085"/>
              <a:ext cx="332020" cy="391230"/>
            </a:xfrm>
            <a:prstGeom prst="rect">
              <a:avLst/>
            </a:prstGeom>
          </p:spPr>
        </p:pic>
        <p:cxnSp>
          <p:nvCxnSpPr>
            <p:cNvPr id="209" name="Straight Connector 208"/>
            <p:cNvCxnSpPr/>
            <p:nvPr/>
          </p:nvCxnSpPr>
          <p:spPr>
            <a:xfrm flipH="1">
              <a:off x="11350472" y="1662496"/>
              <a:ext cx="3411" cy="2539067"/>
            </a:xfrm>
            <a:prstGeom prst="line">
              <a:avLst/>
            </a:prstGeom>
            <a:noFill/>
            <a:ln w="19050">
              <a:solidFill>
                <a:schemeClr val="accent2">
                  <a:lumMod val="75000"/>
                </a:schemeClr>
              </a:solidFill>
            </a:ln>
            <a:effectLst/>
            <a:scene3d>
              <a:camera prst="obliqueTopRight">
                <a:rot lat="0" lon="0" rev="0"/>
              </a:camera>
              <a:lightRig rig="soft" dir="t">
                <a:rot lat="0" lon="0" rev="2400000"/>
              </a:lightRig>
            </a:scene3d>
            <a:sp3d extrusionH="1270000" prstMaterial="matte"/>
          </p:spPr>
          <p:style>
            <a:lnRef idx="1">
              <a:schemeClr val="dk1"/>
            </a:lnRef>
            <a:fillRef idx="2">
              <a:schemeClr val="dk1"/>
            </a:fillRef>
            <a:effectRef idx="1">
              <a:schemeClr val="dk1"/>
            </a:effectRef>
            <a:fontRef idx="minor">
              <a:schemeClr val="dk1"/>
            </a:fontRef>
          </p:style>
        </p:cxnSp>
        <p:sp>
          <p:nvSpPr>
            <p:cNvPr id="14" name="Rectangle 13"/>
            <p:cNvSpPr/>
            <p:nvPr/>
          </p:nvSpPr>
          <p:spPr>
            <a:xfrm flipH="1">
              <a:off x="11434069" y="1560128"/>
              <a:ext cx="52641" cy="4289462"/>
            </a:xfrm>
            <a:prstGeom prst="rect">
              <a:avLst/>
            </a:prstGeom>
            <a:solidFill>
              <a:schemeClr val="bg1"/>
            </a:solidFill>
            <a:ln>
              <a:solidFill>
                <a:srgbClr val="DDDDDD"/>
              </a:solidFill>
            </a:ln>
            <a:scene3d>
              <a:camera prst="obliqueTopRight">
                <a:rot lat="0" lon="0" rev="0"/>
              </a:camera>
              <a:lightRig rig="soft" dir="t">
                <a:rot lat="0" lon="0" rev="2400000"/>
              </a:lightRig>
            </a:scene3d>
            <a:sp3d extrusionH="1625600" prstMaterial="matte"/>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3666A"/>
                </a:solidFill>
                <a:effectLst/>
                <a:uLnTx/>
                <a:uFillTx/>
                <a:latin typeface="Calibri" panose="020F0502020204030204"/>
                <a:ea typeface="+mn-ea"/>
                <a:cs typeface="+mn-cs"/>
              </a:endParaRPr>
            </a:p>
          </p:txBody>
        </p:sp>
        <p:sp>
          <p:nvSpPr>
            <p:cNvPr id="62" name="Rectangle 61"/>
            <p:cNvSpPr/>
            <p:nvPr/>
          </p:nvSpPr>
          <p:spPr>
            <a:xfrm flipH="1">
              <a:off x="8010104" y="1500775"/>
              <a:ext cx="3476607" cy="45719"/>
            </a:xfrm>
            <a:prstGeom prst="rect">
              <a:avLst/>
            </a:prstGeom>
            <a:solidFill>
              <a:schemeClr val="bg1"/>
            </a:solidFill>
            <a:ln>
              <a:solidFill>
                <a:srgbClr val="DDDDDD"/>
              </a:solidFill>
            </a:ln>
            <a:scene3d>
              <a:camera prst="obliqueTopRight">
                <a:rot lat="0" lon="0" rev="0"/>
              </a:camera>
              <a:lightRig rig="soft" dir="t">
                <a:rot lat="0" lon="0" rev="2400000"/>
              </a:lightRig>
            </a:scene3d>
            <a:sp3d extrusionH="1625600" prstMaterial="matte"/>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3666A"/>
                </a:solidFill>
                <a:effectLst/>
                <a:uLnTx/>
                <a:uFillTx/>
                <a:latin typeface="Calibri" panose="020F0502020204030204"/>
                <a:ea typeface="+mn-ea"/>
                <a:cs typeface="+mn-cs"/>
              </a:endParaRPr>
            </a:p>
          </p:txBody>
        </p:sp>
        <p:sp>
          <p:nvSpPr>
            <p:cNvPr id="79" name="TextBox 78"/>
            <p:cNvSpPr txBox="1"/>
            <p:nvPr/>
          </p:nvSpPr>
          <p:spPr>
            <a:xfrm>
              <a:off x="8897759" y="5513650"/>
              <a:ext cx="1768317"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1" u="none" strike="noStrike" kern="1200" cap="none" spc="0" normalizeH="0" baseline="0" noProof="0" dirty="0">
                  <a:ln>
                    <a:noFill/>
                  </a:ln>
                  <a:solidFill>
                    <a:srgbClr val="63666A">
                      <a:lumMod val="75000"/>
                    </a:srgbClr>
                  </a:solidFill>
                  <a:effectLst/>
                  <a:uLnTx/>
                  <a:uFillTx/>
                  <a:latin typeface="Calibri" panose="020F0502020204030204"/>
                  <a:ea typeface="+mn-ea"/>
                  <a:cs typeface="+mn-cs"/>
                </a:rPr>
                <a:t>Mission</a:t>
              </a:r>
              <a:r>
                <a:rPr kumimoji="0" lang="en-US" sz="1600" b="0" i="1" u="none" strike="noStrike" kern="1200" cap="none" spc="0" normalizeH="0" baseline="0" noProof="0" dirty="0">
                  <a:ln>
                    <a:noFill/>
                  </a:ln>
                  <a:solidFill>
                    <a:srgbClr val="63666A">
                      <a:lumMod val="75000"/>
                    </a:srgbClr>
                  </a:solidFill>
                  <a:effectLst/>
                  <a:uLnTx/>
                  <a:uFillTx/>
                  <a:latin typeface="Calibri" panose="020F0502020204030204"/>
                  <a:ea typeface="+mn-ea"/>
                  <a:cs typeface="+mn-cs"/>
                </a:rPr>
                <a:t> </a:t>
              </a:r>
              <a:r>
                <a:rPr kumimoji="0" lang="en-US" sz="1600" b="1" i="1" u="none" strike="noStrike" kern="1200" cap="none" spc="0" normalizeH="0" baseline="0" noProof="0" dirty="0">
                  <a:ln>
                    <a:noFill/>
                  </a:ln>
                  <a:solidFill>
                    <a:srgbClr val="63666A">
                      <a:lumMod val="75000"/>
                    </a:srgbClr>
                  </a:solidFill>
                  <a:effectLst/>
                  <a:uLnTx/>
                  <a:uFillTx/>
                  <a:latin typeface="Calibri" panose="020F0502020204030204"/>
                  <a:ea typeface="+mn-ea"/>
                  <a:cs typeface="+mn-cs"/>
                </a:rPr>
                <a:t>Domain</a:t>
              </a:r>
            </a:p>
          </p:txBody>
        </p:sp>
        <p:sp>
          <p:nvSpPr>
            <p:cNvPr id="80" name="Rectangle 79"/>
            <p:cNvSpPr/>
            <p:nvPr/>
          </p:nvSpPr>
          <p:spPr>
            <a:xfrm>
              <a:off x="11534684" y="5069156"/>
              <a:ext cx="151668" cy="393772"/>
            </a:xfrm>
            <a:prstGeom prst="rect">
              <a:avLst/>
            </a:prstGeom>
            <a:solidFill>
              <a:srgbClr val="FFC000"/>
            </a:solidFill>
            <a:ln>
              <a:noFill/>
            </a:ln>
            <a:scene3d>
              <a:camera prst="obliqueTopRight">
                <a:rot lat="0" lon="0" rev="0"/>
              </a:camera>
              <a:lightRig rig="soft" dir="t">
                <a:rot lat="0" lon="0" rev="2400000"/>
              </a:lightRig>
            </a:scene3d>
            <a:sp3d extrusionH="1219200" prstMaterial="matte"/>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3666A"/>
                </a:solidFill>
                <a:effectLst/>
                <a:uLnTx/>
                <a:uFillTx/>
                <a:latin typeface="Calibri" panose="020F0502020204030204"/>
                <a:ea typeface="+mn-ea"/>
                <a:cs typeface="+mn-cs"/>
              </a:endParaRPr>
            </a:p>
          </p:txBody>
        </p:sp>
        <p:sp>
          <p:nvSpPr>
            <p:cNvPr id="104" name="Rectangle 103"/>
            <p:cNvSpPr/>
            <p:nvPr/>
          </p:nvSpPr>
          <p:spPr>
            <a:xfrm>
              <a:off x="11534684" y="4506275"/>
              <a:ext cx="151668" cy="255001"/>
            </a:xfrm>
            <a:prstGeom prst="rect">
              <a:avLst/>
            </a:prstGeom>
            <a:solidFill>
              <a:srgbClr val="C5F6A4"/>
            </a:solidFill>
            <a:ln>
              <a:noFill/>
            </a:ln>
            <a:scene3d>
              <a:camera prst="obliqueTopRight">
                <a:rot lat="0" lon="0" rev="0"/>
              </a:camera>
              <a:lightRig rig="soft" dir="t">
                <a:rot lat="0" lon="0" rev="2400000"/>
              </a:lightRig>
            </a:scene3d>
            <a:sp3d extrusionH="1219200" prstMaterial="matte"/>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3666A"/>
                </a:solidFill>
                <a:effectLst/>
                <a:uLnTx/>
                <a:uFillTx/>
                <a:latin typeface="Calibri" panose="020F0502020204030204"/>
                <a:ea typeface="+mn-ea"/>
                <a:cs typeface="+mn-cs"/>
              </a:endParaRPr>
            </a:p>
          </p:txBody>
        </p:sp>
        <p:sp>
          <p:nvSpPr>
            <p:cNvPr id="201" name="TextBox 200"/>
            <p:cNvSpPr txBox="1"/>
            <p:nvPr/>
          </p:nvSpPr>
          <p:spPr>
            <a:xfrm>
              <a:off x="8019918" y="1115045"/>
              <a:ext cx="3642793"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FFF000"/>
                  </a:solidFill>
                  <a:effectLst>
                    <a:outerShdw blurRad="50800" dist="38100" dir="2700000" algn="tl" rotWithShape="0">
                      <a:srgbClr val="E7E6E6">
                        <a:lumMod val="50000"/>
                        <a:alpha val="40000"/>
                      </a:srgbClr>
                    </a:outerShdw>
                  </a:effectLst>
                  <a:uLnTx/>
                  <a:uFillTx/>
                  <a:latin typeface="Calibri" panose="020F0502020204030204"/>
                  <a:ea typeface="+mn-ea"/>
                  <a:cs typeface="+mn-cs"/>
                </a:rPr>
                <a:t>Logical messaging interconnect</a:t>
              </a:r>
            </a:p>
          </p:txBody>
        </p:sp>
        <p:sp>
          <p:nvSpPr>
            <p:cNvPr id="224" name="Rectangle 223"/>
            <p:cNvSpPr/>
            <p:nvPr/>
          </p:nvSpPr>
          <p:spPr>
            <a:xfrm>
              <a:off x="3321711" y="1531363"/>
              <a:ext cx="2154220" cy="4345348"/>
            </a:xfrm>
            <a:prstGeom prst="rect">
              <a:avLst/>
            </a:prstGeom>
            <a:noFill/>
            <a:ln w="31750">
              <a:solidFill>
                <a:srgbClr val="F8F8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5" name="Rectangle 224"/>
            <p:cNvSpPr/>
            <p:nvPr/>
          </p:nvSpPr>
          <p:spPr>
            <a:xfrm>
              <a:off x="5669250" y="1531364"/>
              <a:ext cx="2156986" cy="4345348"/>
            </a:xfrm>
            <a:prstGeom prst="rect">
              <a:avLst/>
            </a:prstGeom>
            <a:noFill/>
            <a:ln w="31750">
              <a:solidFill>
                <a:srgbClr val="F8F8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6" name="Rectangle 225"/>
            <p:cNvSpPr/>
            <p:nvPr/>
          </p:nvSpPr>
          <p:spPr>
            <a:xfrm>
              <a:off x="8034338" y="1531364"/>
              <a:ext cx="3423976" cy="4347472"/>
            </a:xfrm>
            <a:prstGeom prst="rect">
              <a:avLst/>
            </a:prstGeom>
            <a:noFill/>
            <a:ln w="31750">
              <a:solidFill>
                <a:srgbClr val="F8F8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30" name="Elbow Connector 229"/>
            <p:cNvCxnSpPr/>
            <p:nvPr/>
          </p:nvCxnSpPr>
          <p:spPr>
            <a:xfrm rot="16200000" flipH="1">
              <a:off x="5163447" y="801562"/>
              <a:ext cx="5210" cy="2093862"/>
            </a:xfrm>
            <a:prstGeom prst="bentConnector3">
              <a:avLst>
                <a:gd name="adj1" fmla="val -10451286"/>
              </a:avLst>
            </a:prstGeom>
            <a:ln>
              <a:solidFill>
                <a:srgbClr val="FFF000"/>
              </a:solidFill>
              <a:headEnd type="triangle" w="med" len="lg"/>
              <a:tailEnd type="triangle" w="med" len="lg"/>
            </a:ln>
          </p:spPr>
          <p:style>
            <a:lnRef idx="3">
              <a:schemeClr val="accent5"/>
            </a:lnRef>
            <a:fillRef idx="0">
              <a:schemeClr val="accent5"/>
            </a:fillRef>
            <a:effectRef idx="2">
              <a:schemeClr val="accent5"/>
            </a:effectRef>
            <a:fontRef idx="minor">
              <a:schemeClr val="tx1"/>
            </a:fontRef>
          </p:style>
        </p:cxnSp>
        <p:cxnSp>
          <p:nvCxnSpPr>
            <p:cNvPr id="238" name="Elbow Connector 237"/>
            <p:cNvCxnSpPr/>
            <p:nvPr/>
          </p:nvCxnSpPr>
          <p:spPr>
            <a:xfrm rot="5400000" flipH="1" flipV="1">
              <a:off x="7397561" y="661312"/>
              <a:ext cx="5208" cy="2374364"/>
            </a:xfrm>
            <a:prstGeom prst="bentConnector3">
              <a:avLst>
                <a:gd name="adj1" fmla="val 10555319"/>
              </a:avLst>
            </a:prstGeom>
            <a:ln>
              <a:solidFill>
                <a:srgbClr val="FFF000"/>
              </a:solidFill>
              <a:headEnd type="triangle" w="med" len="lg"/>
              <a:tailEnd type="triangle" w="med" len="lg"/>
            </a:ln>
          </p:spPr>
          <p:style>
            <a:lnRef idx="3">
              <a:schemeClr val="accent5"/>
            </a:lnRef>
            <a:fillRef idx="0">
              <a:schemeClr val="accent5"/>
            </a:fillRef>
            <a:effectRef idx="2">
              <a:schemeClr val="accent5"/>
            </a:effectRef>
            <a:fontRef idx="minor">
              <a:schemeClr val="tx1"/>
            </a:fontRef>
          </p:style>
        </p:cxnSp>
        <p:cxnSp>
          <p:nvCxnSpPr>
            <p:cNvPr id="242" name="Elbow Connector 241"/>
            <p:cNvCxnSpPr/>
            <p:nvPr/>
          </p:nvCxnSpPr>
          <p:spPr>
            <a:xfrm rot="16200000" flipH="1">
              <a:off x="4915682" y="803541"/>
              <a:ext cx="4931" cy="2089625"/>
            </a:xfrm>
            <a:prstGeom prst="bentConnector3">
              <a:avLst>
                <a:gd name="adj1" fmla="val -12736058"/>
              </a:avLst>
            </a:prstGeom>
            <a:ln>
              <a:solidFill>
                <a:srgbClr val="FFF000"/>
              </a:solidFill>
              <a:headEnd type="triangle" w="med" len="lg"/>
              <a:tailEnd type="triangle" w="med" len="lg"/>
            </a:ln>
          </p:spPr>
          <p:style>
            <a:lnRef idx="3">
              <a:schemeClr val="accent5"/>
            </a:lnRef>
            <a:fillRef idx="0">
              <a:schemeClr val="accent5"/>
            </a:fillRef>
            <a:effectRef idx="2">
              <a:schemeClr val="accent5"/>
            </a:effectRef>
            <a:fontRef idx="minor">
              <a:schemeClr val="tx1"/>
            </a:fontRef>
          </p:style>
        </p:cxnSp>
        <p:cxnSp>
          <p:nvCxnSpPr>
            <p:cNvPr id="251" name="Elbow Connector 250"/>
            <p:cNvCxnSpPr/>
            <p:nvPr/>
          </p:nvCxnSpPr>
          <p:spPr>
            <a:xfrm rot="5400000" flipH="1" flipV="1">
              <a:off x="6107445" y="-388777"/>
              <a:ext cx="556" cy="4468774"/>
            </a:xfrm>
            <a:prstGeom prst="bentConnector3">
              <a:avLst>
                <a:gd name="adj1" fmla="val 113623381"/>
              </a:avLst>
            </a:prstGeom>
            <a:ln>
              <a:solidFill>
                <a:srgbClr val="FFF000"/>
              </a:solidFill>
              <a:headEnd type="triangle" w="med" len="lg"/>
              <a:tailEnd type="triangle" w="med" len="lg"/>
            </a:ln>
          </p:spPr>
          <p:style>
            <a:lnRef idx="3">
              <a:schemeClr val="accent5"/>
            </a:lnRef>
            <a:fillRef idx="0">
              <a:schemeClr val="accent5"/>
            </a:fillRef>
            <a:effectRef idx="2">
              <a:schemeClr val="accent5"/>
            </a:effectRef>
            <a:fontRef idx="minor">
              <a:schemeClr val="tx1"/>
            </a:fontRef>
          </p:style>
        </p:cxnSp>
        <p:cxnSp>
          <p:nvCxnSpPr>
            <p:cNvPr id="256" name="Elbow Connector 255"/>
            <p:cNvCxnSpPr/>
            <p:nvPr/>
          </p:nvCxnSpPr>
          <p:spPr>
            <a:xfrm rot="5400000" flipH="1" flipV="1">
              <a:off x="9226878" y="1700449"/>
              <a:ext cx="558" cy="290325"/>
            </a:xfrm>
            <a:prstGeom prst="bentConnector3">
              <a:avLst>
                <a:gd name="adj1" fmla="val 80470251"/>
              </a:avLst>
            </a:prstGeom>
            <a:ln>
              <a:solidFill>
                <a:srgbClr val="FFF000"/>
              </a:solidFill>
              <a:headEnd type="triangle" w="med" len="lg"/>
              <a:tailEnd type="none" w="med" len="lg"/>
            </a:ln>
          </p:spPr>
          <p:style>
            <a:lnRef idx="3">
              <a:schemeClr val="accent5"/>
            </a:lnRef>
            <a:fillRef idx="0">
              <a:schemeClr val="accent5"/>
            </a:fillRef>
            <a:effectRef idx="2">
              <a:schemeClr val="accent5"/>
            </a:effectRef>
            <a:fontRef idx="minor">
              <a:schemeClr val="tx1"/>
            </a:fontRef>
          </p:style>
        </p:cxnSp>
        <p:cxnSp>
          <p:nvCxnSpPr>
            <p:cNvPr id="260" name="Elbow Connector 259"/>
            <p:cNvCxnSpPr/>
            <p:nvPr/>
          </p:nvCxnSpPr>
          <p:spPr>
            <a:xfrm rot="5400000" flipH="1" flipV="1">
              <a:off x="9377492" y="1546219"/>
              <a:ext cx="4174" cy="595168"/>
            </a:xfrm>
            <a:prstGeom prst="bentConnector3">
              <a:avLst>
                <a:gd name="adj1" fmla="val 10882367"/>
              </a:avLst>
            </a:prstGeom>
            <a:ln>
              <a:solidFill>
                <a:srgbClr val="FFF000"/>
              </a:solidFill>
              <a:headEnd type="triangle" w="med" len="lg"/>
              <a:tailEnd type="none" w="med" len="lg"/>
            </a:ln>
          </p:spPr>
          <p:style>
            <a:lnRef idx="3">
              <a:schemeClr val="accent5"/>
            </a:lnRef>
            <a:fillRef idx="0">
              <a:schemeClr val="accent5"/>
            </a:fillRef>
            <a:effectRef idx="2">
              <a:schemeClr val="accent5"/>
            </a:effectRef>
            <a:fontRef idx="minor">
              <a:schemeClr val="tx1"/>
            </a:fontRef>
          </p:style>
        </p:cxnSp>
        <p:cxnSp>
          <p:nvCxnSpPr>
            <p:cNvPr id="269" name="Elbow Connector 268"/>
            <p:cNvCxnSpPr/>
            <p:nvPr/>
          </p:nvCxnSpPr>
          <p:spPr>
            <a:xfrm rot="5400000" flipH="1" flipV="1">
              <a:off x="9685398" y="1237867"/>
              <a:ext cx="4620" cy="1211427"/>
            </a:xfrm>
            <a:prstGeom prst="bentConnector3">
              <a:avLst>
                <a:gd name="adj1" fmla="val 9762403"/>
              </a:avLst>
            </a:prstGeom>
            <a:ln>
              <a:solidFill>
                <a:srgbClr val="FFF000"/>
              </a:solidFill>
              <a:headEnd type="triangle" w="med" len="lg"/>
              <a:tailEnd type="none" w="med" len="lg"/>
            </a:ln>
          </p:spPr>
          <p:style>
            <a:lnRef idx="3">
              <a:schemeClr val="accent5"/>
            </a:lnRef>
            <a:fillRef idx="0">
              <a:schemeClr val="accent5"/>
            </a:fillRef>
            <a:effectRef idx="2">
              <a:schemeClr val="accent5"/>
            </a:effectRef>
            <a:fontRef idx="minor">
              <a:schemeClr val="tx1"/>
            </a:fontRef>
          </p:style>
        </p:cxnSp>
        <p:cxnSp>
          <p:nvCxnSpPr>
            <p:cNvPr id="272" name="Elbow Connector 271"/>
            <p:cNvCxnSpPr/>
            <p:nvPr/>
          </p:nvCxnSpPr>
          <p:spPr>
            <a:xfrm rot="16200000" flipH="1">
              <a:off x="9883392" y="984280"/>
              <a:ext cx="33193" cy="1639974"/>
            </a:xfrm>
            <a:prstGeom prst="bentConnector3">
              <a:avLst>
                <a:gd name="adj1" fmla="val -1189459"/>
              </a:avLst>
            </a:prstGeom>
            <a:ln>
              <a:solidFill>
                <a:srgbClr val="FFF000"/>
              </a:solidFill>
              <a:headEnd type="none" w="med" len="lg"/>
              <a:tailEnd type="none" w="med" len="lg"/>
            </a:ln>
          </p:spPr>
          <p:style>
            <a:lnRef idx="3">
              <a:schemeClr val="accent5"/>
            </a:lnRef>
            <a:fillRef idx="0">
              <a:schemeClr val="accent5"/>
            </a:fillRef>
            <a:effectRef idx="2">
              <a:schemeClr val="accent5"/>
            </a:effectRef>
            <a:fontRef idx="minor">
              <a:schemeClr val="tx1"/>
            </a:fontRef>
          </p:style>
        </p:cxnSp>
        <p:cxnSp>
          <p:nvCxnSpPr>
            <p:cNvPr id="278" name="Elbow Connector 277"/>
            <p:cNvCxnSpPr/>
            <p:nvPr/>
          </p:nvCxnSpPr>
          <p:spPr>
            <a:xfrm rot="5400000" flipH="1" flipV="1">
              <a:off x="7646045" y="661312"/>
              <a:ext cx="5208" cy="2374364"/>
            </a:xfrm>
            <a:prstGeom prst="bentConnector3">
              <a:avLst>
                <a:gd name="adj1" fmla="val 8930645"/>
              </a:avLst>
            </a:prstGeom>
            <a:ln>
              <a:solidFill>
                <a:srgbClr val="FFF000"/>
              </a:solidFill>
              <a:headEnd type="triangle" w="med" len="lg"/>
              <a:tailEnd type="triangle" w="med" len="lg"/>
            </a:ln>
          </p:spPr>
          <p:style>
            <a:lnRef idx="3">
              <a:schemeClr val="accent5"/>
            </a:lnRef>
            <a:fillRef idx="0">
              <a:schemeClr val="accent5"/>
            </a:fillRef>
            <a:effectRef idx="2">
              <a:schemeClr val="accent5"/>
            </a:effectRef>
            <a:fontRef idx="minor">
              <a:schemeClr val="tx1"/>
            </a:fontRef>
          </p:style>
        </p:cxnSp>
        <p:cxnSp>
          <p:nvCxnSpPr>
            <p:cNvPr id="288" name="Elbow Connector 287"/>
            <p:cNvCxnSpPr/>
            <p:nvPr/>
          </p:nvCxnSpPr>
          <p:spPr>
            <a:xfrm rot="16200000" flipH="1">
              <a:off x="5410848" y="799184"/>
              <a:ext cx="5210" cy="2090784"/>
            </a:xfrm>
            <a:prstGeom prst="bentConnector3">
              <a:avLst>
                <a:gd name="adj1" fmla="val -8781516"/>
              </a:avLst>
            </a:prstGeom>
            <a:ln>
              <a:solidFill>
                <a:srgbClr val="FFF000"/>
              </a:solidFill>
              <a:headEnd type="triangle" w="med" len="lg"/>
              <a:tailEnd type="triangle" w="med" len="lg"/>
            </a:ln>
          </p:spPr>
          <p:style>
            <a:lnRef idx="3">
              <a:schemeClr val="accent5"/>
            </a:lnRef>
            <a:fillRef idx="0">
              <a:schemeClr val="accent5"/>
            </a:fillRef>
            <a:effectRef idx="2">
              <a:schemeClr val="accent5"/>
            </a:effectRef>
            <a:fontRef idx="minor">
              <a:schemeClr val="tx1"/>
            </a:fontRef>
          </p:style>
        </p:cxnSp>
        <p:cxnSp>
          <p:nvCxnSpPr>
            <p:cNvPr id="292" name="Elbow Connector 291"/>
            <p:cNvCxnSpPr/>
            <p:nvPr/>
          </p:nvCxnSpPr>
          <p:spPr>
            <a:xfrm rot="16200000" flipH="1">
              <a:off x="4510120" y="1703752"/>
              <a:ext cx="7040" cy="291313"/>
            </a:xfrm>
            <a:prstGeom prst="bentConnector3">
              <a:avLst>
                <a:gd name="adj1" fmla="val -5310625"/>
              </a:avLst>
            </a:prstGeom>
            <a:ln>
              <a:solidFill>
                <a:srgbClr val="FFF000"/>
              </a:solidFill>
              <a:headEnd type="triangle" w="med" len="lg"/>
              <a:tailEnd type="triangle" w="med" len="lg"/>
            </a:ln>
          </p:spPr>
          <p:style>
            <a:lnRef idx="3">
              <a:schemeClr val="accent5"/>
            </a:lnRef>
            <a:fillRef idx="0">
              <a:schemeClr val="accent5"/>
            </a:fillRef>
            <a:effectRef idx="2">
              <a:schemeClr val="accent5"/>
            </a:effectRef>
            <a:fontRef idx="minor">
              <a:schemeClr val="tx1"/>
            </a:fontRef>
          </p:style>
        </p:cxnSp>
        <p:cxnSp>
          <p:nvCxnSpPr>
            <p:cNvPr id="305" name="Elbow Connector 304"/>
            <p:cNvCxnSpPr/>
            <p:nvPr/>
          </p:nvCxnSpPr>
          <p:spPr>
            <a:xfrm rot="5400000" flipH="1" flipV="1">
              <a:off x="9024828" y="1656848"/>
              <a:ext cx="12700" cy="248863"/>
            </a:xfrm>
            <a:prstGeom prst="bentConnector3">
              <a:avLst>
                <a:gd name="adj1" fmla="val 1574984"/>
              </a:avLst>
            </a:prstGeom>
            <a:ln>
              <a:solidFill>
                <a:srgbClr val="FFF000"/>
              </a:solidFill>
              <a:headEnd type="triangle" w="med" len="lg"/>
              <a:tailEnd type="none" w="med" len="lg"/>
            </a:ln>
          </p:spPr>
          <p:style>
            <a:lnRef idx="3">
              <a:schemeClr val="accent5"/>
            </a:lnRef>
            <a:fillRef idx="0">
              <a:schemeClr val="accent5"/>
            </a:fillRef>
            <a:effectRef idx="2">
              <a:schemeClr val="accent5"/>
            </a:effectRef>
            <a:fontRef idx="minor">
              <a:schemeClr val="tx1"/>
            </a:fontRef>
          </p:style>
        </p:cxnSp>
        <p:cxnSp>
          <p:nvCxnSpPr>
            <p:cNvPr id="309" name="Elbow Connector 308"/>
            <p:cNvCxnSpPr/>
            <p:nvPr/>
          </p:nvCxnSpPr>
          <p:spPr>
            <a:xfrm rot="5400000" flipH="1" flipV="1">
              <a:off x="10085427" y="1732093"/>
              <a:ext cx="3616" cy="304843"/>
            </a:xfrm>
            <a:prstGeom prst="bentConnector3">
              <a:avLst>
                <a:gd name="adj1" fmla="val 7733850"/>
              </a:avLst>
            </a:prstGeom>
            <a:ln>
              <a:solidFill>
                <a:srgbClr val="FFF000"/>
              </a:solidFill>
              <a:headEnd type="none" w="med" len="lg"/>
              <a:tailEnd type="triangle" w="med" len="lg"/>
            </a:ln>
          </p:spPr>
          <p:style>
            <a:lnRef idx="3">
              <a:schemeClr val="accent5"/>
            </a:lnRef>
            <a:fillRef idx="0">
              <a:schemeClr val="accent5"/>
            </a:fillRef>
            <a:effectRef idx="2">
              <a:schemeClr val="accent5"/>
            </a:effectRef>
            <a:fontRef idx="minor">
              <a:schemeClr val="tx1"/>
            </a:fontRef>
          </p:style>
        </p:cxnSp>
        <p:cxnSp>
          <p:nvCxnSpPr>
            <p:cNvPr id="312" name="Elbow Connector 311"/>
            <p:cNvCxnSpPr/>
            <p:nvPr/>
          </p:nvCxnSpPr>
          <p:spPr>
            <a:xfrm rot="5400000" flipH="1" flipV="1">
              <a:off x="10941052" y="1642849"/>
              <a:ext cx="3616" cy="304843"/>
            </a:xfrm>
            <a:prstGeom prst="bentConnector3">
              <a:avLst>
                <a:gd name="adj1" fmla="val 5339049"/>
              </a:avLst>
            </a:prstGeom>
            <a:ln>
              <a:solidFill>
                <a:srgbClr val="FFF000"/>
              </a:solidFill>
              <a:headEnd type="triangle" w="med" len="lg"/>
              <a:tailEnd type="none" w="med" len="lg"/>
            </a:ln>
          </p:spPr>
          <p:style>
            <a:lnRef idx="3">
              <a:schemeClr val="accent5"/>
            </a:lnRef>
            <a:fillRef idx="0">
              <a:schemeClr val="accent5"/>
            </a:fillRef>
            <a:effectRef idx="2">
              <a:schemeClr val="accent5"/>
            </a:effectRef>
            <a:fontRef idx="minor">
              <a:schemeClr val="tx1"/>
            </a:fontRef>
          </p:style>
        </p:cxnSp>
        <p:cxnSp>
          <p:nvCxnSpPr>
            <p:cNvPr id="314" name="Elbow Connector 313"/>
            <p:cNvCxnSpPr/>
            <p:nvPr/>
          </p:nvCxnSpPr>
          <p:spPr>
            <a:xfrm rot="5400000" flipH="1" flipV="1">
              <a:off x="7470511" y="1663433"/>
              <a:ext cx="12700" cy="298804"/>
            </a:xfrm>
            <a:prstGeom prst="bentConnector3">
              <a:avLst>
                <a:gd name="adj1" fmla="val 2736079"/>
              </a:avLst>
            </a:prstGeom>
            <a:ln>
              <a:solidFill>
                <a:srgbClr val="FFF000"/>
              </a:solidFill>
              <a:headEnd type="triangle" w="med" len="lg"/>
              <a:tailEnd type="none" w="med" len="lg"/>
            </a:ln>
          </p:spPr>
          <p:style>
            <a:lnRef idx="3">
              <a:schemeClr val="accent5"/>
            </a:lnRef>
            <a:fillRef idx="0">
              <a:schemeClr val="accent5"/>
            </a:fillRef>
            <a:effectRef idx="2">
              <a:schemeClr val="accent5"/>
            </a:effectRef>
            <a:fontRef idx="minor">
              <a:schemeClr val="tx1"/>
            </a:fontRef>
          </p:style>
        </p:cxnSp>
        <p:cxnSp>
          <p:nvCxnSpPr>
            <p:cNvPr id="318" name="Elbow Connector 317"/>
            <p:cNvCxnSpPr/>
            <p:nvPr/>
          </p:nvCxnSpPr>
          <p:spPr>
            <a:xfrm rot="5400000" flipH="1" flipV="1">
              <a:off x="6843560" y="1714611"/>
              <a:ext cx="558" cy="272417"/>
            </a:xfrm>
            <a:prstGeom prst="bentConnector3">
              <a:avLst>
                <a:gd name="adj1" fmla="val 43201075"/>
              </a:avLst>
            </a:prstGeom>
            <a:ln>
              <a:solidFill>
                <a:srgbClr val="FFF000"/>
              </a:solidFill>
              <a:headEnd type="triangle" w="med" len="lg"/>
              <a:tailEnd type="none" w="med" len="lg"/>
            </a:ln>
          </p:spPr>
          <p:style>
            <a:lnRef idx="3">
              <a:schemeClr val="accent5"/>
            </a:lnRef>
            <a:fillRef idx="0">
              <a:schemeClr val="accent5"/>
            </a:fillRef>
            <a:effectRef idx="2">
              <a:schemeClr val="accent5"/>
            </a:effectRef>
            <a:fontRef idx="minor">
              <a:schemeClr val="tx1"/>
            </a:fontRef>
          </p:style>
        </p:cxnSp>
        <p:cxnSp>
          <p:nvCxnSpPr>
            <p:cNvPr id="321" name="Elbow Connector 320"/>
            <p:cNvCxnSpPr/>
            <p:nvPr/>
          </p:nvCxnSpPr>
          <p:spPr>
            <a:xfrm rot="5400000" flipH="1" flipV="1">
              <a:off x="6989183" y="1563780"/>
              <a:ext cx="5766" cy="568870"/>
            </a:xfrm>
            <a:prstGeom prst="bentConnector3">
              <a:avLst>
                <a:gd name="adj1" fmla="val 4188519"/>
              </a:avLst>
            </a:prstGeom>
            <a:ln>
              <a:solidFill>
                <a:srgbClr val="FFF000"/>
              </a:solidFill>
              <a:headEnd type="triangle" w="med" len="lg"/>
              <a:tailEnd type="none" w="med" len="lg"/>
            </a:ln>
          </p:spPr>
          <p:style>
            <a:lnRef idx="3">
              <a:schemeClr val="accent5"/>
            </a:lnRef>
            <a:fillRef idx="0">
              <a:schemeClr val="accent5"/>
            </a:fillRef>
            <a:effectRef idx="2">
              <a:schemeClr val="accent5"/>
            </a:effectRef>
            <a:fontRef idx="minor">
              <a:schemeClr val="tx1"/>
            </a:fontRef>
          </p:style>
        </p:cxnSp>
        <p:cxnSp>
          <p:nvCxnSpPr>
            <p:cNvPr id="324" name="Elbow Connector 323"/>
            <p:cNvCxnSpPr/>
            <p:nvPr/>
          </p:nvCxnSpPr>
          <p:spPr>
            <a:xfrm rot="5400000" flipH="1" flipV="1">
              <a:off x="5165049" y="1638971"/>
              <a:ext cx="5192" cy="288558"/>
            </a:xfrm>
            <a:prstGeom prst="bentConnector3">
              <a:avLst>
                <a:gd name="adj1" fmla="val 3450173"/>
              </a:avLst>
            </a:prstGeom>
            <a:ln>
              <a:solidFill>
                <a:srgbClr val="FFF000"/>
              </a:solidFill>
              <a:headEnd type="none" w="med" len="lg"/>
              <a:tailEnd type="triangle" w="med" len="lg"/>
            </a:ln>
          </p:spPr>
          <p:style>
            <a:lnRef idx="3">
              <a:schemeClr val="accent5"/>
            </a:lnRef>
            <a:fillRef idx="0">
              <a:schemeClr val="accent5"/>
            </a:fillRef>
            <a:effectRef idx="2">
              <a:schemeClr val="accent5"/>
            </a:effectRef>
            <a:fontRef idx="minor">
              <a:schemeClr val="tx1"/>
            </a:fontRef>
          </p:style>
        </p:cxnSp>
        <p:cxnSp>
          <p:nvCxnSpPr>
            <p:cNvPr id="327" name="Elbow Connector 326"/>
            <p:cNvCxnSpPr/>
            <p:nvPr/>
          </p:nvCxnSpPr>
          <p:spPr>
            <a:xfrm rot="5400000" flipH="1" flipV="1">
              <a:off x="6777678" y="1542236"/>
              <a:ext cx="558" cy="521280"/>
            </a:xfrm>
            <a:prstGeom prst="bentConnector3">
              <a:avLst>
                <a:gd name="adj1" fmla="val 60064695"/>
              </a:avLst>
            </a:prstGeom>
            <a:ln>
              <a:solidFill>
                <a:srgbClr val="FFF000"/>
              </a:solidFill>
              <a:headEnd type="none" w="med" len="lg"/>
              <a:tailEnd type="triangle" w="med" len="lg"/>
            </a:ln>
          </p:spPr>
          <p:style>
            <a:lnRef idx="3">
              <a:schemeClr val="accent5"/>
            </a:lnRef>
            <a:fillRef idx="0">
              <a:schemeClr val="accent5"/>
            </a:fillRef>
            <a:effectRef idx="2">
              <a:schemeClr val="accent5"/>
            </a:effectRef>
            <a:fontRef idx="minor">
              <a:schemeClr val="tx1"/>
            </a:fontRef>
          </p:style>
        </p:cxnSp>
        <p:cxnSp>
          <p:nvCxnSpPr>
            <p:cNvPr id="337" name="Elbow Connector 336"/>
            <p:cNvCxnSpPr/>
            <p:nvPr/>
          </p:nvCxnSpPr>
          <p:spPr>
            <a:xfrm rot="16200000" flipV="1">
              <a:off x="4654999" y="1558873"/>
              <a:ext cx="7040" cy="581069"/>
            </a:xfrm>
            <a:prstGeom prst="bentConnector3">
              <a:avLst>
                <a:gd name="adj1" fmla="val 5410412"/>
              </a:avLst>
            </a:prstGeom>
            <a:ln>
              <a:solidFill>
                <a:srgbClr val="FFF000"/>
              </a:solidFill>
              <a:headEnd type="triangle" w="med" len="lg"/>
              <a:tailEnd type="triangle" w="med" len="lg"/>
            </a:ln>
          </p:spPr>
          <p:style>
            <a:lnRef idx="3">
              <a:schemeClr val="accent5"/>
            </a:lnRef>
            <a:fillRef idx="0">
              <a:schemeClr val="accent5"/>
            </a:fillRef>
            <a:effectRef idx="2">
              <a:schemeClr val="accent5"/>
            </a:effectRef>
            <a:fontRef idx="minor">
              <a:schemeClr val="tx1"/>
            </a:fontRef>
          </p:style>
        </p:cxnSp>
        <p:cxnSp>
          <p:nvCxnSpPr>
            <p:cNvPr id="390" name="Elbow Connector 389"/>
            <p:cNvCxnSpPr/>
            <p:nvPr/>
          </p:nvCxnSpPr>
          <p:spPr>
            <a:xfrm rot="16200000" flipH="1">
              <a:off x="3996838" y="1476357"/>
              <a:ext cx="556" cy="739885"/>
            </a:xfrm>
            <a:prstGeom prst="bentConnector3">
              <a:avLst>
                <a:gd name="adj1" fmla="val -67214928"/>
              </a:avLst>
            </a:prstGeom>
            <a:ln>
              <a:solidFill>
                <a:srgbClr val="FFF000"/>
              </a:solidFill>
              <a:headEnd type="triangle" w="med" len="lg"/>
              <a:tailEnd type="triangle" w="med" len="lg"/>
            </a:ln>
          </p:spPr>
          <p:style>
            <a:lnRef idx="3">
              <a:schemeClr val="accent5"/>
            </a:lnRef>
            <a:fillRef idx="0">
              <a:schemeClr val="accent5"/>
            </a:fillRef>
            <a:effectRef idx="2">
              <a:schemeClr val="accent5"/>
            </a:effectRef>
            <a:fontRef idx="minor">
              <a:schemeClr val="tx1"/>
            </a:fontRef>
          </p:style>
        </p:cxnSp>
        <p:cxnSp>
          <p:nvCxnSpPr>
            <p:cNvPr id="398" name="Elbow Connector 397"/>
            <p:cNvCxnSpPr/>
            <p:nvPr/>
          </p:nvCxnSpPr>
          <p:spPr>
            <a:xfrm rot="5400000" flipH="1" flipV="1">
              <a:off x="4874132" y="1645947"/>
              <a:ext cx="5192" cy="288558"/>
            </a:xfrm>
            <a:prstGeom prst="bentConnector3">
              <a:avLst>
                <a:gd name="adj1" fmla="val 3603043"/>
              </a:avLst>
            </a:prstGeom>
            <a:ln>
              <a:solidFill>
                <a:srgbClr val="FFF000"/>
              </a:solidFill>
              <a:headEnd type="triangle" w="med" len="lg"/>
              <a:tailEnd type="none" w="med" len="lg"/>
            </a:ln>
          </p:spPr>
          <p:style>
            <a:lnRef idx="3">
              <a:schemeClr val="accent5"/>
            </a:lnRef>
            <a:fillRef idx="0">
              <a:schemeClr val="accent5"/>
            </a:fillRef>
            <a:effectRef idx="2">
              <a:schemeClr val="accent5"/>
            </a:effectRef>
            <a:fontRef idx="minor">
              <a:schemeClr val="tx1"/>
            </a:fontRef>
          </p:style>
        </p:cxnSp>
        <p:cxnSp>
          <p:nvCxnSpPr>
            <p:cNvPr id="404" name="Elbow Connector 403"/>
            <p:cNvCxnSpPr/>
            <p:nvPr/>
          </p:nvCxnSpPr>
          <p:spPr>
            <a:xfrm rot="5400000" flipH="1" flipV="1">
              <a:off x="9597078" y="1637765"/>
              <a:ext cx="3616" cy="304843"/>
            </a:xfrm>
            <a:prstGeom prst="bentConnector3">
              <a:avLst>
                <a:gd name="adj1" fmla="val 5499917"/>
              </a:avLst>
            </a:prstGeom>
            <a:ln>
              <a:solidFill>
                <a:srgbClr val="FFF000"/>
              </a:solidFill>
              <a:headEnd type="triangle" w="med" len="lg"/>
              <a:tailEnd type="triangle" w="med" len="lg"/>
            </a:ln>
          </p:spPr>
          <p:style>
            <a:lnRef idx="3">
              <a:schemeClr val="accent5"/>
            </a:lnRef>
            <a:fillRef idx="0">
              <a:schemeClr val="accent5"/>
            </a:fillRef>
            <a:effectRef idx="2">
              <a:schemeClr val="accent5"/>
            </a:effectRef>
            <a:fontRef idx="minor">
              <a:schemeClr val="tx1"/>
            </a:fontRef>
          </p:style>
        </p:cxnSp>
        <p:cxnSp>
          <p:nvCxnSpPr>
            <p:cNvPr id="409" name="Elbow Connector 408"/>
            <p:cNvCxnSpPr/>
            <p:nvPr/>
          </p:nvCxnSpPr>
          <p:spPr>
            <a:xfrm rot="5400000" flipH="1" flipV="1">
              <a:off x="10615457" y="1198920"/>
              <a:ext cx="30817" cy="1138313"/>
            </a:xfrm>
            <a:prstGeom prst="bentConnector3">
              <a:avLst>
                <a:gd name="adj1" fmla="val 1050430"/>
              </a:avLst>
            </a:prstGeom>
            <a:ln>
              <a:solidFill>
                <a:srgbClr val="FFF000"/>
              </a:solidFill>
              <a:headEnd type="none" w="med" len="lg"/>
              <a:tailEnd type="triangle" w="med" len="lg"/>
            </a:ln>
          </p:spPr>
          <p:style>
            <a:lnRef idx="3">
              <a:schemeClr val="accent5"/>
            </a:lnRef>
            <a:fillRef idx="0">
              <a:schemeClr val="accent5"/>
            </a:fillRef>
            <a:effectRef idx="2">
              <a:schemeClr val="accent5"/>
            </a:effectRef>
            <a:fontRef idx="minor">
              <a:schemeClr val="tx1"/>
            </a:fontRef>
          </p:style>
        </p:cxnSp>
        <p:sp>
          <p:nvSpPr>
            <p:cNvPr id="148" name="Rectangle 147"/>
            <p:cNvSpPr/>
            <p:nvPr/>
          </p:nvSpPr>
          <p:spPr>
            <a:xfrm>
              <a:off x="5838935" y="5109287"/>
              <a:ext cx="510793" cy="303251"/>
            </a:xfrm>
            <a:prstGeom prst="rect">
              <a:avLst/>
            </a:prstGeom>
            <a:solidFill>
              <a:srgbClr val="A778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Calibri" panose="020F0502020204030204"/>
                  <a:ea typeface="+mn-ea"/>
                  <a:cs typeface="+mn-cs"/>
                </a:rPr>
                <a:t>e5500</a:t>
              </a:r>
              <a:br>
                <a:rPr kumimoji="0" lang="en-US" sz="100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1000" b="0" i="0" u="none" strike="noStrike" kern="1200" cap="none" spc="0" normalizeH="0" baseline="0" noProof="0" dirty="0">
                  <a:ln>
                    <a:noFill/>
                  </a:ln>
                  <a:solidFill>
                    <a:prstClr val="white"/>
                  </a:solidFill>
                  <a:effectLst/>
                  <a:uLnTx/>
                  <a:uFillTx/>
                  <a:latin typeface="Calibri" panose="020F0502020204030204"/>
                  <a:ea typeface="+mn-ea"/>
                  <a:cs typeface="+mn-cs"/>
                </a:rPr>
                <a:t>Core1</a:t>
              </a:r>
            </a:p>
          </p:txBody>
        </p:sp>
        <p:sp>
          <p:nvSpPr>
            <p:cNvPr id="149" name="Rectangle 148"/>
            <p:cNvSpPr/>
            <p:nvPr/>
          </p:nvSpPr>
          <p:spPr>
            <a:xfrm>
              <a:off x="6417831" y="5109287"/>
              <a:ext cx="491583" cy="303252"/>
            </a:xfrm>
            <a:prstGeom prst="rect">
              <a:avLst/>
            </a:prstGeom>
            <a:solidFill>
              <a:srgbClr val="A778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Calibri" panose="020F0502020204030204"/>
                  <a:ea typeface="+mn-ea"/>
                  <a:cs typeface="+mn-cs"/>
                </a:rPr>
                <a:t>256MB RAM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2" name="Rectangle 151"/>
            <p:cNvSpPr/>
            <p:nvPr/>
          </p:nvSpPr>
          <p:spPr>
            <a:xfrm>
              <a:off x="6977517" y="5109287"/>
              <a:ext cx="329459" cy="303251"/>
            </a:xfrm>
            <a:prstGeom prst="rect">
              <a:avLst/>
            </a:prstGeom>
            <a:solidFill>
              <a:srgbClr val="A778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Calibri" panose="020F0502020204030204"/>
                  <a:ea typeface="+mn-ea"/>
                  <a:cs typeface="+mn-cs"/>
                </a:rPr>
                <a:t>I/O</a:t>
              </a: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2" name="Rectangle 161"/>
            <p:cNvSpPr/>
            <p:nvPr/>
          </p:nvSpPr>
          <p:spPr>
            <a:xfrm>
              <a:off x="7375078" y="5109287"/>
              <a:ext cx="341470" cy="303251"/>
            </a:xfrm>
            <a:prstGeom prst="rect">
              <a:avLst/>
            </a:prstGeom>
            <a:solidFill>
              <a:srgbClr val="A778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Calibri" panose="020F0502020204030204"/>
                  <a:ea typeface="+mn-ea"/>
                  <a:cs typeface="+mn-cs"/>
                </a:rPr>
                <a:t>PHY</a:t>
              </a: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6" name="Rectangle 165"/>
            <p:cNvSpPr/>
            <p:nvPr/>
          </p:nvSpPr>
          <p:spPr>
            <a:xfrm>
              <a:off x="8802024" y="5119803"/>
              <a:ext cx="510793" cy="303251"/>
            </a:xfrm>
            <a:prstGeom prst="rect">
              <a:avLst/>
            </a:prstGeom>
            <a:solidFill>
              <a:srgbClr val="A778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Calibri" panose="020F0502020204030204"/>
                  <a:ea typeface="+mn-ea"/>
                  <a:cs typeface="+mn-cs"/>
                </a:rPr>
                <a:t>e5500</a:t>
              </a:r>
              <a:br>
                <a:rPr kumimoji="0" lang="en-US" sz="100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1000" b="0" i="0" u="none" strike="noStrike" kern="1200" cap="none" spc="0" normalizeH="0" baseline="0" noProof="0" dirty="0">
                  <a:ln>
                    <a:noFill/>
                  </a:ln>
                  <a:solidFill>
                    <a:prstClr val="white"/>
                  </a:solidFill>
                  <a:effectLst/>
                  <a:uLnTx/>
                  <a:uFillTx/>
                  <a:latin typeface="Calibri" panose="020F0502020204030204"/>
                  <a:ea typeface="+mn-ea"/>
                  <a:cs typeface="+mn-cs"/>
                </a:rPr>
                <a:t>Core3</a:t>
              </a:r>
            </a:p>
          </p:txBody>
        </p:sp>
        <p:sp>
          <p:nvSpPr>
            <p:cNvPr id="168" name="Rectangle 167"/>
            <p:cNvSpPr/>
            <p:nvPr/>
          </p:nvSpPr>
          <p:spPr>
            <a:xfrm>
              <a:off x="9380920" y="5119803"/>
              <a:ext cx="491583" cy="303252"/>
            </a:xfrm>
            <a:prstGeom prst="rect">
              <a:avLst/>
            </a:prstGeom>
            <a:solidFill>
              <a:srgbClr val="A778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Calibri" panose="020F0502020204030204"/>
                  <a:ea typeface="+mn-ea"/>
                  <a:cs typeface="+mn-cs"/>
                </a:rPr>
                <a:t>1.5GB RAM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4" name="Rectangle 183"/>
            <p:cNvSpPr/>
            <p:nvPr/>
          </p:nvSpPr>
          <p:spPr>
            <a:xfrm>
              <a:off x="9959036" y="5119803"/>
              <a:ext cx="341470" cy="303251"/>
            </a:xfrm>
            <a:prstGeom prst="rect">
              <a:avLst/>
            </a:prstGeom>
            <a:solidFill>
              <a:srgbClr val="A778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Calibri" panose="020F0502020204030204"/>
                  <a:ea typeface="+mn-ea"/>
                  <a:cs typeface="+mn-cs"/>
                </a:rPr>
                <a:t>PHY</a:t>
              </a: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8" name="Rectangle 187"/>
            <p:cNvSpPr/>
            <p:nvPr/>
          </p:nvSpPr>
          <p:spPr>
            <a:xfrm>
              <a:off x="8230734" y="5120427"/>
              <a:ext cx="510793" cy="303251"/>
            </a:xfrm>
            <a:prstGeom prst="rect">
              <a:avLst/>
            </a:prstGeom>
            <a:solidFill>
              <a:srgbClr val="A778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Calibri" panose="020F0502020204030204"/>
                  <a:ea typeface="+mn-ea"/>
                  <a:cs typeface="+mn-cs"/>
                </a:rPr>
                <a:t>e5500</a:t>
              </a:r>
              <a:br>
                <a:rPr kumimoji="0" lang="en-US" sz="100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1000" b="0" i="0" u="none" strike="noStrike" kern="1200" cap="none" spc="0" normalizeH="0" baseline="0" noProof="0" dirty="0">
                  <a:ln>
                    <a:noFill/>
                  </a:ln>
                  <a:solidFill>
                    <a:prstClr val="white"/>
                  </a:solidFill>
                  <a:effectLst/>
                  <a:uLnTx/>
                  <a:uFillTx/>
                  <a:latin typeface="Calibri" panose="020F0502020204030204"/>
                  <a:ea typeface="+mn-ea"/>
                  <a:cs typeface="+mn-cs"/>
                </a:rPr>
                <a:t>Core2</a:t>
              </a:r>
            </a:p>
          </p:txBody>
        </p:sp>
        <p:sp>
          <p:nvSpPr>
            <p:cNvPr id="189" name="Rectangle 188"/>
            <p:cNvSpPr/>
            <p:nvPr/>
          </p:nvSpPr>
          <p:spPr>
            <a:xfrm>
              <a:off x="10381767" y="5115002"/>
              <a:ext cx="647298" cy="303251"/>
            </a:xfrm>
            <a:prstGeom prst="rect">
              <a:avLst/>
            </a:prstGeom>
            <a:solidFill>
              <a:srgbClr val="A778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Calibri" panose="020F0502020204030204"/>
                  <a:ea typeface="+mn-ea"/>
                  <a:cs typeface="+mn-cs"/>
                </a:rPr>
                <a:t>2GB Flash</a:t>
              </a: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277728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05FCC7B-DDBF-4DE2-BC4B-985E4D7A0413}"/>
              </a:ext>
            </a:extLst>
          </p:cNvPr>
          <p:cNvSpPr>
            <a:spLocks noGrp="1"/>
          </p:cNvSpPr>
          <p:nvPr>
            <p:ph type="body" sz="quarter" idx="12"/>
          </p:nvPr>
        </p:nvSpPr>
        <p:spPr/>
        <p:txBody>
          <a:bodyPr/>
          <a:lstStyle/>
          <a:p>
            <a:r>
              <a:rPr lang="en-US" dirty="0"/>
              <a:t>SmartSat™ Key Capabilities</a:t>
            </a:r>
          </a:p>
        </p:txBody>
      </p:sp>
      <p:graphicFrame>
        <p:nvGraphicFramePr>
          <p:cNvPr id="4" name="Table 3">
            <a:extLst>
              <a:ext uri="{FF2B5EF4-FFF2-40B4-BE49-F238E27FC236}">
                <a16:creationId xmlns:a16="http://schemas.microsoft.com/office/drawing/2014/main" id="{7028F81E-EEDC-4E71-8B05-EDEBD91FD6A1}"/>
              </a:ext>
            </a:extLst>
          </p:cNvPr>
          <p:cNvGraphicFramePr>
            <a:graphicFrameLocks noGrp="1"/>
          </p:cNvGraphicFramePr>
          <p:nvPr/>
        </p:nvGraphicFramePr>
        <p:xfrm>
          <a:off x="394268" y="1115449"/>
          <a:ext cx="5577840" cy="2443480"/>
        </p:xfrm>
        <a:graphic>
          <a:graphicData uri="http://schemas.openxmlformats.org/drawingml/2006/table">
            <a:tbl>
              <a:tblPr firstRow="1" bandRow="1">
                <a:tableStyleId>{69012ECD-51FC-41F1-AA8D-1B2483CD663E}</a:tableStyleId>
              </a:tblPr>
              <a:tblGrid>
                <a:gridCol w="2651760">
                  <a:extLst>
                    <a:ext uri="{9D8B030D-6E8A-4147-A177-3AD203B41FA5}">
                      <a16:colId xmlns:a16="http://schemas.microsoft.com/office/drawing/2014/main" val="3703552713"/>
                    </a:ext>
                  </a:extLst>
                </a:gridCol>
                <a:gridCol w="2926080">
                  <a:extLst>
                    <a:ext uri="{9D8B030D-6E8A-4147-A177-3AD203B41FA5}">
                      <a16:colId xmlns:a16="http://schemas.microsoft.com/office/drawing/2014/main" val="2714229470"/>
                    </a:ext>
                  </a:extLst>
                </a:gridCol>
              </a:tblGrid>
              <a:tr h="370840">
                <a:tc gridSpan="2">
                  <a:txBody>
                    <a:bodyPr/>
                    <a:lstStyle/>
                    <a:p>
                      <a:pPr algn="ctr"/>
                      <a:r>
                        <a:rPr lang="en-US" dirty="0">
                          <a:latin typeface="Agency FB" panose="020B0503020202020204" pitchFamily="34" charset="0"/>
                        </a:rPr>
                        <a:t>Excess Capacity</a:t>
                      </a:r>
                      <a:r>
                        <a:rPr lang="en-US" b="0" i="1" dirty="0">
                          <a:latin typeface="Agency FB" panose="020B0503020202020204" pitchFamily="34" charset="0"/>
                        </a:rPr>
                        <a:t> – “Making More Possible in Orbit”</a:t>
                      </a:r>
                    </a:p>
                  </a:txBody>
                  <a:tcPr/>
                </a:tc>
                <a:tc hMerge="1">
                  <a:txBody>
                    <a:bodyPr/>
                    <a:lstStyle/>
                    <a:p>
                      <a:endParaRPr lang="en-US" dirty="0"/>
                    </a:p>
                  </a:txBody>
                  <a:tcPr/>
                </a:tc>
                <a:extLst>
                  <a:ext uri="{0D108BD9-81ED-4DB2-BD59-A6C34878D82A}">
                    <a16:rowId xmlns:a16="http://schemas.microsoft.com/office/drawing/2014/main" val="409546396"/>
                  </a:ext>
                </a:extLst>
              </a:tr>
              <a:tr h="370840">
                <a:tc>
                  <a:txBody>
                    <a:bodyPr/>
                    <a:lstStyle/>
                    <a:p>
                      <a:r>
                        <a:rPr lang="en-US" sz="1400" b="1" dirty="0">
                          <a:latin typeface="Agency FB" panose="020B0503020202020204" pitchFamily="34" charset="0"/>
                        </a:rPr>
                        <a:t>Enhanced Resiliency and Cyber Security</a:t>
                      </a:r>
                    </a:p>
                  </a:txBody>
                  <a:tcPr/>
                </a:tc>
                <a:tc>
                  <a:txBody>
                    <a:bodyPr/>
                    <a:lstStyle/>
                    <a:p>
                      <a:pPr marL="285750" indent="-285750">
                        <a:buFont typeface="Arial" panose="020B0604020202020204" pitchFamily="34" charset="0"/>
                        <a:buChar char="•"/>
                      </a:pPr>
                      <a:r>
                        <a:rPr lang="en-US" sz="1400" dirty="0">
                          <a:latin typeface="Agency FB" panose="020B0503020202020204" pitchFamily="34" charset="0"/>
                        </a:rPr>
                        <a:t>Rapid intervention, detection, etc.</a:t>
                      </a:r>
                    </a:p>
                    <a:p>
                      <a:pPr marL="285750" indent="-285750">
                        <a:buFont typeface="Arial" panose="020B0604020202020204" pitchFamily="34" charset="0"/>
                        <a:buChar char="•"/>
                      </a:pPr>
                      <a:r>
                        <a:rPr lang="en-US" sz="1400" dirty="0">
                          <a:latin typeface="Agency FB" panose="020B0503020202020204" pitchFamily="34" charset="0"/>
                        </a:rPr>
                        <a:t>Cyber Security baked into core software</a:t>
                      </a:r>
                    </a:p>
                  </a:txBody>
                  <a:tcPr/>
                </a:tc>
                <a:extLst>
                  <a:ext uri="{0D108BD9-81ED-4DB2-BD59-A6C34878D82A}">
                    <a16:rowId xmlns:a16="http://schemas.microsoft.com/office/drawing/2014/main" val="1492695162"/>
                  </a:ext>
                </a:extLst>
              </a:tr>
              <a:tr h="370840">
                <a:tc>
                  <a:txBody>
                    <a:bodyPr/>
                    <a:lstStyle/>
                    <a:p>
                      <a:r>
                        <a:rPr lang="en-US" sz="1400" b="1" dirty="0">
                          <a:latin typeface="Agency FB" panose="020B0503020202020204" pitchFamily="34" charset="0"/>
                        </a:rPr>
                        <a:t>Artificial Intelligence/Machine Learning</a:t>
                      </a:r>
                    </a:p>
                  </a:txBody>
                  <a:tcPr/>
                </a:tc>
                <a:tc>
                  <a:txBody>
                    <a:bodyPr/>
                    <a:lstStyle/>
                    <a:p>
                      <a:pPr marL="285750" indent="-285750">
                        <a:buFont typeface="Arial" panose="020B0604020202020204" pitchFamily="34" charset="0"/>
                        <a:buChar char="•"/>
                      </a:pPr>
                      <a:r>
                        <a:rPr lang="en-US" sz="1400" dirty="0">
                          <a:latin typeface="Agency FB" panose="020B0503020202020204" pitchFamily="34" charset="0"/>
                        </a:rPr>
                        <a:t>Reduced downlink through processing</a:t>
                      </a:r>
                    </a:p>
                    <a:p>
                      <a:pPr marL="285750" indent="-285750">
                        <a:buFont typeface="Arial" panose="020B0604020202020204" pitchFamily="34" charset="0"/>
                        <a:buChar char="•"/>
                      </a:pPr>
                      <a:r>
                        <a:rPr lang="en-US" sz="1400" dirty="0">
                          <a:latin typeface="Agency FB" panose="020B0503020202020204" pitchFamily="34" charset="0"/>
                        </a:rPr>
                        <a:t>Advanced algorithms </a:t>
                      </a:r>
                    </a:p>
                  </a:txBody>
                  <a:tcPr/>
                </a:tc>
                <a:extLst>
                  <a:ext uri="{0D108BD9-81ED-4DB2-BD59-A6C34878D82A}">
                    <a16:rowId xmlns:a16="http://schemas.microsoft.com/office/drawing/2014/main" val="1050046940"/>
                  </a:ext>
                </a:extLst>
              </a:tr>
              <a:tr h="370840">
                <a:tc>
                  <a:txBody>
                    <a:bodyPr/>
                    <a:lstStyle/>
                    <a:p>
                      <a:r>
                        <a:rPr lang="en-US" sz="1400" b="1" dirty="0">
                          <a:latin typeface="Agency FB" panose="020B0503020202020204" pitchFamily="34" charset="0"/>
                        </a:rPr>
                        <a:t>Hardware Accelerators</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latin typeface="Agency FB" panose="020B0503020202020204" pitchFamily="34" charset="0"/>
                        </a:rPr>
                        <a:t>Offload intensive processing to FPGAs</a:t>
                      </a:r>
                    </a:p>
                    <a:p>
                      <a:pPr marL="285750" indent="-285750">
                        <a:buFont typeface="Arial" panose="020B0604020202020204" pitchFamily="34" charset="0"/>
                        <a:buChar char="•"/>
                      </a:pPr>
                      <a:r>
                        <a:rPr lang="en-US" sz="1400" dirty="0">
                          <a:latin typeface="Agency FB" panose="020B0503020202020204" pitchFamily="34" charset="0"/>
                        </a:rPr>
                        <a:t>Reconfiguring HW without power cycling</a:t>
                      </a:r>
                    </a:p>
                  </a:txBody>
                  <a:tcPr/>
                </a:tc>
                <a:extLst>
                  <a:ext uri="{0D108BD9-81ED-4DB2-BD59-A6C34878D82A}">
                    <a16:rowId xmlns:a16="http://schemas.microsoft.com/office/drawing/2014/main" val="4028624614"/>
                  </a:ext>
                </a:extLst>
              </a:tr>
              <a:tr h="370840">
                <a:tc>
                  <a:txBody>
                    <a:bodyPr/>
                    <a:lstStyle/>
                    <a:p>
                      <a:r>
                        <a:rPr lang="en-US" sz="1400" b="1" dirty="0">
                          <a:latin typeface="Agency FB" panose="020B0503020202020204" pitchFamily="34" charset="0"/>
                        </a:rPr>
                        <a:t>Multi-Core Processing Isolation</a:t>
                      </a:r>
                    </a:p>
                  </a:txBody>
                  <a:tcPr/>
                </a:tc>
                <a:tc>
                  <a:txBody>
                    <a:bodyPr/>
                    <a:lstStyle/>
                    <a:p>
                      <a:pPr marL="285750" indent="-285750">
                        <a:buFont typeface="Arial" panose="020B0604020202020204" pitchFamily="34" charset="0"/>
                        <a:buChar char="•"/>
                      </a:pPr>
                      <a:r>
                        <a:rPr lang="en-US" sz="1400" dirty="0">
                          <a:latin typeface="Agency FB" panose="020B0503020202020204" pitchFamily="34" charset="0"/>
                        </a:rPr>
                        <a:t>Cohosting Bus/Payload/Mission Processing/Planning Software</a:t>
                      </a:r>
                    </a:p>
                  </a:txBody>
                  <a:tcPr/>
                </a:tc>
                <a:extLst>
                  <a:ext uri="{0D108BD9-81ED-4DB2-BD59-A6C34878D82A}">
                    <a16:rowId xmlns:a16="http://schemas.microsoft.com/office/drawing/2014/main" val="1095264737"/>
                  </a:ext>
                </a:extLst>
              </a:tr>
            </a:tbl>
          </a:graphicData>
        </a:graphic>
      </p:graphicFrame>
      <p:graphicFrame>
        <p:nvGraphicFramePr>
          <p:cNvPr id="5" name="Table 4">
            <a:extLst>
              <a:ext uri="{FF2B5EF4-FFF2-40B4-BE49-F238E27FC236}">
                <a16:creationId xmlns:a16="http://schemas.microsoft.com/office/drawing/2014/main" id="{0FD0A975-3C47-460B-8831-59D44DF891D7}"/>
              </a:ext>
            </a:extLst>
          </p:cNvPr>
          <p:cNvGraphicFramePr>
            <a:graphicFrameLocks noGrp="1"/>
          </p:cNvGraphicFramePr>
          <p:nvPr/>
        </p:nvGraphicFramePr>
        <p:xfrm>
          <a:off x="6037617" y="1115449"/>
          <a:ext cx="5577840" cy="2443480"/>
        </p:xfrm>
        <a:graphic>
          <a:graphicData uri="http://schemas.openxmlformats.org/drawingml/2006/table">
            <a:tbl>
              <a:tblPr firstRow="1" bandRow="1">
                <a:tableStyleId>{69012ECD-51FC-41F1-AA8D-1B2483CD663E}</a:tableStyleId>
              </a:tblPr>
              <a:tblGrid>
                <a:gridCol w="2651760">
                  <a:extLst>
                    <a:ext uri="{9D8B030D-6E8A-4147-A177-3AD203B41FA5}">
                      <a16:colId xmlns:a16="http://schemas.microsoft.com/office/drawing/2014/main" val="3703552713"/>
                    </a:ext>
                  </a:extLst>
                </a:gridCol>
                <a:gridCol w="2926080">
                  <a:extLst>
                    <a:ext uri="{9D8B030D-6E8A-4147-A177-3AD203B41FA5}">
                      <a16:colId xmlns:a16="http://schemas.microsoft.com/office/drawing/2014/main" val="2714229470"/>
                    </a:ext>
                  </a:extLst>
                </a:gridCol>
              </a:tblGrid>
              <a:tr h="370840">
                <a:tc gridSpan="2">
                  <a:txBody>
                    <a:bodyPr/>
                    <a:lstStyle/>
                    <a:p>
                      <a:pPr algn="ctr"/>
                      <a:r>
                        <a:rPr lang="en-US" dirty="0">
                          <a:latin typeface="Agency FB" panose="020B0503020202020204" pitchFamily="34" charset="0"/>
                        </a:rPr>
                        <a:t>Faster to Deliver </a:t>
                      </a:r>
                      <a:r>
                        <a:rPr lang="en-US" b="0" i="1" dirty="0">
                          <a:latin typeface="Agency FB" panose="020B0503020202020204" pitchFamily="34" charset="0"/>
                        </a:rPr>
                        <a:t>– “Develop Once, Deploy Multiple Times”</a:t>
                      </a:r>
                    </a:p>
                  </a:txBody>
                  <a:tcPr/>
                </a:tc>
                <a:tc hMerge="1">
                  <a:txBody>
                    <a:bodyPr/>
                    <a:lstStyle/>
                    <a:p>
                      <a:endParaRPr lang="en-US" dirty="0"/>
                    </a:p>
                  </a:txBody>
                  <a:tcPr/>
                </a:tc>
                <a:extLst>
                  <a:ext uri="{0D108BD9-81ED-4DB2-BD59-A6C34878D82A}">
                    <a16:rowId xmlns:a16="http://schemas.microsoft.com/office/drawing/2014/main" val="409546396"/>
                  </a:ext>
                </a:extLst>
              </a:tr>
              <a:tr h="370840">
                <a:tc>
                  <a:txBody>
                    <a:bodyPr/>
                    <a:lstStyle/>
                    <a:p>
                      <a:pPr marL="0" algn="l" defTabSz="914400" rtl="0" eaLnBrk="1" latinLnBrk="0" hangingPunct="1"/>
                      <a:r>
                        <a:rPr lang="en-US" sz="1400" b="1" kern="1200" dirty="0">
                          <a:solidFill>
                            <a:schemeClr val="tx1"/>
                          </a:solidFill>
                          <a:latin typeface="Agency FB" panose="020B0503020202020204" pitchFamily="34" charset="0"/>
                          <a:ea typeface="+mn-ea"/>
                          <a:cs typeface="+mn-cs"/>
                        </a:rPr>
                        <a:t>Product Line Methodology</a:t>
                      </a:r>
                    </a:p>
                  </a:txBody>
                  <a:tcPr/>
                </a:tc>
                <a:tc>
                  <a:txBody>
                    <a:bodyPr/>
                    <a:lstStyle/>
                    <a:p>
                      <a:pPr marL="285750" indent="-285750" algn="l" defTabSz="914400" rtl="0" eaLnBrk="1" latinLnBrk="0" hangingPunct="1">
                        <a:buFont typeface="Arial" panose="020B0604020202020204" pitchFamily="34" charset="0"/>
                        <a:buChar char="•"/>
                      </a:pPr>
                      <a:r>
                        <a:rPr lang="en-US" sz="1400" kern="1200" dirty="0">
                          <a:solidFill>
                            <a:schemeClr val="tx1"/>
                          </a:solidFill>
                          <a:latin typeface="Agency FB" panose="020B0503020202020204" pitchFamily="34" charset="0"/>
                          <a:ea typeface="+mn-ea"/>
                          <a:cs typeface="+mn-cs"/>
                        </a:rPr>
                        <a:t>Catalog of Applications</a:t>
                      </a:r>
                    </a:p>
                    <a:p>
                      <a:pPr marL="285750" indent="-285750" algn="l" defTabSz="914400" rtl="0" eaLnBrk="1" latinLnBrk="0" hangingPunct="1">
                        <a:buFont typeface="Arial" panose="020B0604020202020204" pitchFamily="34" charset="0"/>
                        <a:buChar char="•"/>
                      </a:pPr>
                      <a:r>
                        <a:rPr lang="en-US" sz="1400" kern="1200" dirty="0">
                          <a:solidFill>
                            <a:schemeClr val="tx1"/>
                          </a:solidFill>
                          <a:latin typeface="Agency FB" panose="020B0503020202020204" pitchFamily="34" charset="0"/>
                          <a:ea typeface="+mn-ea"/>
                          <a:cs typeface="+mn-cs"/>
                        </a:rPr>
                        <a:t>Deploy with minimal cost and schedule</a:t>
                      </a:r>
                    </a:p>
                  </a:txBody>
                  <a:tcPr/>
                </a:tc>
                <a:extLst>
                  <a:ext uri="{0D108BD9-81ED-4DB2-BD59-A6C34878D82A}">
                    <a16:rowId xmlns:a16="http://schemas.microsoft.com/office/drawing/2014/main" val="1492695162"/>
                  </a:ext>
                </a:extLst>
              </a:tr>
              <a:tr h="370840">
                <a:tc>
                  <a:txBody>
                    <a:bodyPr/>
                    <a:lstStyle/>
                    <a:p>
                      <a:pPr marL="0" algn="l" defTabSz="914400" rtl="0" eaLnBrk="1" latinLnBrk="0" hangingPunct="1"/>
                      <a:r>
                        <a:rPr lang="en-US" sz="1400" b="1" kern="1200" dirty="0">
                          <a:solidFill>
                            <a:schemeClr val="tx1"/>
                          </a:solidFill>
                          <a:latin typeface="Agency FB" panose="020B0503020202020204" pitchFamily="34" charset="0"/>
                          <a:ea typeface="+mn-ea"/>
                          <a:cs typeface="+mn-cs"/>
                        </a:rPr>
                        <a:t>3</a:t>
                      </a:r>
                      <a:r>
                        <a:rPr lang="en-US" sz="1400" b="1" kern="1200" baseline="30000" dirty="0">
                          <a:solidFill>
                            <a:schemeClr val="tx1"/>
                          </a:solidFill>
                          <a:latin typeface="Agency FB" panose="020B0503020202020204" pitchFamily="34" charset="0"/>
                          <a:ea typeface="+mn-ea"/>
                          <a:cs typeface="+mn-cs"/>
                        </a:rPr>
                        <a:t>rd</a:t>
                      </a:r>
                      <a:r>
                        <a:rPr lang="en-US" sz="1400" b="1" kern="1200" dirty="0">
                          <a:solidFill>
                            <a:schemeClr val="tx1"/>
                          </a:solidFill>
                          <a:latin typeface="Agency FB" panose="020B0503020202020204" pitchFamily="34" charset="0"/>
                          <a:ea typeface="+mn-ea"/>
                          <a:cs typeface="+mn-cs"/>
                        </a:rPr>
                        <a:t> Party Application Hosting</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tx1"/>
                          </a:solidFill>
                          <a:latin typeface="Agency FB" panose="020B0503020202020204" pitchFamily="34" charset="0"/>
                          <a:ea typeface="+mn-ea"/>
                          <a:cs typeface="+mn-cs"/>
                        </a:rPr>
                        <a:t>Increased internal &amp; external collaboration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tx1"/>
                          </a:solidFill>
                          <a:latin typeface="Agency FB" panose="020B0503020202020204" pitchFamily="34" charset="0"/>
                          <a:ea typeface="+mn-ea"/>
                          <a:cs typeface="+mn-cs"/>
                        </a:rPr>
                        <a:t>Rapidly add new capabilities post-launch</a:t>
                      </a:r>
                    </a:p>
                  </a:txBody>
                  <a:tcPr/>
                </a:tc>
                <a:extLst>
                  <a:ext uri="{0D108BD9-81ED-4DB2-BD59-A6C34878D82A}">
                    <a16:rowId xmlns:a16="http://schemas.microsoft.com/office/drawing/2014/main" val="1050046940"/>
                  </a:ext>
                </a:extLst>
              </a:tr>
              <a:tr h="370840">
                <a:tc>
                  <a:txBody>
                    <a:bodyPr/>
                    <a:lstStyle/>
                    <a:p>
                      <a:pPr marL="0" algn="l" defTabSz="914400" rtl="0" eaLnBrk="1" latinLnBrk="0" hangingPunct="1"/>
                      <a:r>
                        <a:rPr lang="en-US" sz="1400" b="1" kern="1200" dirty="0">
                          <a:solidFill>
                            <a:schemeClr val="tx1"/>
                          </a:solidFill>
                          <a:latin typeface="Agency FB" panose="020B0503020202020204" pitchFamily="34" charset="0"/>
                          <a:ea typeface="+mn-ea"/>
                          <a:cs typeface="+mn-cs"/>
                        </a:rPr>
                        <a:t>Isolated Qualification Possible</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tx1"/>
                          </a:solidFill>
                          <a:latin typeface="Agency FB" panose="020B0503020202020204" pitchFamily="34" charset="0"/>
                          <a:ea typeface="+mn-ea"/>
                          <a:cs typeface="+mn-cs"/>
                        </a:rPr>
                        <a:t>Full FSW image re-qual is not required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tx1"/>
                          </a:solidFill>
                          <a:latin typeface="Agency FB" panose="020B0503020202020204" pitchFamily="34" charset="0"/>
                          <a:ea typeface="+mn-ea"/>
                          <a:cs typeface="+mn-cs"/>
                        </a:rPr>
                        <a:t>Rapid qual to support ATLO or on-orbit Ops</a:t>
                      </a:r>
                    </a:p>
                  </a:txBody>
                  <a:tcPr/>
                </a:tc>
                <a:extLst>
                  <a:ext uri="{0D108BD9-81ED-4DB2-BD59-A6C34878D82A}">
                    <a16:rowId xmlns:a16="http://schemas.microsoft.com/office/drawing/2014/main" val="4028624614"/>
                  </a:ext>
                </a:extLst>
              </a:tr>
              <a:tr h="370840">
                <a:tc>
                  <a:txBody>
                    <a:bodyPr/>
                    <a:lstStyle/>
                    <a:p>
                      <a:pPr marL="0" algn="l" defTabSz="914400" rtl="0" eaLnBrk="1" latinLnBrk="0" hangingPunct="1"/>
                      <a:r>
                        <a:rPr lang="en-US" sz="1400" b="1" kern="1200" dirty="0">
                          <a:solidFill>
                            <a:schemeClr val="tx1"/>
                          </a:solidFill>
                          <a:latin typeface="Agency FB" panose="020B0503020202020204" pitchFamily="34" charset="0"/>
                          <a:ea typeface="+mn-ea"/>
                          <a:cs typeface="+mn-cs"/>
                        </a:rPr>
                        <a:t>Common Testbeds</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tx1"/>
                          </a:solidFill>
                          <a:latin typeface="Agency FB" panose="020B0503020202020204" pitchFamily="34" charset="0"/>
                          <a:ea typeface="+mn-ea"/>
                          <a:cs typeface="+mn-cs"/>
                        </a:rPr>
                        <a:t>Capital assets supporting all programs</a:t>
                      </a:r>
                    </a:p>
                    <a:p>
                      <a:pPr marL="285750" indent="-285750" algn="l" defTabSz="914400" rtl="0" eaLnBrk="1" latinLnBrk="0" hangingPunct="1">
                        <a:buFont typeface="Arial" panose="020B0604020202020204" pitchFamily="34" charset="0"/>
                        <a:buChar char="•"/>
                      </a:pPr>
                      <a:r>
                        <a:rPr lang="en-US" sz="1400" kern="1200" dirty="0">
                          <a:solidFill>
                            <a:schemeClr val="tx1"/>
                          </a:solidFill>
                          <a:latin typeface="Agency FB" panose="020B0503020202020204" pitchFamily="34" charset="0"/>
                          <a:ea typeface="+mn-ea"/>
                          <a:cs typeface="+mn-cs"/>
                        </a:rPr>
                        <a:t>Common Everything</a:t>
                      </a:r>
                    </a:p>
                  </a:txBody>
                  <a:tcPr/>
                </a:tc>
                <a:extLst>
                  <a:ext uri="{0D108BD9-81ED-4DB2-BD59-A6C34878D82A}">
                    <a16:rowId xmlns:a16="http://schemas.microsoft.com/office/drawing/2014/main" val="1095264737"/>
                  </a:ext>
                </a:extLst>
              </a:tr>
            </a:tbl>
          </a:graphicData>
        </a:graphic>
      </p:graphicFrame>
      <p:graphicFrame>
        <p:nvGraphicFramePr>
          <p:cNvPr id="6" name="Table 5">
            <a:extLst>
              <a:ext uri="{FF2B5EF4-FFF2-40B4-BE49-F238E27FC236}">
                <a16:creationId xmlns:a16="http://schemas.microsoft.com/office/drawing/2014/main" id="{0604B41E-B58D-4BB2-9F27-98DB37954E52}"/>
              </a:ext>
            </a:extLst>
          </p:cNvPr>
          <p:cNvGraphicFramePr>
            <a:graphicFrameLocks noGrp="1"/>
          </p:cNvGraphicFramePr>
          <p:nvPr/>
        </p:nvGraphicFramePr>
        <p:xfrm>
          <a:off x="394268" y="3639917"/>
          <a:ext cx="5577840" cy="2443480"/>
        </p:xfrm>
        <a:graphic>
          <a:graphicData uri="http://schemas.openxmlformats.org/drawingml/2006/table">
            <a:tbl>
              <a:tblPr firstRow="1" bandRow="1">
                <a:tableStyleId>{69012ECD-51FC-41F1-AA8D-1B2483CD663E}</a:tableStyleId>
              </a:tblPr>
              <a:tblGrid>
                <a:gridCol w="2651760">
                  <a:extLst>
                    <a:ext uri="{9D8B030D-6E8A-4147-A177-3AD203B41FA5}">
                      <a16:colId xmlns:a16="http://schemas.microsoft.com/office/drawing/2014/main" val="3703552713"/>
                    </a:ext>
                  </a:extLst>
                </a:gridCol>
                <a:gridCol w="2926080">
                  <a:extLst>
                    <a:ext uri="{9D8B030D-6E8A-4147-A177-3AD203B41FA5}">
                      <a16:colId xmlns:a16="http://schemas.microsoft.com/office/drawing/2014/main" val="2714229470"/>
                    </a:ext>
                  </a:extLst>
                </a:gridCol>
              </a:tblGrid>
              <a:tr h="370840">
                <a:tc gridSpan="2">
                  <a:txBody>
                    <a:bodyPr/>
                    <a:lstStyle/>
                    <a:p>
                      <a:pPr algn="ctr"/>
                      <a:r>
                        <a:rPr lang="en-US" dirty="0">
                          <a:latin typeface="Agency FB" panose="020B0503020202020204" pitchFamily="34" charset="0"/>
                        </a:rPr>
                        <a:t>Dynamic Orchestration </a:t>
                      </a:r>
                      <a:r>
                        <a:rPr lang="en-US" b="0" i="1" dirty="0">
                          <a:latin typeface="Agency FB" panose="020B0503020202020204" pitchFamily="34" charset="0"/>
                        </a:rPr>
                        <a:t>– “Adapting on the Fly”</a:t>
                      </a:r>
                    </a:p>
                  </a:txBody>
                  <a:tcPr/>
                </a:tc>
                <a:tc hMerge="1">
                  <a:txBody>
                    <a:bodyPr/>
                    <a:lstStyle/>
                    <a:p>
                      <a:endParaRPr lang="en-US" dirty="0"/>
                    </a:p>
                  </a:txBody>
                  <a:tcPr/>
                </a:tc>
                <a:extLst>
                  <a:ext uri="{0D108BD9-81ED-4DB2-BD59-A6C34878D82A}">
                    <a16:rowId xmlns:a16="http://schemas.microsoft.com/office/drawing/2014/main" val="409546396"/>
                  </a:ext>
                </a:extLst>
              </a:tr>
              <a:tr h="370840">
                <a:tc>
                  <a:txBody>
                    <a:bodyPr/>
                    <a:lstStyle/>
                    <a:p>
                      <a:r>
                        <a:rPr lang="en-US" sz="1400" b="1" dirty="0">
                          <a:latin typeface="Agency FB" panose="020B0503020202020204" pitchFamily="34" charset="0"/>
                        </a:rPr>
                        <a:t>Multi-Mission Support/</a:t>
                      </a:r>
                      <a:r>
                        <a:rPr lang="en-US" sz="1400" b="1" dirty="0" err="1">
                          <a:latin typeface="Agency FB" panose="020B0503020202020204" pitchFamily="34" charset="0"/>
                        </a:rPr>
                        <a:t>Reprogammability</a:t>
                      </a:r>
                      <a:endParaRPr lang="en-US" sz="1400" b="1" dirty="0">
                        <a:latin typeface="Agency FB" panose="020B0503020202020204" pitchFamily="34" charset="0"/>
                      </a:endParaRPr>
                    </a:p>
                  </a:txBody>
                  <a:tcPr marR="0"/>
                </a:tc>
                <a:tc>
                  <a:txBody>
                    <a:bodyPr/>
                    <a:lstStyle/>
                    <a:p>
                      <a:pPr marL="285750" indent="-285750">
                        <a:buFont typeface="Arial" panose="020B0604020202020204" pitchFamily="34" charset="0"/>
                        <a:buChar char="•"/>
                      </a:pPr>
                      <a:r>
                        <a:rPr lang="en-US" sz="1400" dirty="0">
                          <a:latin typeface="Agency FB" panose="020B0503020202020204" pitchFamily="34" charset="0"/>
                        </a:rPr>
                        <a:t>Enhancing and evolving missions</a:t>
                      </a:r>
                    </a:p>
                    <a:p>
                      <a:pPr marL="285750" indent="-285750">
                        <a:buFont typeface="Arial" panose="020B0604020202020204" pitchFamily="34" charset="0"/>
                        <a:buChar char="•"/>
                      </a:pPr>
                      <a:r>
                        <a:rPr lang="en-US" sz="1400" dirty="0">
                          <a:latin typeface="Agency FB" panose="020B0503020202020204" pitchFamily="34" charset="0"/>
                        </a:rPr>
                        <a:t>Repurposing payloads and spacecraft</a:t>
                      </a:r>
                    </a:p>
                  </a:txBody>
                  <a:tcPr/>
                </a:tc>
                <a:extLst>
                  <a:ext uri="{0D108BD9-81ED-4DB2-BD59-A6C34878D82A}">
                    <a16:rowId xmlns:a16="http://schemas.microsoft.com/office/drawing/2014/main" val="1492695162"/>
                  </a:ext>
                </a:extLst>
              </a:tr>
              <a:tr h="370840">
                <a:tc>
                  <a:txBody>
                    <a:bodyPr/>
                    <a:lstStyle/>
                    <a:p>
                      <a:r>
                        <a:rPr lang="en-US" sz="1400" b="1" dirty="0">
                          <a:latin typeface="Agency FB" panose="020B0503020202020204" pitchFamily="34" charset="0"/>
                        </a:rPr>
                        <a:t>Spin-Up and Spin-Down of Applications</a:t>
                      </a:r>
                    </a:p>
                  </a:txBody>
                  <a:tcPr/>
                </a:tc>
                <a:tc>
                  <a:txBody>
                    <a:bodyPr/>
                    <a:lstStyle/>
                    <a:p>
                      <a:pPr marL="285750" indent="-285750">
                        <a:buFont typeface="Arial" panose="020B0604020202020204" pitchFamily="34" charset="0"/>
                        <a:buChar char="•"/>
                      </a:pPr>
                      <a:r>
                        <a:rPr lang="en-US" sz="1400" dirty="0">
                          <a:latin typeface="Agency FB" panose="020B0503020202020204" pitchFamily="34" charset="0"/>
                        </a:rPr>
                        <a:t>Reduced tasking latencies</a:t>
                      </a:r>
                    </a:p>
                    <a:p>
                      <a:pPr marL="285750" indent="-285750">
                        <a:buFont typeface="Arial" panose="020B0604020202020204" pitchFamily="34" charset="0"/>
                        <a:buChar char="•"/>
                      </a:pPr>
                      <a:r>
                        <a:rPr lang="en-US" sz="1400" dirty="0">
                          <a:latin typeface="Agency FB" panose="020B0503020202020204" pitchFamily="34" charset="0"/>
                        </a:rPr>
                        <a:t>Responding to faults without a full reboot</a:t>
                      </a:r>
                    </a:p>
                  </a:txBody>
                  <a:tcPr/>
                </a:tc>
                <a:extLst>
                  <a:ext uri="{0D108BD9-81ED-4DB2-BD59-A6C34878D82A}">
                    <a16:rowId xmlns:a16="http://schemas.microsoft.com/office/drawing/2014/main" val="1050046940"/>
                  </a:ext>
                </a:extLst>
              </a:tr>
              <a:tr h="370840">
                <a:tc>
                  <a:txBody>
                    <a:bodyPr/>
                    <a:lstStyle/>
                    <a:p>
                      <a:r>
                        <a:rPr lang="en-US" sz="1400" b="1" dirty="0">
                          <a:latin typeface="Agency FB" panose="020B0503020202020204" pitchFamily="34" charset="0"/>
                        </a:rPr>
                        <a:t>Rapid Re-Tasking and Cueing</a:t>
                      </a:r>
                    </a:p>
                  </a:txBody>
                  <a:tcPr/>
                </a:tc>
                <a:tc>
                  <a:txBody>
                    <a:bodyPr/>
                    <a:lstStyle/>
                    <a:p>
                      <a:pPr marL="285750" indent="-285750">
                        <a:buFont typeface="Arial" panose="020B0604020202020204" pitchFamily="34" charset="0"/>
                        <a:buChar char="•"/>
                      </a:pPr>
                      <a:r>
                        <a:rPr lang="en-US" sz="1400" dirty="0">
                          <a:latin typeface="Agency FB" panose="020B0503020202020204" pitchFamily="34" charset="0"/>
                        </a:rPr>
                        <a:t>Dynamic/Rapid Mission re-tasking</a:t>
                      </a:r>
                    </a:p>
                    <a:p>
                      <a:pPr marL="285750" indent="-285750">
                        <a:buFont typeface="Arial" panose="020B0604020202020204" pitchFamily="34" charset="0"/>
                        <a:buChar char="•"/>
                      </a:pPr>
                      <a:r>
                        <a:rPr lang="en-US" sz="1400" dirty="0">
                          <a:latin typeface="Agency FB" panose="020B0503020202020204" pitchFamily="34" charset="0"/>
                        </a:rPr>
                        <a:t>Rapid response to self tips</a:t>
                      </a:r>
                    </a:p>
                  </a:txBody>
                  <a:tcPr/>
                </a:tc>
                <a:extLst>
                  <a:ext uri="{0D108BD9-81ED-4DB2-BD59-A6C34878D82A}">
                    <a16:rowId xmlns:a16="http://schemas.microsoft.com/office/drawing/2014/main" val="4028624614"/>
                  </a:ext>
                </a:extLst>
              </a:tr>
              <a:tr h="370840">
                <a:tc>
                  <a:txBody>
                    <a:bodyPr/>
                    <a:lstStyle/>
                    <a:p>
                      <a:r>
                        <a:rPr lang="en-US" sz="1400" b="1" dirty="0">
                          <a:latin typeface="Agency FB" panose="020B0503020202020204" pitchFamily="34" charset="0"/>
                        </a:rPr>
                        <a:t>Advanced Autonomy</a:t>
                      </a:r>
                    </a:p>
                  </a:txBody>
                  <a:tcPr/>
                </a:tc>
                <a:tc>
                  <a:txBody>
                    <a:bodyPr/>
                    <a:lstStyle/>
                    <a:p>
                      <a:pPr marL="285750" indent="-285750">
                        <a:buFont typeface="Arial" panose="020B0604020202020204" pitchFamily="34" charset="0"/>
                        <a:buChar char="•"/>
                      </a:pPr>
                      <a:r>
                        <a:rPr lang="en-US" sz="1400" dirty="0">
                          <a:latin typeface="Agency FB" panose="020B0503020202020204" pitchFamily="34" charset="0"/>
                        </a:rPr>
                        <a:t>Support of autonomous tasking, cueing, resiliency, processing, etc.</a:t>
                      </a:r>
                    </a:p>
                  </a:txBody>
                  <a:tcPr/>
                </a:tc>
                <a:extLst>
                  <a:ext uri="{0D108BD9-81ED-4DB2-BD59-A6C34878D82A}">
                    <a16:rowId xmlns:a16="http://schemas.microsoft.com/office/drawing/2014/main" val="1095264737"/>
                  </a:ext>
                </a:extLst>
              </a:tr>
            </a:tbl>
          </a:graphicData>
        </a:graphic>
      </p:graphicFrame>
      <p:graphicFrame>
        <p:nvGraphicFramePr>
          <p:cNvPr id="7" name="Table 6">
            <a:extLst>
              <a:ext uri="{FF2B5EF4-FFF2-40B4-BE49-F238E27FC236}">
                <a16:creationId xmlns:a16="http://schemas.microsoft.com/office/drawing/2014/main" id="{B58D839A-338D-4AA6-9388-E5132674A1BC}"/>
              </a:ext>
            </a:extLst>
          </p:cNvPr>
          <p:cNvGraphicFramePr>
            <a:graphicFrameLocks noGrp="1"/>
          </p:cNvGraphicFramePr>
          <p:nvPr/>
        </p:nvGraphicFramePr>
        <p:xfrm>
          <a:off x="6037617" y="3644834"/>
          <a:ext cx="5577840" cy="2443480"/>
        </p:xfrm>
        <a:graphic>
          <a:graphicData uri="http://schemas.openxmlformats.org/drawingml/2006/table">
            <a:tbl>
              <a:tblPr firstRow="1" bandRow="1">
                <a:tableStyleId>{69012ECD-51FC-41F1-AA8D-1B2483CD663E}</a:tableStyleId>
              </a:tblPr>
              <a:tblGrid>
                <a:gridCol w="2651760">
                  <a:extLst>
                    <a:ext uri="{9D8B030D-6E8A-4147-A177-3AD203B41FA5}">
                      <a16:colId xmlns:a16="http://schemas.microsoft.com/office/drawing/2014/main" val="3703552713"/>
                    </a:ext>
                  </a:extLst>
                </a:gridCol>
                <a:gridCol w="2926080">
                  <a:extLst>
                    <a:ext uri="{9D8B030D-6E8A-4147-A177-3AD203B41FA5}">
                      <a16:colId xmlns:a16="http://schemas.microsoft.com/office/drawing/2014/main" val="2714229470"/>
                    </a:ext>
                  </a:extLst>
                </a:gridCol>
              </a:tblGrid>
              <a:tr h="370840">
                <a:tc gridSpan="2">
                  <a:txBody>
                    <a:bodyPr/>
                    <a:lstStyle/>
                    <a:p>
                      <a:pPr algn="ctr"/>
                      <a:r>
                        <a:rPr lang="en-US" dirty="0">
                          <a:latin typeface="Agency FB" panose="020B0503020202020204" pitchFamily="34" charset="0"/>
                        </a:rPr>
                        <a:t>Platform Agnostic </a:t>
                      </a:r>
                      <a:r>
                        <a:rPr lang="en-US" b="0" i="1" dirty="0">
                          <a:latin typeface="Agency FB" panose="020B0503020202020204" pitchFamily="34" charset="0"/>
                        </a:rPr>
                        <a:t>– “Resolving the $10M Question”</a:t>
                      </a:r>
                    </a:p>
                  </a:txBody>
                  <a:tcPr/>
                </a:tc>
                <a:tc hMerge="1">
                  <a:txBody>
                    <a:bodyPr/>
                    <a:lstStyle/>
                    <a:p>
                      <a:endParaRPr lang="en-US" dirty="0"/>
                    </a:p>
                  </a:txBody>
                  <a:tcPr/>
                </a:tc>
                <a:extLst>
                  <a:ext uri="{0D108BD9-81ED-4DB2-BD59-A6C34878D82A}">
                    <a16:rowId xmlns:a16="http://schemas.microsoft.com/office/drawing/2014/main" val="409546396"/>
                  </a:ext>
                </a:extLst>
              </a:tr>
              <a:tr h="370840">
                <a:tc>
                  <a:txBody>
                    <a:bodyPr/>
                    <a:lstStyle/>
                    <a:p>
                      <a:r>
                        <a:rPr lang="en-US" sz="1400" b="1" dirty="0">
                          <a:latin typeface="Agency FB" panose="020B0503020202020204" pitchFamily="34" charset="0"/>
                        </a:rPr>
                        <a:t>Open Standard Support</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latin typeface="Agency FB" panose="020B0503020202020204" pitchFamily="34" charset="0"/>
                        </a:rPr>
                        <a:t>Modular Application Framework</a:t>
                      </a:r>
                    </a:p>
                    <a:p>
                      <a:pPr marL="285750" indent="-285750">
                        <a:buFont typeface="Arial" panose="020B0604020202020204" pitchFamily="34" charset="0"/>
                        <a:buChar char="•"/>
                      </a:pPr>
                      <a:r>
                        <a:rPr lang="en-US" sz="1400" dirty="0">
                          <a:latin typeface="Agency FB" panose="020B0503020202020204" pitchFamily="34" charset="0"/>
                        </a:rPr>
                        <a:t>FACE, OMS/UCI, SmartSat Standards</a:t>
                      </a:r>
                    </a:p>
                  </a:txBody>
                  <a:tcPr/>
                </a:tc>
                <a:extLst>
                  <a:ext uri="{0D108BD9-81ED-4DB2-BD59-A6C34878D82A}">
                    <a16:rowId xmlns:a16="http://schemas.microsoft.com/office/drawing/2014/main" val="1492695162"/>
                  </a:ext>
                </a:extLst>
              </a:tr>
              <a:tr h="370840">
                <a:tc>
                  <a:txBody>
                    <a:bodyPr/>
                    <a:lstStyle/>
                    <a:p>
                      <a:r>
                        <a:rPr lang="en-US" sz="1400" b="1" dirty="0">
                          <a:latin typeface="Agency FB" panose="020B0503020202020204" pitchFamily="34" charset="0"/>
                        </a:rPr>
                        <a:t>Integrated Space-to-Ground</a:t>
                      </a:r>
                    </a:p>
                  </a:txBody>
                  <a:tcPr/>
                </a:tc>
                <a:tc>
                  <a:txBody>
                    <a:bodyPr/>
                    <a:lstStyle/>
                    <a:p>
                      <a:pPr marL="285750" indent="-285750">
                        <a:buFont typeface="Arial" panose="020B0604020202020204" pitchFamily="34" charset="0"/>
                        <a:buChar char="•"/>
                      </a:pPr>
                      <a:r>
                        <a:rPr lang="en-US" sz="1400" dirty="0">
                          <a:latin typeface="Agency FB" panose="020B0503020202020204" pitchFamily="34" charset="0"/>
                        </a:rPr>
                        <a:t>Virtual execution of mission applications</a:t>
                      </a:r>
                    </a:p>
                    <a:p>
                      <a:pPr marL="285750" indent="-285750">
                        <a:buFont typeface="Arial" panose="020B0604020202020204" pitchFamily="34" charset="0"/>
                        <a:buChar char="•"/>
                      </a:pPr>
                      <a:r>
                        <a:rPr lang="en-US" sz="1400" dirty="0">
                          <a:latin typeface="Agency FB" panose="020B0503020202020204" pitchFamily="34" charset="0"/>
                        </a:rPr>
                        <a:t>Space/Ground Open Systems Architecture</a:t>
                      </a:r>
                    </a:p>
                  </a:txBody>
                  <a:tcPr/>
                </a:tc>
                <a:extLst>
                  <a:ext uri="{0D108BD9-81ED-4DB2-BD59-A6C34878D82A}">
                    <a16:rowId xmlns:a16="http://schemas.microsoft.com/office/drawing/2014/main" val="1050046940"/>
                  </a:ext>
                </a:extLst>
              </a:tr>
              <a:tr h="370840">
                <a:tc>
                  <a:txBody>
                    <a:bodyPr/>
                    <a:lstStyle/>
                    <a:p>
                      <a:r>
                        <a:rPr lang="en-US" sz="1400" b="1" dirty="0">
                          <a:latin typeface="Agency FB" panose="020B0503020202020204" pitchFamily="34" charset="0"/>
                        </a:rPr>
                        <a:t>Interoperable Across All Platforms</a:t>
                      </a:r>
                    </a:p>
                  </a:txBody>
                  <a:tcPr/>
                </a:tc>
                <a:tc>
                  <a:txBody>
                    <a:bodyPr/>
                    <a:lstStyle/>
                    <a:p>
                      <a:pPr marL="285750" indent="-285750">
                        <a:buFont typeface="Arial" panose="020B0604020202020204" pitchFamily="34" charset="0"/>
                        <a:buChar char="•"/>
                      </a:pPr>
                      <a:r>
                        <a:rPr lang="en-US" sz="1400" dirty="0">
                          <a:latin typeface="Agency FB" panose="020B0503020202020204" pitchFamily="34" charset="0"/>
                        </a:rPr>
                        <a:t>Ground Sites, Terrestrial Platforms, Aircraft,  LM50/400/1000/2100, etc.</a:t>
                      </a:r>
                    </a:p>
                  </a:txBody>
                  <a:tcPr/>
                </a:tc>
                <a:extLst>
                  <a:ext uri="{0D108BD9-81ED-4DB2-BD59-A6C34878D82A}">
                    <a16:rowId xmlns:a16="http://schemas.microsoft.com/office/drawing/2014/main" val="402862461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latin typeface="Agency FB" panose="020B0503020202020204" pitchFamily="34" charset="0"/>
                        </a:rPr>
                        <a:t>Common Product Support</a:t>
                      </a:r>
                    </a:p>
                  </a:txBody>
                  <a:tcPr/>
                </a:tc>
                <a:tc>
                  <a:txBody>
                    <a:bodyPr/>
                    <a:lstStyle/>
                    <a:p>
                      <a:pPr marL="285750" indent="-285750">
                        <a:buFont typeface="Arial" panose="020B0604020202020204" pitchFamily="34" charset="0"/>
                        <a:buChar char="•"/>
                      </a:pPr>
                      <a:r>
                        <a:rPr lang="en-US" sz="1400" dirty="0">
                          <a:latin typeface="Agency FB" panose="020B0503020202020204" pitchFamily="34" charset="0"/>
                        </a:rPr>
                        <a:t>Alignment to Common Processor Roadmap</a:t>
                      </a:r>
                    </a:p>
                    <a:p>
                      <a:pPr marL="285750" indent="-285750">
                        <a:buFont typeface="Arial" panose="020B0604020202020204" pitchFamily="34" charset="0"/>
                        <a:buChar char="•"/>
                      </a:pPr>
                      <a:r>
                        <a:rPr lang="en-US" sz="1400" dirty="0">
                          <a:latin typeface="Agency FB" panose="020B0503020202020204" pitchFamily="34" charset="0"/>
                        </a:rPr>
                        <a:t>RAD5545, CFC-400, etc.</a:t>
                      </a:r>
                    </a:p>
                  </a:txBody>
                  <a:tcPr/>
                </a:tc>
                <a:extLst>
                  <a:ext uri="{0D108BD9-81ED-4DB2-BD59-A6C34878D82A}">
                    <a16:rowId xmlns:a16="http://schemas.microsoft.com/office/drawing/2014/main" val="1095264737"/>
                  </a:ext>
                </a:extLst>
              </a:tr>
            </a:tbl>
          </a:graphicData>
        </a:graphic>
      </p:graphicFrame>
      <p:pic>
        <p:nvPicPr>
          <p:cNvPr id="9" name="Graphic 8" descr="Rocket">
            <a:extLst>
              <a:ext uri="{FF2B5EF4-FFF2-40B4-BE49-F238E27FC236}">
                <a16:creationId xmlns:a16="http://schemas.microsoft.com/office/drawing/2014/main" id="{5E9F6764-7352-42C3-BBD0-E6F7C403A68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81232" y="1115449"/>
            <a:ext cx="381671" cy="381671"/>
          </a:xfrm>
          <a:prstGeom prst="rect">
            <a:avLst/>
          </a:prstGeom>
        </p:spPr>
      </p:pic>
      <p:pic>
        <p:nvPicPr>
          <p:cNvPr id="11" name="Graphic 10" descr="Gauge">
            <a:extLst>
              <a:ext uri="{FF2B5EF4-FFF2-40B4-BE49-F238E27FC236}">
                <a16:creationId xmlns:a16="http://schemas.microsoft.com/office/drawing/2014/main" id="{BF52B08F-C97E-4E8A-BDF5-EAEA1488F0F5}"/>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43467" y="1096812"/>
            <a:ext cx="384048" cy="384048"/>
          </a:xfrm>
          <a:prstGeom prst="rect">
            <a:avLst/>
          </a:prstGeom>
        </p:spPr>
      </p:pic>
      <p:pic>
        <p:nvPicPr>
          <p:cNvPr id="13" name="Graphic 12" descr="Network">
            <a:extLst>
              <a:ext uri="{FF2B5EF4-FFF2-40B4-BE49-F238E27FC236}">
                <a16:creationId xmlns:a16="http://schemas.microsoft.com/office/drawing/2014/main" id="{87E4C48F-56E8-4FFB-8802-98EDBDA74A29}"/>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43467" y="3636986"/>
            <a:ext cx="384048" cy="384048"/>
          </a:xfrm>
          <a:prstGeom prst="rect">
            <a:avLst/>
          </a:prstGeom>
        </p:spPr>
      </p:pic>
      <p:pic>
        <p:nvPicPr>
          <p:cNvPr id="15" name="Graphic 14" descr="Satellite">
            <a:extLst>
              <a:ext uri="{FF2B5EF4-FFF2-40B4-BE49-F238E27FC236}">
                <a16:creationId xmlns:a16="http://schemas.microsoft.com/office/drawing/2014/main" id="{430E41B2-7B8C-42B8-BFE7-7E02BCFB5C43}"/>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07772" y="3652682"/>
            <a:ext cx="384048" cy="384048"/>
          </a:xfrm>
          <a:prstGeom prst="rect">
            <a:avLst/>
          </a:prstGeom>
        </p:spPr>
      </p:pic>
    </p:spTree>
    <p:extLst>
      <p:ext uri="{BB962C8B-B14F-4D97-AF65-F5344CB8AC3E}">
        <p14:creationId xmlns:p14="http://schemas.microsoft.com/office/powerpoint/2010/main" val="2987948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87118" y="857193"/>
            <a:ext cx="7488736" cy="5190217"/>
          </a:xfrm>
        </p:spPr>
        <p:txBody>
          <a:bodyPr/>
          <a:lstStyle/>
          <a:p>
            <a:pPr marL="0" indent="0">
              <a:buClr>
                <a:schemeClr val="bg2">
                  <a:lumMod val="10000"/>
                </a:schemeClr>
              </a:buClr>
              <a:buNone/>
            </a:pPr>
            <a:r>
              <a:rPr lang="en-US" sz="2600" dirty="0"/>
              <a:t>The </a:t>
            </a:r>
            <a:r>
              <a:rPr lang="en-US" sz="2600" b="1" dirty="0">
                <a:solidFill>
                  <a:srgbClr val="00B050"/>
                </a:solidFill>
              </a:rPr>
              <a:t>ideal</a:t>
            </a:r>
            <a:r>
              <a:rPr lang="en-US" sz="2600" dirty="0"/>
              <a:t> SmartSat Application is …</a:t>
            </a:r>
          </a:p>
          <a:p>
            <a:pPr marL="801688" lvl="1" indent="-342900">
              <a:buClr>
                <a:schemeClr val="tx2">
                  <a:lumMod val="65000"/>
                  <a:lumOff val="35000"/>
                </a:schemeClr>
              </a:buClr>
              <a:buSzPct val="75000"/>
              <a:buFont typeface="Wingdings" panose="05000000000000000000" pitchFamily="2" charset="2"/>
              <a:buChar char="§"/>
            </a:pPr>
            <a:r>
              <a:rPr lang="en-US" sz="2200" b="1" dirty="0">
                <a:solidFill>
                  <a:srgbClr val="00B050"/>
                </a:solidFill>
              </a:rPr>
              <a:t>portable</a:t>
            </a:r>
            <a:r>
              <a:rPr lang="en-US" sz="2200" dirty="0">
                <a:solidFill>
                  <a:srgbClr val="00B050"/>
                </a:solidFill>
              </a:rPr>
              <a:t> </a:t>
            </a:r>
            <a:r>
              <a:rPr lang="en-US" sz="2200" dirty="0"/>
              <a:t>to different </a:t>
            </a:r>
            <a:r>
              <a:rPr lang="en-US" sz="2200" b="1" dirty="0"/>
              <a:t>operating systems </a:t>
            </a:r>
            <a:r>
              <a:rPr lang="en-US" sz="2200" dirty="0"/>
              <a:t>without modification</a:t>
            </a:r>
          </a:p>
          <a:p>
            <a:pPr marL="801688" lvl="1" indent="-342900">
              <a:buClr>
                <a:schemeClr val="tx2">
                  <a:lumMod val="65000"/>
                  <a:lumOff val="35000"/>
                </a:schemeClr>
              </a:buClr>
              <a:buSzPct val="75000"/>
              <a:buFont typeface="Wingdings" panose="05000000000000000000" pitchFamily="2" charset="2"/>
              <a:buChar char="§"/>
            </a:pPr>
            <a:r>
              <a:rPr lang="en-US" sz="2200" b="1" dirty="0">
                <a:solidFill>
                  <a:srgbClr val="00B050"/>
                </a:solidFill>
              </a:rPr>
              <a:t>portable</a:t>
            </a:r>
            <a:r>
              <a:rPr lang="en-US" sz="2200" dirty="0">
                <a:solidFill>
                  <a:srgbClr val="00B050"/>
                </a:solidFill>
              </a:rPr>
              <a:t> </a:t>
            </a:r>
            <a:r>
              <a:rPr lang="en-US" sz="2200" dirty="0"/>
              <a:t>to different </a:t>
            </a:r>
            <a:r>
              <a:rPr lang="en-US" sz="2200" b="1" dirty="0"/>
              <a:t>CPUs</a:t>
            </a:r>
            <a:r>
              <a:rPr lang="en-US" sz="2200" dirty="0"/>
              <a:t> without modification</a:t>
            </a:r>
          </a:p>
          <a:p>
            <a:pPr marL="801688" lvl="1" indent="-342900">
              <a:buClr>
                <a:schemeClr val="tx2">
                  <a:lumMod val="65000"/>
                  <a:lumOff val="35000"/>
                </a:schemeClr>
              </a:buClr>
              <a:buSzPct val="75000"/>
              <a:buFont typeface="Wingdings" panose="05000000000000000000" pitchFamily="2" charset="2"/>
              <a:buChar char="§"/>
            </a:pPr>
            <a:r>
              <a:rPr lang="en-US" sz="2200" b="1" dirty="0">
                <a:solidFill>
                  <a:srgbClr val="00B050"/>
                </a:solidFill>
              </a:rPr>
              <a:t>reusable</a:t>
            </a:r>
            <a:r>
              <a:rPr lang="en-US" sz="2200" dirty="0">
                <a:solidFill>
                  <a:srgbClr val="00B050"/>
                </a:solidFill>
              </a:rPr>
              <a:t> </a:t>
            </a:r>
            <a:r>
              <a:rPr lang="en-US" sz="2200" dirty="0"/>
              <a:t>without modifying its source code</a:t>
            </a:r>
          </a:p>
          <a:p>
            <a:pPr marL="801688" lvl="1" indent="-342900">
              <a:buClr>
                <a:schemeClr val="tx2">
                  <a:lumMod val="65000"/>
                  <a:lumOff val="35000"/>
                </a:schemeClr>
              </a:buClr>
              <a:buSzPct val="75000"/>
              <a:buFont typeface="Wingdings" panose="05000000000000000000" pitchFamily="2" charset="2"/>
              <a:buChar char="§"/>
            </a:pPr>
            <a:r>
              <a:rPr lang="en-US" sz="2200" b="1" dirty="0">
                <a:solidFill>
                  <a:srgbClr val="00B050"/>
                </a:solidFill>
              </a:rPr>
              <a:t>reusable</a:t>
            </a:r>
            <a:r>
              <a:rPr lang="en-US" sz="2200" dirty="0">
                <a:solidFill>
                  <a:srgbClr val="00B050"/>
                </a:solidFill>
              </a:rPr>
              <a:t> </a:t>
            </a:r>
            <a:r>
              <a:rPr lang="en-US" sz="2200" dirty="0"/>
              <a:t>without rebuilding (</a:t>
            </a:r>
            <a:r>
              <a:rPr lang="en-US" sz="2200" b="1" dirty="0"/>
              <a:t>on-the-shelf</a:t>
            </a:r>
            <a:r>
              <a:rPr lang="en-US" sz="2200" dirty="0"/>
              <a:t>)</a:t>
            </a:r>
          </a:p>
          <a:p>
            <a:pPr marL="801688" lvl="1" indent="-342900">
              <a:buClr>
                <a:schemeClr val="tx2">
                  <a:lumMod val="65000"/>
                  <a:lumOff val="35000"/>
                </a:schemeClr>
              </a:buClr>
              <a:buSzPct val="75000"/>
              <a:buFont typeface="Wingdings" panose="05000000000000000000" pitchFamily="2" charset="2"/>
              <a:buChar char="§"/>
            </a:pPr>
            <a:r>
              <a:rPr lang="en-US" sz="2200" b="1" dirty="0">
                <a:solidFill>
                  <a:srgbClr val="00B050"/>
                </a:solidFill>
              </a:rPr>
              <a:t>decoupled</a:t>
            </a:r>
            <a:r>
              <a:rPr lang="en-US" sz="2200" dirty="0"/>
              <a:t> from the services it depends on (change </a:t>
            </a:r>
            <a:r>
              <a:rPr lang="en-US" sz="2200" b="1" dirty="0"/>
              <a:t>independently</a:t>
            </a:r>
            <a:r>
              <a:rPr lang="en-US" sz="2200" dirty="0"/>
              <a:t>)</a:t>
            </a:r>
          </a:p>
          <a:p>
            <a:pPr marL="801688" lvl="1" indent="-342900">
              <a:buClr>
                <a:schemeClr val="tx2">
                  <a:lumMod val="65000"/>
                  <a:lumOff val="35000"/>
                </a:schemeClr>
              </a:buClr>
              <a:buSzPct val="75000"/>
              <a:buFont typeface="Wingdings" panose="05000000000000000000" pitchFamily="2" charset="2"/>
              <a:buChar char="§"/>
            </a:pPr>
            <a:r>
              <a:rPr lang="en-US" sz="2200" b="1" dirty="0">
                <a:solidFill>
                  <a:srgbClr val="00B050"/>
                </a:solidFill>
              </a:rPr>
              <a:t>trusted</a:t>
            </a:r>
            <a:r>
              <a:rPr lang="en-US" sz="2200" dirty="0">
                <a:solidFill>
                  <a:srgbClr val="00B050"/>
                </a:solidFill>
              </a:rPr>
              <a:t> </a:t>
            </a:r>
            <a:r>
              <a:rPr lang="en-US" sz="2200" dirty="0"/>
              <a:t>(tamper-evident packaging)</a:t>
            </a:r>
          </a:p>
          <a:p>
            <a:pPr marL="801688" lvl="1" indent="-342900">
              <a:buClr>
                <a:schemeClr val="tx2">
                  <a:lumMod val="65000"/>
                  <a:lumOff val="35000"/>
                </a:schemeClr>
              </a:buClr>
              <a:buSzPct val="75000"/>
              <a:buFont typeface="Wingdings" panose="05000000000000000000" pitchFamily="2" charset="2"/>
              <a:buChar char="§"/>
            </a:pPr>
            <a:r>
              <a:rPr lang="en-US" sz="2200" b="1" dirty="0">
                <a:solidFill>
                  <a:srgbClr val="00B050"/>
                </a:solidFill>
              </a:rPr>
              <a:t>secure</a:t>
            </a:r>
            <a:r>
              <a:rPr lang="en-US" sz="2200" dirty="0">
                <a:solidFill>
                  <a:srgbClr val="00B050"/>
                </a:solidFill>
              </a:rPr>
              <a:t> </a:t>
            </a:r>
            <a:r>
              <a:rPr lang="en-US" sz="2200" dirty="0"/>
              <a:t>(only executes commands from </a:t>
            </a:r>
            <a:r>
              <a:rPr lang="en-US" sz="2200" b="1" dirty="0"/>
              <a:t>authorized</a:t>
            </a:r>
            <a:r>
              <a:rPr lang="en-US" sz="2200" dirty="0"/>
              <a:t> users)</a:t>
            </a:r>
          </a:p>
          <a:p>
            <a:pPr marL="801688" lvl="1" indent="-342900">
              <a:buClr>
                <a:schemeClr val="tx2">
                  <a:lumMod val="65000"/>
                  <a:lumOff val="35000"/>
                </a:schemeClr>
              </a:buClr>
              <a:buSzPct val="75000"/>
              <a:buFont typeface="Wingdings" panose="05000000000000000000" pitchFamily="2" charset="2"/>
              <a:buChar char="§"/>
            </a:pPr>
            <a:r>
              <a:rPr lang="en-US" sz="2200" b="1" dirty="0">
                <a:solidFill>
                  <a:srgbClr val="00B050"/>
                </a:solidFill>
              </a:rPr>
              <a:t>easily deployed </a:t>
            </a:r>
            <a:r>
              <a:rPr lang="en-US" sz="2200" dirty="0"/>
              <a:t>(configure &amp; upload, no “glue code”)</a:t>
            </a:r>
          </a:p>
          <a:p>
            <a:pPr marL="0" indent="0">
              <a:buNone/>
            </a:pPr>
            <a:r>
              <a:rPr lang="en-US" sz="2600" dirty="0"/>
              <a:t>To this end, SmartSat …</a:t>
            </a:r>
          </a:p>
          <a:p>
            <a:pPr marL="803275" lvl="1" indent="-346075">
              <a:buSzPct val="75000"/>
              <a:buFont typeface="Wingdings" panose="05000000000000000000" pitchFamily="2" charset="2"/>
              <a:buChar char="§"/>
            </a:pPr>
            <a:r>
              <a:rPr lang="en-US" sz="2200" dirty="0"/>
              <a:t>hoists deployment/resource/integration concerns into configuration</a:t>
            </a:r>
          </a:p>
          <a:p>
            <a:pPr marL="803275" lvl="1" indent="-346075">
              <a:buSzPct val="75000"/>
              <a:buFont typeface="Wingdings" panose="05000000000000000000" pitchFamily="2" charset="2"/>
              <a:buChar char="§"/>
            </a:pPr>
            <a:r>
              <a:rPr lang="en-US" sz="2200" dirty="0"/>
              <a:t>provides abstraction layers for OS, CPU, and I/O variation</a:t>
            </a:r>
          </a:p>
          <a:p>
            <a:pPr marL="803275" lvl="1" indent="-346075">
              <a:buSzPct val="75000"/>
              <a:buFont typeface="Wingdings" panose="05000000000000000000" pitchFamily="2" charset="2"/>
              <a:buChar char="§"/>
            </a:pPr>
            <a:r>
              <a:rPr lang="en-US" sz="2200" dirty="0"/>
              <a:t>provides Standardized APIs for cross-cutting concerns</a:t>
            </a:r>
          </a:p>
          <a:p>
            <a:pPr marL="803275" lvl="1" indent="-346075">
              <a:buSzPct val="75000"/>
              <a:buFont typeface="Wingdings" panose="05000000000000000000" pitchFamily="2" charset="2"/>
              <a:buChar char="§"/>
            </a:pPr>
            <a:r>
              <a:rPr lang="en-US" sz="2200" dirty="0"/>
              <a:t>uses a </a:t>
            </a:r>
            <a:r>
              <a:rPr lang="en-US" sz="2200" b="1" dirty="0"/>
              <a:t>component framework </a:t>
            </a:r>
            <a:r>
              <a:rPr lang="en-US" sz="2200" dirty="0"/>
              <a:t>that renders all interfaces plug-able</a:t>
            </a:r>
          </a:p>
          <a:p>
            <a:pPr marL="0" indent="0">
              <a:buNone/>
            </a:pPr>
            <a:endParaRPr lang="en-US" sz="2400" dirty="0"/>
          </a:p>
          <a:p>
            <a:endParaRPr lang="en-US" sz="2400" dirty="0"/>
          </a:p>
        </p:txBody>
      </p:sp>
      <p:sp>
        <p:nvSpPr>
          <p:cNvPr id="3" name="Text Placeholder 2"/>
          <p:cNvSpPr>
            <a:spLocks noGrp="1"/>
          </p:cNvSpPr>
          <p:nvPr>
            <p:ph type="body" sz="quarter" idx="12"/>
          </p:nvPr>
        </p:nvSpPr>
        <p:spPr/>
        <p:txBody>
          <a:bodyPr/>
          <a:lstStyle/>
          <a:p>
            <a:r>
              <a:rPr lang="en-US" dirty="0"/>
              <a:t>SmartSat Design Philosophy</a:t>
            </a:r>
          </a:p>
        </p:txBody>
      </p:sp>
      <p:grpSp>
        <p:nvGrpSpPr>
          <p:cNvPr id="17" name="Group 16"/>
          <p:cNvGrpSpPr/>
          <p:nvPr/>
        </p:nvGrpSpPr>
        <p:grpSpPr>
          <a:xfrm>
            <a:off x="8051757" y="1323833"/>
            <a:ext cx="3565775" cy="3622442"/>
            <a:chOff x="8736136" y="3168883"/>
            <a:chExt cx="2767306" cy="2811284"/>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b="27722"/>
            <a:stretch/>
          </p:blipFill>
          <p:spPr>
            <a:xfrm>
              <a:off x="10585992" y="4575772"/>
              <a:ext cx="917450" cy="698360"/>
            </a:xfrm>
            <a:prstGeom prst="rect">
              <a:avLst/>
            </a:prstGeom>
          </p:spPr>
        </p:pic>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b="18362"/>
            <a:stretch/>
          </p:blipFill>
          <p:spPr>
            <a:xfrm>
              <a:off x="9662350" y="3869764"/>
              <a:ext cx="914402" cy="696740"/>
            </a:xfrm>
            <a:prstGeom prst="rect">
              <a:avLst/>
            </a:prstGeom>
          </p:spPr>
        </p:pic>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b="28076"/>
            <a:stretch/>
          </p:blipFill>
          <p:spPr>
            <a:xfrm>
              <a:off x="8737660" y="3870662"/>
              <a:ext cx="914402" cy="694944"/>
            </a:xfrm>
            <a:prstGeom prst="rect">
              <a:avLst/>
            </a:prstGeom>
          </p:spPr>
        </p:pic>
        <p:pic>
          <p:nvPicPr>
            <p:cNvPr id="8" name="Picture 7"/>
            <p:cNvPicPr>
              <a:picLocks noChangeAspect="1"/>
            </p:cNvPicPr>
            <p:nvPr/>
          </p:nvPicPr>
          <p:blipFill rotWithShape="1">
            <a:blip r:embed="rId5" cstate="print">
              <a:extLst>
                <a:ext uri="{28A0092B-C50C-407E-A947-70E740481C1C}">
                  <a14:useLocalDpi xmlns:a14="http://schemas.microsoft.com/office/drawing/2010/main" val="0"/>
                </a:ext>
              </a:extLst>
            </a:blip>
            <a:srcRect b="18572"/>
            <a:stretch/>
          </p:blipFill>
          <p:spPr>
            <a:xfrm>
              <a:off x="9662350" y="4577480"/>
              <a:ext cx="914402" cy="694944"/>
            </a:xfrm>
            <a:prstGeom prst="rect">
              <a:avLst/>
            </a:prstGeom>
          </p:spPr>
        </p:pic>
        <p:pic>
          <p:nvPicPr>
            <p:cNvPr id="9" name="Picture 8"/>
            <p:cNvPicPr>
              <a:picLocks noChangeAspect="1"/>
            </p:cNvPicPr>
            <p:nvPr/>
          </p:nvPicPr>
          <p:blipFill rotWithShape="1">
            <a:blip r:embed="rId6" cstate="print">
              <a:extLst>
                <a:ext uri="{28A0092B-C50C-407E-A947-70E740481C1C}">
                  <a14:useLocalDpi xmlns:a14="http://schemas.microsoft.com/office/drawing/2010/main" val="0"/>
                </a:ext>
              </a:extLst>
            </a:blip>
            <a:srcRect b="28076"/>
            <a:stretch/>
          </p:blipFill>
          <p:spPr>
            <a:xfrm>
              <a:off x="8736136" y="5282590"/>
              <a:ext cx="917450" cy="694944"/>
            </a:xfrm>
            <a:prstGeom prst="rect">
              <a:avLst/>
            </a:prstGeom>
          </p:spPr>
        </p:pic>
        <p:pic>
          <p:nvPicPr>
            <p:cNvPr id="10" name="Picture 9"/>
            <p:cNvPicPr>
              <a:picLocks noChangeAspect="1"/>
            </p:cNvPicPr>
            <p:nvPr/>
          </p:nvPicPr>
          <p:blipFill rotWithShape="1">
            <a:blip r:embed="rId7" cstate="print">
              <a:extLst>
                <a:ext uri="{28A0092B-C50C-407E-A947-70E740481C1C}">
                  <a14:useLocalDpi xmlns:a14="http://schemas.microsoft.com/office/drawing/2010/main" val="0"/>
                </a:ext>
              </a:extLst>
            </a:blip>
            <a:srcRect b="18572"/>
            <a:stretch/>
          </p:blipFill>
          <p:spPr>
            <a:xfrm>
              <a:off x="8737660" y="3168883"/>
              <a:ext cx="914402" cy="694944"/>
            </a:xfrm>
            <a:prstGeom prst="rect">
              <a:avLst/>
            </a:prstGeom>
          </p:spPr>
        </p:pic>
        <p:pic>
          <p:nvPicPr>
            <p:cNvPr id="11" name="Picture 10"/>
            <p:cNvPicPr>
              <a:picLocks noChangeAspect="1"/>
            </p:cNvPicPr>
            <p:nvPr/>
          </p:nvPicPr>
          <p:blipFill rotWithShape="1">
            <a:blip r:embed="rId8" cstate="print">
              <a:extLst>
                <a:ext uri="{28A0092B-C50C-407E-A947-70E740481C1C}">
                  <a14:useLocalDpi xmlns:a14="http://schemas.microsoft.com/office/drawing/2010/main" val="0"/>
                </a:ext>
              </a:extLst>
            </a:blip>
            <a:srcRect b="27803"/>
            <a:stretch/>
          </p:blipFill>
          <p:spPr>
            <a:xfrm>
              <a:off x="10587516" y="5282590"/>
              <a:ext cx="914402" cy="697577"/>
            </a:xfrm>
            <a:prstGeom prst="rect">
              <a:avLst/>
            </a:prstGeom>
          </p:spPr>
        </p:pic>
        <p:pic>
          <p:nvPicPr>
            <p:cNvPr id="12" name="Picture 11"/>
            <p:cNvPicPr>
              <a:picLocks noChangeAspect="1"/>
            </p:cNvPicPr>
            <p:nvPr/>
          </p:nvPicPr>
          <p:blipFill rotWithShape="1">
            <a:blip r:embed="rId9" cstate="print">
              <a:extLst>
                <a:ext uri="{28A0092B-C50C-407E-A947-70E740481C1C}">
                  <a14:useLocalDpi xmlns:a14="http://schemas.microsoft.com/office/drawing/2010/main" val="0"/>
                </a:ext>
              </a:extLst>
            </a:blip>
            <a:srcRect b="18572"/>
            <a:stretch/>
          </p:blipFill>
          <p:spPr>
            <a:xfrm>
              <a:off x="10587516" y="3870662"/>
              <a:ext cx="914402" cy="694944"/>
            </a:xfrm>
            <a:prstGeom prst="rect">
              <a:avLst/>
            </a:prstGeom>
          </p:spPr>
        </p:pic>
        <p:pic>
          <p:nvPicPr>
            <p:cNvPr id="13" name="Picture 12"/>
            <p:cNvPicPr>
              <a:picLocks noChangeAspect="1"/>
            </p:cNvPicPr>
            <p:nvPr/>
          </p:nvPicPr>
          <p:blipFill rotWithShape="1">
            <a:blip r:embed="rId10" cstate="print">
              <a:extLst>
                <a:ext uri="{28A0092B-C50C-407E-A947-70E740481C1C}">
                  <a14:useLocalDpi xmlns:a14="http://schemas.microsoft.com/office/drawing/2010/main" val="0"/>
                </a:ext>
              </a:extLst>
            </a:blip>
            <a:srcRect b="28076"/>
            <a:stretch/>
          </p:blipFill>
          <p:spPr>
            <a:xfrm>
              <a:off x="10587516" y="3168883"/>
              <a:ext cx="914402" cy="694944"/>
            </a:xfrm>
            <a:prstGeom prst="rect">
              <a:avLst/>
            </a:prstGeom>
          </p:spPr>
        </p:pic>
        <p:pic>
          <p:nvPicPr>
            <p:cNvPr id="14" name="Picture 13"/>
            <p:cNvPicPr>
              <a:picLocks noChangeAspect="1"/>
            </p:cNvPicPr>
            <p:nvPr/>
          </p:nvPicPr>
          <p:blipFill rotWithShape="1">
            <a:blip r:embed="rId11" cstate="print">
              <a:extLst>
                <a:ext uri="{28A0092B-C50C-407E-A947-70E740481C1C}">
                  <a14:useLocalDpi xmlns:a14="http://schemas.microsoft.com/office/drawing/2010/main" val="0"/>
                </a:ext>
              </a:extLst>
            </a:blip>
            <a:srcRect b="28076"/>
            <a:stretch/>
          </p:blipFill>
          <p:spPr>
            <a:xfrm>
              <a:off x="9662350" y="5282590"/>
              <a:ext cx="914402" cy="694944"/>
            </a:xfrm>
            <a:prstGeom prst="rect">
              <a:avLst/>
            </a:prstGeom>
          </p:spPr>
        </p:pic>
        <p:pic>
          <p:nvPicPr>
            <p:cNvPr id="15" name="Picture 14"/>
            <p:cNvPicPr>
              <a:picLocks noChangeAspect="1"/>
            </p:cNvPicPr>
            <p:nvPr/>
          </p:nvPicPr>
          <p:blipFill rotWithShape="1">
            <a:blip r:embed="rId12" cstate="print">
              <a:extLst>
                <a:ext uri="{28A0092B-C50C-407E-A947-70E740481C1C}">
                  <a14:useLocalDpi xmlns:a14="http://schemas.microsoft.com/office/drawing/2010/main" val="0"/>
                </a:ext>
              </a:extLst>
            </a:blip>
            <a:srcRect b="28076"/>
            <a:stretch/>
          </p:blipFill>
          <p:spPr>
            <a:xfrm>
              <a:off x="8737660" y="4577480"/>
              <a:ext cx="914402" cy="694944"/>
            </a:xfrm>
            <a:prstGeom prst="rect">
              <a:avLst/>
            </a:prstGeom>
          </p:spPr>
        </p:pic>
        <p:pic>
          <p:nvPicPr>
            <p:cNvPr id="16" name="Picture 15"/>
            <p:cNvPicPr>
              <a:picLocks noChangeAspect="1"/>
            </p:cNvPicPr>
            <p:nvPr/>
          </p:nvPicPr>
          <p:blipFill rotWithShape="1">
            <a:blip r:embed="rId13" cstate="print">
              <a:extLst>
                <a:ext uri="{28A0092B-C50C-407E-A947-70E740481C1C}">
                  <a14:useLocalDpi xmlns:a14="http://schemas.microsoft.com/office/drawing/2010/main" val="0"/>
                </a:ext>
              </a:extLst>
            </a:blip>
            <a:srcRect b="28076"/>
            <a:stretch/>
          </p:blipFill>
          <p:spPr>
            <a:xfrm>
              <a:off x="9662350" y="3168883"/>
              <a:ext cx="914402" cy="694944"/>
            </a:xfrm>
            <a:prstGeom prst="rect">
              <a:avLst/>
            </a:prstGeom>
          </p:spPr>
        </p:pic>
      </p:grpSp>
    </p:spTree>
    <p:extLst>
      <p:ext uri="{BB962C8B-B14F-4D97-AF65-F5344CB8AC3E}">
        <p14:creationId xmlns:p14="http://schemas.microsoft.com/office/powerpoint/2010/main" val="2086874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r>
              <a:rPr lang="en-US" dirty="0"/>
              <a:t>SmartSat Services </a:t>
            </a:r>
            <a:r>
              <a:rPr lang="en-US" sz="3200" dirty="0"/>
              <a:t>(1 of 2)</a:t>
            </a:r>
          </a:p>
        </p:txBody>
      </p:sp>
      <p:graphicFrame>
        <p:nvGraphicFramePr>
          <p:cNvPr id="10" name="Table 9">
            <a:extLst>
              <a:ext uri="{FF2B5EF4-FFF2-40B4-BE49-F238E27FC236}">
                <a16:creationId xmlns:a16="http://schemas.microsoft.com/office/drawing/2014/main" id="{FC76272F-112E-4735-9ED9-1DA7534B29FD}"/>
              </a:ext>
            </a:extLst>
          </p:cNvPr>
          <p:cNvGraphicFramePr>
            <a:graphicFrameLocks noGrp="1"/>
          </p:cNvGraphicFramePr>
          <p:nvPr/>
        </p:nvGraphicFramePr>
        <p:xfrm>
          <a:off x="433856" y="849087"/>
          <a:ext cx="11359901" cy="5284518"/>
        </p:xfrm>
        <a:graphic>
          <a:graphicData uri="http://schemas.openxmlformats.org/drawingml/2006/table">
            <a:tbl>
              <a:tblPr firstRow="1" bandRow="1">
                <a:tableStyleId>{69012ECD-51FC-41F1-AA8D-1B2483CD663E}</a:tableStyleId>
              </a:tblPr>
              <a:tblGrid>
                <a:gridCol w="2336042">
                  <a:extLst>
                    <a:ext uri="{9D8B030D-6E8A-4147-A177-3AD203B41FA5}">
                      <a16:colId xmlns:a16="http://schemas.microsoft.com/office/drawing/2014/main" val="380872160"/>
                    </a:ext>
                  </a:extLst>
                </a:gridCol>
                <a:gridCol w="9023859">
                  <a:extLst>
                    <a:ext uri="{9D8B030D-6E8A-4147-A177-3AD203B41FA5}">
                      <a16:colId xmlns:a16="http://schemas.microsoft.com/office/drawing/2014/main" val="395679051"/>
                    </a:ext>
                  </a:extLst>
                </a:gridCol>
              </a:tblGrid>
              <a:tr h="381667">
                <a:tc>
                  <a:txBody>
                    <a:bodyPr/>
                    <a:lstStyle/>
                    <a:p>
                      <a:pPr algn="ctr"/>
                      <a:r>
                        <a:rPr lang="en-US" sz="1800" dirty="0">
                          <a:solidFill>
                            <a:schemeClr val="bg1"/>
                          </a:solidFill>
                        </a:rPr>
                        <a:t>Service</a:t>
                      </a:r>
                    </a:p>
                  </a:txBody>
                  <a:tcPr marL="90656" marR="90656" marT="45328" marB="45328"/>
                </a:tc>
                <a:tc>
                  <a:txBody>
                    <a:bodyPr/>
                    <a:lstStyle/>
                    <a:p>
                      <a:pPr algn="ctr"/>
                      <a:r>
                        <a:rPr lang="en-US" sz="1800" dirty="0">
                          <a:solidFill>
                            <a:schemeClr val="bg1"/>
                          </a:solidFill>
                        </a:rPr>
                        <a:t>Purpose &amp;</a:t>
                      </a:r>
                      <a:r>
                        <a:rPr lang="en-US" sz="1800" baseline="0" dirty="0">
                          <a:solidFill>
                            <a:schemeClr val="bg1"/>
                          </a:solidFill>
                        </a:rPr>
                        <a:t> Capabilities</a:t>
                      </a:r>
                      <a:endParaRPr lang="en-US" sz="1800" dirty="0">
                        <a:solidFill>
                          <a:schemeClr val="bg1"/>
                        </a:solidFill>
                      </a:endParaRPr>
                    </a:p>
                  </a:txBody>
                  <a:tcPr marL="90656" marR="90656" marT="45328" marB="45328"/>
                </a:tc>
                <a:extLst>
                  <a:ext uri="{0D108BD9-81ED-4DB2-BD59-A6C34878D82A}">
                    <a16:rowId xmlns:a16="http://schemas.microsoft.com/office/drawing/2014/main" val="2338165370"/>
                  </a:ext>
                </a:extLst>
              </a:tr>
              <a:tr h="604785">
                <a:tc>
                  <a:txBody>
                    <a:bodyPr/>
                    <a:lstStyle/>
                    <a:p>
                      <a:r>
                        <a:rPr lang="en-US" sz="1800" b="1" dirty="0">
                          <a:solidFill>
                            <a:schemeClr val="accent1"/>
                          </a:solidFill>
                        </a:rPr>
                        <a:t>Hypervisor Manager</a:t>
                      </a:r>
                    </a:p>
                  </a:txBody>
                  <a:tcPr marL="90656" marR="90656" marT="45328" marB="45328"/>
                </a:tc>
                <a:tc>
                  <a:txBody>
                    <a:bodyPr/>
                    <a:lstStyle/>
                    <a:p>
                      <a:pPr marL="285750" indent="-285750">
                        <a:buSzPct val="75000"/>
                        <a:buFont typeface="Wingdings" panose="05000000000000000000" pitchFamily="2" charset="2"/>
                        <a:buChar char="§"/>
                      </a:pPr>
                      <a:r>
                        <a:rPr lang="en-US" sz="1600" dirty="0">
                          <a:solidFill>
                            <a:srgbClr val="333333"/>
                          </a:solidFill>
                        </a:rPr>
                        <a:t>Start, monitor, and stop guest domains (virtual</a:t>
                      </a:r>
                      <a:r>
                        <a:rPr lang="en-US" sz="1600" baseline="0" dirty="0">
                          <a:solidFill>
                            <a:srgbClr val="333333"/>
                          </a:solidFill>
                        </a:rPr>
                        <a:t> machines) from the Control Domain</a:t>
                      </a:r>
                    </a:p>
                    <a:p>
                      <a:pPr marL="285750" indent="-285750">
                        <a:buSzPct val="75000"/>
                        <a:buFont typeface="Wingdings" panose="05000000000000000000" pitchFamily="2" charset="2"/>
                        <a:buChar char="§"/>
                      </a:pPr>
                      <a:r>
                        <a:rPr lang="en-US" sz="1600" dirty="0">
                          <a:solidFill>
                            <a:srgbClr val="333333"/>
                          </a:solidFill>
                        </a:rPr>
                        <a:t>Provides operators an</a:t>
                      </a:r>
                      <a:r>
                        <a:rPr lang="en-US" sz="1600" baseline="0" dirty="0">
                          <a:solidFill>
                            <a:srgbClr val="333333"/>
                          </a:solidFill>
                        </a:rPr>
                        <a:t> interface to hypervisor functionality</a:t>
                      </a:r>
                      <a:endParaRPr lang="en-US" sz="1600" dirty="0">
                        <a:solidFill>
                          <a:srgbClr val="333333"/>
                        </a:solidFill>
                      </a:endParaRPr>
                    </a:p>
                  </a:txBody>
                  <a:tcPr marL="90656" marR="90656" marT="45328" marB="45328"/>
                </a:tc>
                <a:extLst>
                  <a:ext uri="{0D108BD9-81ED-4DB2-BD59-A6C34878D82A}">
                    <a16:rowId xmlns:a16="http://schemas.microsoft.com/office/drawing/2014/main" val="1645468860"/>
                  </a:ext>
                </a:extLst>
              </a:tr>
              <a:tr h="859777">
                <a:tc>
                  <a:txBody>
                    <a:bodyPr/>
                    <a:lstStyle/>
                    <a:p>
                      <a:r>
                        <a:rPr lang="en-US" sz="1800" b="1" dirty="0">
                          <a:solidFill>
                            <a:schemeClr val="accent1"/>
                          </a:solidFill>
                        </a:rPr>
                        <a:t>Application</a:t>
                      </a:r>
                      <a:r>
                        <a:rPr lang="en-US" sz="1800" b="1" baseline="0" dirty="0">
                          <a:solidFill>
                            <a:schemeClr val="accent1"/>
                          </a:solidFill>
                        </a:rPr>
                        <a:t> Manager</a:t>
                      </a:r>
                      <a:endParaRPr lang="en-US" sz="1800" b="1" dirty="0">
                        <a:solidFill>
                          <a:schemeClr val="accent1"/>
                        </a:solidFill>
                      </a:endParaRPr>
                    </a:p>
                  </a:txBody>
                  <a:tcPr marL="90656" marR="90656" marT="45328" marB="45328"/>
                </a:tc>
                <a:tc>
                  <a:txBody>
                    <a:bodyPr/>
                    <a:lstStyle/>
                    <a:p>
                      <a:pPr marL="285750" lvl="0" indent="-285750">
                        <a:buSzPct val="75000"/>
                        <a:buFont typeface="Wingdings" panose="05000000000000000000" pitchFamily="2" charset="2"/>
                        <a:buChar char="§"/>
                      </a:pPr>
                      <a:r>
                        <a:rPr lang="en-US" sz="1600" dirty="0">
                          <a:solidFill>
                            <a:srgbClr val="333333"/>
                          </a:solidFill>
                        </a:rPr>
                        <a:t>Install and uninstall [authenticated] Application</a:t>
                      </a:r>
                      <a:r>
                        <a:rPr lang="en-US" sz="1600" baseline="0" dirty="0">
                          <a:solidFill>
                            <a:srgbClr val="333333"/>
                          </a:solidFill>
                        </a:rPr>
                        <a:t> </a:t>
                      </a:r>
                      <a:r>
                        <a:rPr lang="en-US" sz="1600" dirty="0">
                          <a:solidFill>
                            <a:srgbClr val="333333"/>
                          </a:solidFill>
                        </a:rPr>
                        <a:t>Packages</a:t>
                      </a:r>
                    </a:p>
                    <a:p>
                      <a:pPr marL="285750" lvl="0" indent="-285750">
                        <a:buSzPct val="75000"/>
                        <a:buFont typeface="Wingdings" panose="05000000000000000000" pitchFamily="2" charset="2"/>
                        <a:buChar char="§"/>
                      </a:pPr>
                      <a:r>
                        <a:rPr lang="en-US" sz="1600" dirty="0">
                          <a:solidFill>
                            <a:srgbClr val="333333"/>
                          </a:solidFill>
                        </a:rPr>
                        <a:t>Start</a:t>
                      </a:r>
                      <a:r>
                        <a:rPr lang="en-US" sz="1600" baseline="0" dirty="0">
                          <a:solidFill>
                            <a:srgbClr val="333333"/>
                          </a:solidFill>
                        </a:rPr>
                        <a:t>, monitor, and stop Applications (supported types: VxWorks RTP &amp; DKM, Linux, Docker, LXC)</a:t>
                      </a:r>
                      <a:endParaRPr lang="en-US" sz="1600" dirty="0">
                        <a:solidFill>
                          <a:srgbClr val="333333"/>
                        </a:solidFill>
                      </a:endParaRPr>
                    </a:p>
                    <a:p>
                      <a:pPr marL="285750" lvl="0" indent="-285750">
                        <a:buSzPct val="75000"/>
                        <a:buFont typeface="Wingdings" panose="05000000000000000000" pitchFamily="2" charset="2"/>
                        <a:buChar char="§"/>
                      </a:pPr>
                      <a:r>
                        <a:rPr lang="en-US" sz="1600" dirty="0">
                          <a:solidFill>
                            <a:srgbClr val="333333"/>
                          </a:solidFill>
                        </a:rPr>
                        <a:t>Presents a uniform,</a:t>
                      </a:r>
                      <a:r>
                        <a:rPr lang="en-US" sz="1600" baseline="0" dirty="0">
                          <a:solidFill>
                            <a:srgbClr val="333333"/>
                          </a:solidFill>
                        </a:rPr>
                        <a:t> OS-agnostic </a:t>
                      </a:r>
                      <a:r>
                        <a:rPr lang="en-US" sz="1600" dirty="0">
                          <a:solidFill>
                            <a:srgbClr val="333333"/>
                          </a:solidFill>
                        </a:rPr>
                        <a:t>interface to operators</a:t>
                      </a:r>
                    </a:p>
                  </a:txBody>
                  <a:tcPr marL="90656" marR="90656" marT="45328" marB="45328"/>
                </a:tc>
                <a:extLst>
                  <a:ext uri="{0D108BD9-81ED-4DB2-BD59-A6C34878D82A}">
                    <a16:rowId xmlns:a16="http://schemas.microsoft.com/office/drawing/2014/main" val="2421085606"/>
                  </a:ext>
                </a:extLst>
              </a:tr>
              <a:tr h="8597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accent1"/>
                          </a:solidFill>
                        </a:rPr>
                        <a:t>Messaging Service</a:t>
                      </a:r>
                    </a:p>
                    <a:p>
                      <a:endParaRPr lang="en-US" sz="1800" dirty="0">
                        <a:solidFill>
                          <a:schemeClr val="accent1"/>
                        </a:solidFill>
                      </a:endParaRPr>
                    </a:p>
                  </a:txBody>
                  <a:tcPr marL="90656" marR="90656" marT="45328" marB="45328"/>
                </a:tc>
                <a:tc>
                  <a:txBody>
                    <a:bodyPr/>
                    <a:lstStyle/>
                    <a:p>
                      <a:pPr marL="285750" marR="0" lvl="0" indent="-285750" algn="l" defTabSz="914400" rtl="0" eaLnBrk="1" fontAlgn="auto" latinLnBrk="0" hangingPunct="1">
                        <a:lnSpc>
                          <a:spcPct val="100000"/>
                        </a:lnSpc>
                        <a:spcBef>
                          <a:spcPts val="0"/>
                        </a:spcBef>
                        <a:spcAft>
                          <a:spcPts val="0"/>
                        </a:spcAft>
                        <a:buClrTx/>
                        <a:buSzPct val="75000"/>
                        <a:buFont typeface="Wingdings" panose="05000000000000000000" pitchFamily="2" charset="2"/>
                        <a:buChar char="§"/>
                        <a:tabLst/>
                        <a:defRPr/>
                      </a:pPr>
                      <a:r>
                        <a:rPr lang="en-US" sz="1600" dirty="0">
                          <a:solidFill>
                            <a:srgbClr val="333333"/>
                          </a:solidFill>
                        </a:rPr>
                        <a:t>API for all inter- and intra-domain application-to-application communication</a:t>
                      </a:r>
                    </a:p>
                    <a:p>
                      <a:pPr marL="285750" marR="0" lvl="0" indent="-285750" algn="l" defTabSz="914400" rtl="0" eaLnBrk="1" fontAlgn="auto" latinLnBrk="0" hangingPunct="1">
                        <a:lnSpc>
                          <a:spcPct val="100000"/>
                        </a:lnSpc>
                        <a:spcBef>
                          <a:spcPts val="0"/>
                        </a:spcBef>
                        <a:spcAft>
                          <a:spcPts val="0"/>
                        </a:spcAft>
                        <a:buClrTx/>
                        <a:buSzPct val="75000"/>
                        <a:buFont typeface="Wingdings" panose="05000000000000000000" pitchFamily="2" charset="2"/>
                        <a:buChar char="§"/>
                        <a:tabLst/>
                        <a:defRPr/>
                      </a:pPr>
                      <a:r>
                        <a:rPr lang="en-US" sz="1600" dirty="0">
                          <a:solidFill>
                            <a:srgbClr val="333333"/>
                          </a:solidFill>
                        </a:rPr>
                        <a:t>Supports</a:t>
                      </a:r>
                      <a:r>
                        <a:rPr lang="en-US" sz="1600" baseline="0" dirty="0">
                          <a:solidFill>
                            <a:srgbClr val="333333"/>
                          </a:solidFill>
                        </a:rPr>
                        <a:t> Pub/Sub and Request/Reply messaging patterns</a:t>
                      </a:r>
                    </a:p>
                    <a:p>
                      <a:pPr marL="285750" marR="0" lvl="0" indent="-285750" algn="l" defTabSz="914400" rtl="0" eaLnBrk="1" fontAlgn="auto" latinLnBrk="0" hangingPunct="1">
                        <a:lnSpc>
                          <a:spcPct val="100000"/>
                        </a:lnSpc>
                        <a:spcBef>
                          <a:spcPts val="0"/>
                        </a:spcBef>
                        <a:spcAft>
                          <a:spcPts val="0"/>
                        </a:spcAft>
                        <a:buClrTx/>
                        <a:buSzPct val="75000"/>
                        <a:buFont typeface="Wingdings" panose="05000000000000000000" pitchFamily="2" charset="2"/>
                        <a:buChar char="§"/>
                        <a:tabLst/>
                        <a:defRPr/>
                      </a:pPr>
                      <a:r>
                        <a:rPr lang="en-US" sz="1600" baseline="0" dirty="0">
                          <a:solidFill>
                            <a:srgbClr val="333333"/>
                          </a:solidFill>
                        </a:rPr>
                        <a:t>Out of the box, supports TCP, UDP, Message Queues, Shared Memory.  Extensible with plug-ins.</a:t>
                      </a:r>
                      <a:endParaRPr lang="en-US" sz="1600" dirty="0">
                        <a:solidFill>
                          <a:srgbClr val="333333"/>
                        </a:solidFill>
                      </a:endParaRPr>
                    </a:p>
                  </a:txBody>
                  <a:tcPr marL="90656" marR="90656" marT="45328" marB="45328"/>
                </a:tc>
                <a:extLst>
                  <a:ext uri="{0D108BD9-81ED-4DB2-BD59-A6C34878D82A}">
                    <a16:rowId xmlns:a16="http://schemas.microsoft.com/office/drawing/2014/main" val="134789398"/>
                  </a:ext>
                </a:extLst>
              </a:tr>
              <a:tr h="8597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accent1"/>
                          </a:solidFill>
                        </a:rPr>
                        <a:t>File Service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chemeClr val="accent1"/>
                        </a:solidFill>
                      </a:endParaRPr>
                    </a:p>
                  </a:txBody>
                  <a:tcPr marL="90656" marR="90656" marT="45328" marB="45328"/>
                </a:tc>
                <a:tc>
                  <a:txBody>
                    <a:bodyPr/>
                    <a:lstStyle/>
                    <a:p>
                      <a:pPr marL="285750" marR="0" lvl="0" indent="-285750" algn="l" defTabSz="914400" rtl="0" eaLnBrk="1" fontAlgn="auto" latinLnBrk="0" hangingPunct="1">
                        <a:lnSpc>
                          <a:spcPct val="100000"/>
                        </a:lnSpc>
                        <a:spcBef>
                          <a:spcPts val="0"/>
                        </a:spcBef>
                        <a:spcAft>
                          <a:spcPts val="0"/>
                        </a:spcAft>
                        <a:buClrTx/>
                        <a:buSzPct val="75000"/>
                        <a:buFont typeface="Wingdings" panose="05000000000000000000" pitchFamily="2" charset="2"/>
                        <a:buChar char="§"/>
                        <a:tabLst/>
                        <a:defRPr/>
                      </a:pPr>
                      <a:r>
                        <a:rPr lang="en-US" sz="1600" dirty="0">
                          <a:solidFill>
                            <a:srgbClr val="333333"/>
                          </a:solidFill>
                        </a:rPr>
                        <a:t>Moves files between Domains</a:t>
                      </a:r>
                      <a:r>
                        <a:rPr lang="en-US" sz="1600" baseline="0" dirty="0">
                          <a:solidFill>
                            <a:srgbClr val="333333"/>
                          </a:solidFill>
                        </a:rPr>
                        <a:t> (including between ground and space)</a:t>
                      </a:r>
                    </a:p>
                    <a:p>
                      <a:pPr marL="285750" marR="0" lvl="0" indent="-285750" algn="l" defTabSz="914400" rtl="0" eaLnBrk="1" fontAlgn="auto" latinLnBrk="0" hangingPunct="1">
                        <a:lnSpc>
                          <a:spcPct val="100000"/>
                        </a:lnSpc>
                        <a:spcBef>
                          <a:spcPts val="0"/>
                        </a:spcBef>
                        <a:spcAft>
                          <a:spcPts val="0"/>
                        </a:spcAft>
                        <a:buClrTx/>
                        <a:buSzPct val="75000"/>
                        <a:buFont typeface="Wingdings" panose="05000000000000000000" pitchFamily="2" charset="2"/>
                        <a:buChar char="§"/>
                        <a:tabLst/>
                        <a:defRPr/>
                      </a:pPr>
                      <a:r>
                        <a:rPr lang="en-US" sz="1600" baseline="0" dirty="0">
                          <a:solidFill>
                            <a:srgbClr val="333333"/>
                          </a:solidFill>
                        </a:rPr>
                        <a:t>Remote file-system maintenance (</a:t>
                      </a:r>
                      <a:r>
                        <a:rPr lang="en-US" sz="1600" baseline="0" dirty="0" err="1">
                          <a:solidFill>
                            <a:srgbClr val="333333"/>
                          </a:solidFill>
                        </a:rPr>
                        <a:t>dir</a:t>
                      </a:r>
                      <a:r>
                        <a:rPr lang="en-US" sz="1600" baseline="0" dirty="0">
                          <a:solidFill>
                            <a:srgbClr val="333333"/>
                          </a:solidFill>
                        </a:rPr>
                        <a:t> listings, integrity checks, </a:t>
                      </a:r>
                      <a:r>
                        <a:rPr lang="en-US" sz="1600" baseline="0" dirty="0" err="1">
                          <a:solidFill>
                            <a:srgbClr val="333333"/>
                          </a:solidFill>
                        </a:rPr>
                        <a:t>cp</a:t>
                      </a:r>
                      <a:r>
                        <a:rPr lang="en-US" sz="1600" baseline="0" dirty="0">
                          <a:solidFill>
                            <a:srgbClr val="333333"/>
                          </a:solidFill>
                        </a:rPr>
                        <a:t>/mv/</a:t>
                      </a:r>
                      <a:r>
                        <a:rPr lang="en-US" sz="1600" baseline="0" dirty="0" err="1">
                          <a:solidFill>
                            <a:srgbClr val="333333"/>
                          </a:solidFill>
                        </a:rPr>
                        <a:t>rm</a:t>
                      </a:r>
                      <a:r>
                        <a:rPr lang="en-US" sz="1600" baseline="0" dirty="0">
                          <a:solidFill>
                            <a:srgbClr val="333333"/>
                          </a:solidFill>
                        </a:rPr>
                        <a:t> files &amp; </a:t>
                      </a:r>
                      <a:r>
                        <a:rPr lang="en-US" sz="1600" baseline="0" dirty="0" err="1">
                          <a:solidFill>
                            <a:srgbClr val="333333"/>
                          </a:solidFill>
                        </a:rPr>
                        <a:t>dirs</a:t>
                      </a:r>
                      <a:r>
                        <a:rPr lang="en-US" sz="1600" baseline="0" dirty="0">
                          <a:solidFill>
                            <a:srgbClr val="333333"/>
                          </a:solidFill>
                        </a:rPr>
                        <a:t>, free space, etc.)</a:t>
                      </a:r>
                    </a:p>
                    <a:p>
                      <a:pPr marL="285750" marR="0" lvl="0" indent="-285750" algn="l" defTabSz="914400" rtl="0" eaLnBrk="1" fontAlgn="auto" latinLnBrk="0" hangingPunct="1">
                        <a:lnSpc>
                          <a:spcPct val="100000"/>
                        </a:lnSpc>
                        <a:spcBef>
                          <a:spcPts val="0"/>
                        </a:spcBef>
                        <a:spcAft>
                          <a:spcPts val="0"/>
                        </a:spcAft>
                        <a:buClrTx/>
                        <a:buSzPct val="75000"/>
                        <a:buFont typeface="Wingdings" panose="05000000000000000000" pitchFamily="2" charset="2"/>
                        <a:buChar char="§"/>
                        <a:tabLst/>
                        <a:defRPr/>
                      </a:pPr>
                      <a:r>
                        <a:rPr lang="en-US" sz="1600" baseline="0" dirty="0">
                          <a:solidFill>
                            <a:srgbClr val="333333"/>
                          </a:solidFill>
                        </a:rPr>
                        <a:t>API for portable file operations, inflate/deflate compressed archives</a:t>
                      </a:r>
                      <a:endParaRPr lang="en-US" sz="1600" dirty="0">
                        <a:solidFill>
                          <a:srgbClr val="333333"/>
                        </a:solidFill>
                      </a:endParaRPr>
                    </a:p>
                  </a:txBody>
                  <a:tcPr marL="90656" marR="90656" marT="45328" marB="45328"/>
                </a:tc>
                <a:extLst>
                  <a:ext uri="{0D108BD9-81ED-4DB2-BD59-A6C34878D82A}">
                    <a16:rowId xmlns:a16="http://schemas.microsoft.com/office/drawing/2014/main" val="10004"/>
                  </a:ext>
                </a:extLst>
              </a:tr>
              <a:tr h="6685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accent1"/>
                          </a:solidFill>
                        </a:rPr>
                        <a:t>Configuration Service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chemeClr val="accent1"/>
                        </a:solidFill>
                      </a:endParaRPr>
                    </a:p>
                  </a:txBody>
                  <a:tcPr marL="90656" marR="90656" marT="45328" marB="45328"/>
                </a:tc>
                <a:tc>
                  <a:txBody>
                    <a:bodyPr/>
                    <a:lstStyle/>
                    <a:p>
                      <a:pPr marL="285750" marR="0" lvl="0" indent="-285750" algn="l" defTabSz="914400" rtl="0" eaLnBrk="1" fontAlgn="auto" latinLnBrk="0" hangingPunct="1">
                        <a:lnSpc>
                          <a:spcPct val="100000"/>
                        </a:lnSpc>
                        <a:spcBef>
                          <a:spcPts val="0"/>
                        </a:spcBef>
                        <a:spcAft>
                          <a:spcPts val="0"/>
                        </a:spcAft>
                        <a:buClrTx/>
                        <a:buSzPct val="75000"/>
                        <a:buFont typeface="Wingdings" panose="05000000000000000000" pitchFamily="2" charset="2"/>
                        <a:buChar char="§"/>
                        <a:tabLst/>
                        <a:defRPr/>
                      </a:pPr>
                      <a:r>
                        <a:rPr lang="en-US" sz="1600" dirty="0">
                          <a:solidFill>
                            <a:srgbClr val="333333"/>
                          </a:solidFill>
                        </a:rPr>
                        <a:t>API for retrieving structured configuration parameters independent</a:t>
                      </a:r>
                      <a:r>
                        <a:rPr lang="en-US" sz="1600" baseline="0" dirty="0">
                          <a:solidFill>
                            <a:srgbClr val="333333"/>
                          </a:solidFill>
                        </a:rPr>
                        <a:t> of format &amp; access</a:t>
                      </a:r>
                      <a:endParaRPr lang="en-US" sz="1600" dirty="0">
                        <a:solidFill>
                          <a:srgbClr val="333333"/>
                        </a:solidFill>
                      </a:endParaRPr>
                    </a:p>
                    <a:p>
                      <a:pPr marL="285750" marR="0" lvl="0" indent="-285750" algn="l" defTabSz="914400" rtl="0" eaLnBrk="1" fontAlgn="auto" latinLnBrk="0" hangingPunct="1">
                        <a:lnSpc>
                          <a:spcPct val="100000"/>
                        </a:lnSpc>
                        <a:spcBef>
                          <a:spcPts val="0"/>
                        </a:spcBef>
                        <a:spcAft>
                          <a:spcPts val="0"/>
                        </a:spcAft>
                        <a:buClrTx/>
                        <a:buSzPct val="75000"/>
                        <a:buFont typeface="Wingdings" panose="05000000000000000000" pitchFamily="2" charset="2"/>
                        <a:buChar char="§"/>
                        <a:tabLst/>
                        <a:defRPr/>
                      </a:pPr>
                      <a:r>
                        <a:rPr lang="en-US" sz="1600" dirty="0">
                          <a:solidFill>
                            <a:srgbClr val="333333"/>
                          </a:solidFill>
                        </a:rPr>
                        <a:t>Out of the box,</a:t>
                      </a:r>
                      <a:r>
                        <a:rPr lang="en-US" sz="1600" baseline="0" dirty="0">
                          <a:solidFill>
                            <a:srgbClr val="333333"/>
                          </a:solidFill>
                        </a:rPr>
                        <a:t> s</a:t>
                      </a:r>
                      <a:r>
                        <a:rPr lang="en-US" sz="1600" dirty="0">
                          <a:solidFill>
                            <a:srgbClr val="333333"/>
                          </a:solidFill>
                        </a:rPr>
                        <a:t>upports</a:t>
                      </a:r>
                      <a:r>
                        <a:rPr lang="en-US" sz="1600" baseline="0" dirty="0">
                          <a:solidFill>
                            <a:srgbClr val="333333"/>
                          </a:solidFill>
                        </a:rPr>
                        <a:t> XML, YAML, and </a:t>
                      </a:r>
                      <a:r>
                        <a:rPr lang="en-US" sz="1600" baseline="0" dirty="0" err="1">
                          <a:solidFill>
                            <a:srgbClr val="333333"/>
                          </a:solidFill>
                        </a:rPr>
                        <a:t>ZooKeeper</a:t>
                      </a:r>
                      <a:r>
                        <a:rPr lang="en-US" sz="1600" baseline="0" dirty="0">
                          <a:solidFill>
                            <a:srgbClr val="333333"/>
                          </a:solidFill>
                        </a:rPr>
                        <a:t>.  Extensible with plug-ins.</a:t>
                      </a:r>
                      <a:endParaRPr lang="en-US" sz="1600" dirty="0">
                        <a:solidFill>
                          <a:srgbClr val="333333"/>
                        </a:solidFill>
                      </a:endParaRPr>
                    </a:p>
                  </a:txBody>
                  <a:tcPr marL="90656" marR="90656" marT="45328" marB="45328"/>
                </a:tc>
                <a:extLst>
                  <a:ext uri="{0D108BD9-81ED-4DB2-BD59-A6C34878D82A}">
                    <a16:rowId xmlns:a16="http://schemas.microsoft.com/office/drawing/2014/main" val="10005"/>
                  </a:ext>
                </a:extLst>
              </a:tr>
              <a:tr h="6685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accent1"/>
                          </a:solidFill>
                        </a:rPr>
                        <a:t>Logging Service</a:t>
                      </a:r>
                    </a:p>
                    <a:p>
                      <a:endParaRPr lang="en-US" sz="1800" dirty="0">
                        <a:solidFill>
                          <a:schemeClr val="accent1"/>
                        </a:solidFill>
                      </a:endParaRPr>
                    </a:p>
                  </a:txBody>
                  <a:tcPr marL="90656" marR="90656" marT="45328" marB="45328"/>
                </a:tc>
                <a:tc>
                  <a:txBody>
                    <a:bodyPr/>
                    <a:lstStyle/>
                    <a:p>
                      <a:pPr marL="285750" marR="0" lvl="0" indent="-285750" algn="l" defTabSz="914400" rtl="0" eaLnBrk="1" fontAlgn="auto" latinLnBrk="0" hangingPunct="1">
                        <a:lnSpc>
                          <a:spcPct val="100000"/>
                        </a:lnSpc>
                        <a:spcBef>
                          <a:spcPts val="0"/>
                        </a:spcBef>
                        <a:spcAft>
                          <a:spcPts val="0"/>
                        </a:spcAft>
                        <a:buClrTx/>
                        <a:buSzPct val="75000"/>
                        <a:buFont typeface="Wingdings" panose="05000000000000000000" pitchFamily="2" charset="2"/>
                        <a:buChar char="§"/>
                        <a:tabLst/>
                        <a:defRPr/>
                      </a:pPr>
                      <a:r>
                        <a:rPr lang="en-US" sz="1600" dirty="0">
                          <a:solidFill>
                            <a:srgbClr val="333333"/>
                          </a:solidFill>
                        </a:rPr>
                        <a:t>API for</a:t>
                      </a:r>
                      <a:r>
                        <a:rPr lang="en-US" sz="1600" baseline="0" dirty="0">
                          <a:solidFill>
                            <a:srgbClr val="333333"/>
                          </a:solidFill>
                        </a:rPr>
                        <a:t> logging events to console, messaging connection, and/or rolling log files</a:t>
                      </a:r>
                    </a:p>
                    <a:p>
                      <a:pPr marL="285750" marR="0" lvl="0" indent="-285750" algn="l" defTabSz="914400" rtl="0" eaLnBrk="1" fontAlgn="auto" latinLnBrk="0" hangingPunct="1">
                        <a:lnSpc>
                          <a:spcPct val="100000"/>
                        </a:lnSpc>
                        <a:spcBef>
                          <a:spcPts val="0"/>
                        </a:spcBef>
                        <a:spcAft>
                          <a:spcPts val="0"/>
                        </a:spcAft>
                        <a:buClrTx/>
                        <a:buSzPct val="75000"/>
                        <a:buFont typeface="Wingdings" panose="05000000000000000000" pitchFamily="2" charset="2"/>
                        <a:buChar char="§"/>
                        <a:tabLst/>
                        <a:defRPr/>
                      </a:pPr>
                      <a:r>
                        <a:rPr lang="en-US" sz="1600" baseline="0" dirty="0">
                          <a:solidFill>
                            <a:srgbClr val="333333"/>
                          </a:solidFill>
                        </a:rPr>
                        <a:t>Centralized Logging application for aggregation and filtering</a:t>
                      </a:r>
                    </a:p>
                  </a:txBody>
                  <a:tcPr marL="90656" marR="90656" marT="45328" marB="45328"/>
                </a:tc>
                <a:extLst>
                  <a:ext uri="{0D108BD9-81ED-4DB2-BD59-A6C34878D82A}">
                    <a16:rowId xmlns:a16="http://schemas.microsoft.com/office/drawing/2014/main" val="1585866982"/>
                  </a:ext>
                </a:extLst>
              </a:tr>
              <a:tr h="381667">
                <a:tc>
                  <a:txBody>
                    <a:bodyPr/>
                    <a:lstStyle/>
                    <a:p>
                      <a:r>
                        <a:rPr lang="en-US" sz="1800" b="1" dirty="0">
                          <a:solidFill>
                            <a:schemeClr val="accent1"/>
                          </a:solidFill>
                        </a:rPr>
                        <a:t>Persistence Service</a:t>
                      </a:r>
                    </a:p>
                  </a:txBody>
                  <a:tcPr marL="90656" marR="90656" marT="45328" marB="45328"/>
                </a:tc>
                <a:tc>
                  <a:txBody>
                    <a:bodyPr/>
                    <a:lstStyle/>
                    <a:p>
                      <a:pPr marL="285750" marR="0" lvl="0" indent="-285750" algn="l" defTabSz="914400" rtl="0" eaLnBrk="1" fontAlgn="auto" latinLnBrk="0" hangingPunct="1">
                        <a:lnSpc>
                          <a:spcPct val="100000"/>
                        </a:lnSpc>
                        <a:spcBef>
                          <a:spcPts val="0"/>
                        </a:spcBef>
                        <a:spcAft>
                          <a:spcPts val="0"/>
                        </a:spcAft>
                        <a:buClrTx/>
                        <a:buSzPct val="75000"/>
                        <a:buFont typeface="Wingdings" panose="05000000000000000000" pitchFamily="2" charset="2"/>
                        <a:buChar char="§"/>
                        <a:tabLst/>
                        <a:defRPr/>
                      </a:pPr>
                      <a:r>
                        <a:rPr lang="en-US" sz="1600" dirty="0">
                          <a:solidFill>
                            <a:srgbClr val="333333"/>
                          </a:solidFill>
                        </a:rPr>
                        <a:t>API &amp; daemon for storing</a:t>
                      </a:r>
                      <a:r>
                        <a:rPr lang="en-US" sz="1600" baseline="0" dirty="0">
                          <a:solidFill>
                            <a:srgbClr val="333333"/>
                          </a:solidFill>
                        </a:rPr>
                        <a:t> &amp; </a:t>
                      </a:r>
                      <a:r>
                        <a:rPr lang="en-US" sz="1600" dirty="0">
                          <a:solidFill>
                            <a:srgbClr val="333333"/>
                          </a:solidFill>
                        </a:rPr>
                        <a:t>retrieving application data that</a:t>
                      </a:r>
                      <a:r>
                        <a:rPr lang="en-US" sz="1600" baseline="0" dirty="0">
                          <a:solidFill>
                            <a:srgbClr val="333333"/>
                          </a:solidFill>
                        </a:rPr>
                        <a:t> must persist through a reboot</a:t>
                      </a:r>
                      <a:endParaRPr lang="en-US" sz="1600" dirty="0">
                        <a:solidFill>
                          <a:srgbClr val="333333"/>
                        </a:solidFill>
                      </a:endParaRPr>
                    </a:p>
                  </a:txBody>
                  <a:tcPr marL="90656" marR="90656" marT="45328" marB="45328"/>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50039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r>
              <a:rPr lang="en-US" dirty="0"/>
              <a:t>SmartSat Services </a:t>
            </a:r>
            <a:r>
              <a:rPr lang="en-US" sz="3200" dirty="0"/>
              <a:t>(2 of 2)</a:t>
            </a:r>
          </a:p>
        </p:txBody>
      </p:sp>
      <p:graphicFrame>
        <p:nvGraphicFramePr>
          <p:cNvPr id="5" name="Table 4">
            <a:extLst>
              <a:ext uri="{FF2B5EF4-FFF2-40B4-BE49-F238E27FC236}">
                <a16:creationId xmlns:a16="http://schemas.microsoft.com/office/drawing/2014/main" id="{FC76272F-112E-4735-9ED9-1DA7534B29FD}"/>
              </a:ext>
            </a:extLst>
          </p:cNvPr>
          <p:cNvGraphicFramePr>
            <a:graphicFrameLocks noGrp="1"/>
          </p:cNvGraphicFramePr>
          <p:nvPr/>
        </p:nvGraphicFramePr>
        <p:xfrm>
          <a:off x="440532" y="904982"/>
          <a:ext cx="11313180" cy="5215490"/>
        </p:xfrm>
        <a:graphic>
          <a:graphicData uri="http://schemas.openxmlformats.org/drawingml/2006/table">
            <a:tbl>
              <a:tblPr firstRow="1" bandRow="1">
                <a:tableStyleId>{69012ECD-51FC-41F1-AA8D-1B2483CD663E}</a:tableStyleId>
              </a:tblPr>
              <a:tblGrid>
                <a:gridCol w="2309342">
                  <a:extLst>
                    <a:ext uri="{9D8B030D-6E8A-4147-A177-3AD203B41FA5}">
                      <a16:colId xmlns:a16="http://schemas.microsoft.com/office/drawing/2014/main" val="380872160"/>
                    </a:ext>
                  </a:extLst>
                </a:gridCol>
                <a:gridCol w="9003838">
                  <a:extLst>
                    <a:ext uri="{9D8B030D-6E8A-4147-A177-3AD203B41FA5}">
                      <a16:colId xmlns:a16="http://schemas.microsoft.com/office/drawing/2014/main" val="395679051"/>
                    </a:ext>
                  </a:extLst>
                </a:gridCol>
              </a:tblGrid>
              <a:tr h="370668">
                <a:tc>
                  <a:txBody>
                    <a:bodyPr/>
                    <a:lstStyle/>
                    <a:p>
                      <a:pPr algn="ctr"/>
                      <a:r>
                        <a:rPr lang="en-US" sz="1800" dirty="0">
                          <a:solidFill>
                            <a:schemeClr val="bg1"/>
                          </a:solidFill>
                        </a:rPr>
                        <a:t>Service</a:t>
                      </a:r>
                    </a:p>
                  </a:txBody>
                  <a:tcPr marL="90656" marR="90656" marT="45328" marB="45328"/>
                </a:tc>
                <a:tc>
                  <a:txBody>
                    <a:bodyPr/>
                    <a:lstStyle/>
                    <a:p>
                      <a:pPr algn="ctr"/>
                      <a:r>
                        <a:rPr lang="en-US" sz="1800" dirty="0">
                          <a:solidFill>
                            <a:schemeClr val="bg1"/>
                          </a:solidFill>
                        </a:rPr>
                        <a:t>Purpose</a:t>
                      </a:r>
                      <a:r>
                        <a:rPr lang="en-US" sz="1800" baseline="0" dirty="0">
                          <a:solidFill>
                            <a:schemeClr val="bg1"/>
                          </a:solidFill>
                        </a:rPr>
                        <a:t> &amp; Capabilities</a:t>
                      </a:r>
                      <a:endParaRPr lang="en-US" sz="1800" dirty="0">
                        <a:solidFill>
                          <a:schemeClr val="bg1"/>
                        </a:solidFill>
                      </a:endParaRPr>
                    </a:p>
                  </a:txBody>
                  <a:tcPr marL="90656" marR="90656" marT="45328" marB="45328"/>
                </a:tc>
                <a:extLst>
                  <a:ext uri="{0D108BD9-81ED-4DB2-BD59-A6C34878D82A}">
                    <a16:rowId xmlns:a16="http://schemas.microsoft.com/office/drawing/2014/main" val="2338165370"/>
                  </a:ext>
                </a:extLst>
              </a:tr>
              <a:tr h="6492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accent1"/>
                          </a:solidFill>
                        </a:rPr>
                        <a:t>I/O Services</a:t>
                      </a:r>
                    </a:p>
                  </a:txBody>
                  <a:tcPr marL="90656" marR="90656" marT="45328" marB="45328"/>
                </a:tc>
                <a:tc>
                  <a:txBody>
                    <a:bodyPr/>
                    <a:lstStyle/>
                    <a:p>
                      <a:pPr marL="285750" marR="0" lvl="0" indent="-285750" algn="l" defTabSz="914400" rtl="0" eaLnBrk="1" fontAlgn="auto" latinLnBrk="0" hangingPunct="1">
                        <a:lnSpc>
                          <a:spcPct val="100000"/>
                        </a:lnSpc>
                        <a:spcBef>
                          <a:spcPts val="0"/>
                        </a:spcBef>
                        <a:spcAft>
                          <a:spcPts val="0"/>
                        </a:spcAft>
                        <a:buClrTx/>
                        <a:buSzPct val="75000"/>
                        <a:buFont typeface="Wingdings" panose="05000000000000000000" pitchFamily="2" charset="2"/>
                        <a:buChar char="§"/>
                        <a:tabLst/>
                        <a:defRPr/>
                      </a:pPr>
                      <a:r>
                        <a:rPr lang="en-US" sz="1600" kern="1200" dirty="0">
                          <a:solidFill>
                            <a:srgbClr val="333333"/>
                          </a:solidFill>
                          <a:latin typeface="+mn-lt"/>
                          <a:ea typeface="+mn-ea"/>
                          <a:cs typeface="+mn-cs"/>
                        </a:rPr>
                        <a:t>APIs for device access over common I/O buses (SpaceWire, SRIO, 1553, I2C, Serial, GPIO, etc.)</a:t>
                      </a:r>
                    </a:p>
                    <a:p>
                      <a:pPr marL="285750" marR="0" lvl="0" indent="-285750" algn="l" defTabSz="914400" rtl="0" eaLnBrk="1" fontAlgn="auto" latinLnBrk="0" hangingPunct="1">
                        <a:lnSpc>
                          <a:spcPct val="100000"/>
                        </a:lnSpc>
                        <a:spcBef>
                          <a:spcPts val="0"/>
                        </a:spcBef>
                        <a:spcAft>
                          <a:spcPts val="0"/>
                        </a:spcAft>
                        <a:buClrTx/>
                        <a:buSzPct val="75000"/>
                        <a:buFont typeface="Wingdings" panose="05000000000000000000" pitchFamily="2" charset="2"/>
                        <a:buChar char="§"/>
                        <a:tabLst/>
                        <a:defRPr/>
                      </a:pPr>
                      <a:r>
                        <a:rPr lang="en-US" sz="1600" kern="1200" dirty="0">
                          <a:solidFill>
                            <a:srgbClr val="333333"/>
                          </a:solidFill>
                          <a:latin typeface="+mn-lt"/>
                          <a:ea typeface="+mn-ea"/>
                          <a:cs typeface="+mn-cs"/>
                        </a:rPr>
                        <a:t>Hides OS-, driver-, and hardware-specific details</a:t>
                      </a:r>
                    </a:p>
                  </a:txBody>
                  <a:tcPr marL="90656" marR="90656" marT="45328" marB="45328"/>
                </a:tc>
                <a:extLst>
                  <a:ext uri="{0D108BD9-81ED-4DB2-BD59-A6C34878D82A}">
                    <a16:rowId xmlns:a16="http://schemas.microsoft.com/office/drawing/2014/main" val="1645468860"/>
                  </a:ext>
                </a:extLst>
              </a:tr>
              <a:tr h="9278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accent1"/>
                          </a:solidFill>
                        </a:rPr>
                        <a:t>Monitor Service</a:t>
                      </a:r>
                    </a:p>
                    <a:p>
                      <a:endParaRPr lang="en-US" sz="1800" b="1" dirty="0">
                        <a:solidFill>
                          <a:schemeClr val="accent1"/>
                        </a:solidFill>
                      </a:endParaRPr>
                    </a:p>
                  </a:txBody>
                  <a:tcPr marL="90656" marR="90656" marT="45328" marB="45328"/>
                </a:tc>
                <a:tc>
                  <a:txBody>
                    <a:bodyPr/>
                    <a:lstStyle/>
                    <a:p>
                      <a:pPr marL="285750" marR="0" lvl="0" indent="-285750" algn="l" defTabSz="914400" rtl="0" eaLnBrk="1" fontAlgn="auto" latinLnBrk="0" hangingPunct="1">
                        <a:lnSpc>
                          <a:spcPct val="100000"/>
                        </a:lnSpc>
                        <a:spcBef>
                          <a:spcPts val="0"/>
                        </a:spcBef>
                        <a:spcAft>
                          <a:spcPts val="0"/>
                        </a:spcAft>
                        <a:buClrTx/>
                        <a:buSzPct val="75000"/>
                        <a:buFont typeface="Wingdings" panose="05000000000000000000" pitchFamily="2" charset="2"/>
                        <a:buChar char="§"/>
                        <a:tabLst/>
                        <a:defRPr/>
                      </a:pPr>
                      <a:r>
                        <a:rPr lang="en-US" sz="1600" kern="1200" dirty="0">
                          <a:solidFill>
                            <a:srgbClr val="333333"/>
                          </a:solidFill>
                          <a:latin typeface="+mn-lt"/>
                          <a:ea typeface="+mn-ea"/>
                          <a:cs typeface="+mn-cs"/>
                        </a:rPr>
                        <a:t>API for exposing application variables (“monitors”) for passive collection</a:t>
                      </a:r>
                    </a:p>
                    <a:p>
                      <a:pPr marL="285750" marR="0" lvl="0" indent="-285750" algn="l" defTabSz="914400" rtl="0" eaLnBrk="1" fontAlgn="auto" latinLnBrk="0" hangingPunct="1">
                        <a:lnSpc>
                          <a:spcPct val="100000"/>
                        </a:lnSpc>
                        <a:spcBef>
                          <a:spcPts val="0"/>
                        </a:spcBef>
                        <a:spcAft>
                          <a:spcPts val="0"/>
                        </a:spcAft>
                        <a:buClrTx/>
                        <a:buSzPct val="75000"/>
                        <a:buFont typeface="Wingdings" panose="05000000000000000000" pitchFamily="2" charset="2"/>
                        <a:buChar char="§"/>
                        <a:tabLst/>
                        <a:defRPr/>
                      </a:pPr>
                      <a:r>
                        <a:rPr lang="en-US" sz="1600" kern="1200" dirty="0">
                          <a:solidFill>
                            <a:srgbClr val="333333"/>
                          </a:solidFill>
                          <a:latin typeface="+mn-lt"/>
                          <a:ea typeface="+mn-ea"/>
                          <a:cs typeface="+mn-cs"/>
                        </a:rPr>
                        <a:t>Telemetry Server application builds configuration-defined packet streams (for downlink)</a:t>
                      </a:r>
                    </a:p>
                    <a:p>
                      <a:pPr marL="285750" lvl="0" indent="-285750">
                        <a:buSzPct val="75000"/>
                        <a:buFont typeface="Wingdings" panose="05000000000000000000" pitchFamily="2" charset="2"/>
                        <a:buChar char="§"/>
                      </a:pPr>
                      <a:r>
                        <a:rPr lang="en-US" sz="1600" kern="1200" dirty="0">
                          <a:solidFill>
                            <a:srgbClr val="333333"/>
                          </a:solidFill>
                          <a:latin typeface="+mn-lt"/>
                          <a:ea typeface="+mn-ea"/>
                          <a:cs typeface="+mn-cs"/>
                        </a:rPr>
                        <a:t>API for retrieving the latest value</a:t>
                      </a:r>
                      <a:r>
                        <a:rPr lang="en-US" sz="1600" kern="1200" baseline="0" dirty="0">
                          <a:solidFill>
                            <a:srgbClr val="333333"/>
                          </a:solidFill>
                          <a:latin typeface="+mn-lt"/>
                          <a:ea typeface="+mn-ea"/>
                          <a:cs typeface="+mn-cs"/>
                        </a:rPr>
                        <a:t> </a:t>
                      </a:r>
                      <a:r>
                        <a:rPr lang="en-US" sz="1600" kern="1200" dirty="0">
                          <a:solidFill>
                            <a:srgbClr val="333333"/>
                          </a:solidFill>
                          <a:latin typeface="+mn-lt"/>
                          <a:ea typeface="+mn-ea"/>
                          <a:cs typeface="+mn-cs"/>
                        </a:rPr>
                        <a:t>of other applications’ monitors</a:t>
                      </a:r>
                    </a:p>
                  </a:txBody>
                  <a:tcPr marL="90656" marR="90656" marT="45328" marB="45328"/>
                </a:tc>
                <a:extLst>
                  <a:ext uri="{0D108BD9-81ED-4DB2-BD59-A6C34878D82A}">
                    <a16:rowId xmlns:a16="http://schemas.microsoft.com/office/drawing/2014/main" val="2421085606"/>
                  </a:ext>
                </a:extLst>
              </a:tr>
              <a:tr h="6492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accent1"/>
                          </a:solidFill>
                        </a:rPr>
                        <a:t>Security Manager</a:t>
                      </a:r>
                    </a:p>
                    <a:p>
                      <a:endParaRPr lang="en-US" sz="1800" b="1" dirty="0">
                        <a:solidFill>
                          <a:schemeClr val="accent1"/>
                        </a:solidFill>
                      </a:endParaRPr>
                    </a:p>
                  </a:txBody>
                  <a:tcPr marL="90656" marR="90656" marT="45328" marB="45328"/>
                </a:tc>
                <a:tc>
                  <a:txBody>
                    <a:bodyPr/>
                    <a:lstStyle/>
                    <a:p>
                      <a:pPr marL="285750" marR="0" lvl="0" indent="-285750" algn="l" defTabSz="914400" rtl="0" eaLnBrk="1" fontAlgn="auto" latinLnBrk="0" hangingPunct="1">
                        <a:lnSpc>
                          <a:spcPct val="100000"/>
                        </a:lnSpc>
                        <a:spcBef>
                          <a:spcPts val="0"/>
                        </a:spcBef>
                        <a:spcAft>
                          <a:spcPts val="0"/>
                        </a:spcAft>
                        <a:buClrTx/>
                        <a:buSzPct val="75000"/>
                        <a:buFont typeface="Wingdings" panose="05000000000000000000" pitchFamily="2" charset="2"/>
                        <a:buChar char="§"/>
                        <a:tabLst/>
                        <a:defRPr/>
                      </a:pPr>
                      <a:r>
                        <a:rPr lang="en-US" sz="1600" kern="1200" dirty="0">
                          <a:solidFill>
                            <a:srgbClr val="333333"/>
                          </a:solidFill>
                          <a:latin typeface="+mn-lt"/>
                          <a:ea typeface="+mn-ea"/>
                          <a:cs typeface="+mn-cs"/>
                        </a:rPr>
                        <a:t>Facilitates generation and authentication of digital signatures</a:t>
                      </a:r>
                    </a:p>
                    <a:p>
                      <a:pPr marL="285750" marR="0" lvl="0" indent="-285750" algn="l" defTabSz="914400" rtl="0" eaLnBrk="1" fontAlgn="auto" latinLnBrk="0" hangingPunct="1">
                        <a:lnSpc>
                          <a:spcPct val="100000"/>
                        </a:lnSpc>
                        <a:spcBef>
                          <a:spcPts val="0"/>
                        </a:spcBef>
                        <a:spcAft>
                          <a:spcPts val="0"/>
                        </a:spcAft>
                        <a:buClrTx/>
                        <a:buSzPct val="75000"/>
                        <a:buFont typeface="Wingdings" panose="05000000000000000000" pitchFamily="2" charset="2"/>
                        <a:buChar char="§"/>
                        <a:tabLst/>
                        <a:defRPr/>
                      </a:pPr>
                      <a:r>
                        <a:rPr lang="en-US" sz="1600" kern="1200" dirty="0">
                          <a:solidFill>
                            <a:srgbClr val="333333"/>
                          </a:solidFill>
                          <a:latin typeface="+mn-lt"/>
                          <a:ea typeface="+mn-ea"/>
                          <a:cs typeface="+mn-cs"/>
                        </a:rPr>
                        <a:t>Manages identities, keys &amp; certificates, and authorization</a:t>
                      </a:r>
                    </a:p>
                  </a:txBody>
                  <a:tcPr marL="90656" marR="90656" marT="45328" marB="45328"/>
                </a:tc>
                <a:extLst>
                  <a:ext uri="{0D108BD9-81ED-4DB2-BD59-A6C34878D82A}">
                    <a16:rowId xmlns:a16="http://schemas.microsoft.com/office/drawing/2014/main" val="134789398"/>
                  </a:ext>
                </a:extLst>
              </a:tr>
              <a:tr h="649267">
                <a:tc>
                  <a:txBody>
                    <a:bodyPr/>
                    <a:lstStyle/>
                    <a:p>
                      <a:r>
                        <a:rPr lang="en-US" sz="1800" b="1" dirty="0">
                          <a:solidFill>
                            <a:schemeClr val="accent1"/>
                          </a:solidFill>
                        </a:rPr>
                        <a:t>Accelerator Manager</a:t>
                      </a:r>
                    </a:p>
                  </a:txBody>
                  <a:tcPr marL="90656" marR="90656" marT="45328" marB="45328"/>
                </a:tc>
                <a:tc>
                  <a:txBody>
                    <a:bodyPr/>
                    <a:lstStyle/>
                    <a:p>
                      <a:pPr marL="285750" marR="0" lvl="0" indent="-285750" algn="l" defTabSz="914400" rtl="0" eaLnBrk="1" fontAlgn="auto" latinLnBrk="0" hangingPunct="1">
                        <a:lnSpc>
                          <a:spcPct val="100000"/>
                        </a:lnSpc>
                        <a:spcBef>
                          <a:spcPts val="0"/>
                        </a:spcBef>
                        <a:spcAft>
                          <a:spcPts val="0"/>
                        </a:spcAft>
                        <a:buClrTx/>
                        <a:buSzPct val="75000"/>
                        <a:buFont typeface="Wingdings" panose="05000000000000000000" pitchFamily="2" charset="2"/>
                        <a:buChar char="§"/>
                        <a:tabLst/>
                        <a:defRPr/>
                      </a:pPr>
                      <a:r>
                        <a:rPr lang="en-US" sz="1600" kern="1200" dirty="0">
                          <a:solidFill>
                            <a:srgbClr val="333333"/>
                          </a:solidFill>
                          <a:latin typeface="+mn-lt"/>
                          <a:ea typeface="+mn-ea"/>
                          <a:cs typeface="+mn-cs"/>
                        </a:rPr>
                        <a:t>Loads / unloads accelerator cores dynamically into Xilinx FPGA </a:t>
                      </a:r>
                      <a:r>
                        <a:rPr lang="en-US" sz="1600" kern="1200" dirty="0" err="1">
                          <a:solidFill>
                            <a:srgbClr val="333333"/>
                          </a:solidFill>
                          <a:latin typeface="+mn-lt"/>
                          <a:ea typeface="+mn-ea"/>
                          <a:cs typeface="+mn-cs"/>
                        </a:rPr>
                        <a:t>PBlocks</a:t>
                      </a:r>
                      <a:endParaRPr lang="en-US" sz="1600" kern="1200" dirty="0">
                        <a:solidFill>
                          <a:srgbClr val="333333"/>
                        </a:solidFill>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Pct val="75000"/>
                        <a:buFont typeface="Wingdings" panose="05000000000000000000" pitchFamily="2" charset="2"/>
                        <a:buChar char="§"/>
                        <a:tabLst/>
                        <a:defRPr/>
                      </a:pPr>
                      <a:r>
                        <a:rPr lang="en-US" sz="1600" kern="1200" dirty="0">
                          <a:solidFill>
                            <a:srgbClr val="333333"/>
                          </a:solidFill>
                          <a:latin typeface="+mn-lt"/>
                          <a:ea typeface="+mn-ea"/>
                          <a:cs typeface="+mn-cs"/>
                        </a:rPr>
                        <a:t>Routes work units to accelerator cores and results back from cores</a:t>
                      </a:r>
                    </a:p>
                  </a:txBody>
                  <a:tcPr marL="90656" marR="90656" marT="45328" marB="45328"/>
                </a:tc>
                <a:extLst>
                  <a:ext uri="{0D108BD9-81ED-4DB2-BD59-A6C34878D82A}">
                    <a16:rowId xmlns:a16="http://schemas.microsoft.com/office/drawing/2014/main" val="10004"/>
                  </a:ext>
                </a:extLst>
              </a:tr>
              <a:tr h="649267">
                <a:tc>
                  <a:txBody>
                    <a:bodyPr/>
                    <a:lstStyle/>
                    <a:p>
                      <a:r>
                        <a:rPr lang="en-US" sz="1800" b="1" dirty="0">
                          <a:solidFill>
                            <a:schemeClr val="accent1"/>
                          </a:solidFill>
                        </a:rPr>
                        <a:t>Time Sync Service</a:t>
                      </a:r>
                    </a:p>
                  </a:txBody>
                  <a:tcPr marL="90656" marR="90656" marT="45328" marB="45328"/>
                </a:tc>
                <a:tc>
                  <a:txBody>
                    <a:bodyPr/>
                    <a:lstStyle/>
                    <a:p>
                      <a:pPr marL="285750" marR="0" lvl="0" indent="-285750" algn="l" defTabSz="914400" rtl="0" eaLnBrk="1" fontAlgn="auto" latinLnBrk="0" hangingPunct="1">
                        <a:lnSpc>
                          <a:spcPct val="100000"/>
                        </a:lnSpc>
                        <a:spcBef>
                          <a:spcPts val="0"/>
                        </a:spcBef>
                        <a:spcAft>
                          <a:spcPts val="0"/>
                        </a:spcAft>
                        <a:buClrTx/>
                        <a:buSzPct val="75000"/>
                        <a:buFont typeface="Wingdings" panose="05000000000000000000" pitchFamily="2" charset="2"/>
                        <a:buChar char="§"/>
                        <a:tabLst/>
                        <a:defRPr/>
                      </a:pPr>
                      <a:r>
                        <a:rPr lang="en-US" sz="1600" kern="1200" dirty="0">
                          <a:solidFill>
                            <a:srgbClr val="333333"/>
                          </a:solidFill>
                          <a:latin typeface="+mn-lt"/>
                          <a:ea typeface="+mn-ea"/>
                          <a:cs typeface="+mn-cs"/>
                        </a:rPr>
                        <a:t>Time Master application controls and distributes time to other domains and avionics</a:t>
                      </a:r>
                    </a:p>
                    <a:p>
                      <a:pPr marL="285750" marR="0" lvl="0" indent="-285750" algn="l" defTabSz="914400" rtl="0" eaLnBrk="1" fontAlgn="auto" latinLnBrk="0" hangingPunct="1">
                        <a:lnSpc>
                          <a:spcPct val="100000"/>
                        </a:lnSpc>
                        <a:spcBef>
                          <a:spcPts val="0"/>
                        </a:spcBef>
                        <a:spcAft>
                          <a:spcPts val="0"/>
                        </a:spcAft>
                        <a:buClrTx/>
                        <a:buSzPct val="75000"/>
                        <a:buFont typeface="Wingdings" panose="05000000000000000000" pitchFamily="2" charset="2"/>
                        <a:buChar char="§"/>
                        <a:tabLst/>
                        <a:defRPr/>
                      </a:pPr>
                      <a:r>
                        <a:rPr lang="en-US" sz="1600" kern="1200" dirty="0">
                          <a:solidFill>
                            <a:srgbClr val="333333"/>
                          </a:solidFill>
                          <a:latin typeface="+mn-lt"/>
                          <a:ea typeface="+mn-ea"/>
                          <a:cs typeface="+mn-cs"/>
                        </a:rPr>
                        <a:t>Time Slave application keeps its domain’s time synchronized to an external source</a:t>
                      </a:r>
                    </a:p>
                  </a:txBody>
                  <a:tcPr marL="90656" marR="90656" marT="45328" marB="45328"/>
                </a:tc>
                <a:extLst>
                  <a:ext uri="{0D108BD9-81ED-4DB2-BD59-A6C34878D82A}">
                    <a16:rowId xmlns:a16="http://schemas.microsoft.com/office/drawing/2014/main" val="10005"/>
                  </a:ext>
                </a:extLst>
              </a:tr>
              <a:tr h="928661">
                <a:tc>
                  <a:txBody>
                    <a:bodyPr/>
                    <a:lstStyle/>
                    <a:p>
                      <a:r>
                        <a:rPr lang="en-US" sz="1800" b="1" dirty="0">
                          <a:solidFill>
                            <a:schemeClr val="accent1"/>
                          </a:solidFill>
                        </a:rPr>
                        <a:t>ORCA</a:t>
                      </a:r>
                      <a:br>
                        <a:rPr lang="en-US" sz="1800" b="1" dirty="0">
                          <a:solidFill>
                            <a:schemeClr val="accent1"/>
                          </a:solidFill>
                        </a:rPr>
                      </a:br>
                      <a:r>
                        <a:rPr lang="en-US" sz="1800" b="1" dirty="0">
                          <a:solidFill>
                            <a:schemeClr val="accent1"/>
                          </a:solidFill>
                        </a:rPr>
                        <a:t>Application</a:t>
                      </a:r>
                      <a:br>
                        <a:rPr lang="en-US" sz="1800" b="1" dirty="0">
                          <a:solidFill>
                            <a:schemeClr val="accent1"/>
                          </a:solidFill>
                        </a:rPr>
                      </a:br>
                      <a:r>
                        <a:rPr lang="en-US" sz="1800" b="1" dirty="0">
                          <a:solidFill>
                            <a:schemeClr val="accent1"/>
                          </a:solidFill>
                        </a:rPr>
                        <a:t>Framework</a:t>
                      </a:r>
                      <a:endParaRPr lang="en-US" sz="2000" b="1" dirty="0">
                        <a:solidFill>
                          <a:schemeClr val="accent1"/>
                        </a:solidFill>
                      </a:endParaRPr>
                    </a:p>
                  </a:txBody>
                  <a:tcPr marL="90656" marR="90656" marT="45328" marB="45328"/>
                </a:tc>
                <a:tc>
                  <a:txBody>
                    <a:bodyPr/>
                    <a:lstStyle/>
                    <a:p>
                      <a:pPr marL="285750" marR="0" lvl="0" indent="-285750" algn="l" defTabSz="914400" rtl="0" eaLnBrk="1" fontAlgn="auto" latinLnBrk="0" hangingPunct="1">
                        <a:lnSpc>
                          <a:spcPct val="100000"/>
                        </a:lnSpc>
                        <a:spcBef>
                          <a:spcPts val="0"/>
                        </a:spcBef>
                        <a:spcAft>
                          <a:spcPts val="0"/>
                        </a:spcAft>
                        <a:buClrTx/>
                        <a:buSzPct val="75000"/>
                        <a:buFont typeface="Wingdings" panose="05000000000000000000" pitchFamily="2" charset="2"/>
                        <a:buChar char="§"/>
                        <a:tabLst/>
                        <a:defRPr/>
                      </a:pPr>
                      <a:r>
                        <a:rPr lang="en-US" sz="1600" kern="1200" dirty="0">
                          <a:solidFill>
                            <a:srgbClr val="333333"/>
                          </a:solidFill>
                          <a:latin typeface="+mn-lt"/>
                          <a:ea typeface="+mn-ea"/>
                          <a:cs typeface="+mn-cs"/>
                        </a:rPr>
                        <a:t>Blend of component framework, dependency injection container, and plug-in system</a:t>
                      </a:r>
                    </a:p>
                    <a:p>
                      <a:pPr marL="285750" marR="0" lvl="0" indent="-285750" algn="l" defTabSz="914400" rtl="0" eaLnBrk="1" fontAlgn="auto" latinLnBrk="0" hangingPunct="1">
                        <a:lnSpc>
                          <a:spcPct val="100000"/>
                        </a:lnSpc>
                        <a:spcBef>
                          <a:spcPts val="0"/>
                        </a:spcBef>
                        <a:spcAft>
                          <a:spcPts val="0"/>
                        </a:spcAft>
                        <a:buClrTx/>
                        <a:buSzPct val="75000"/>
                        <a:buFont typeface="Wingdings" panose="05000000000000000000" pitchFamily="2" charset="2"/>
                        <a:buChar char="§"/>
                        <a:tabLst/>
                        <a:defRPr/>
                      </a:pPr>
                      <a:r>
                        <a:rPr lang="en-US" sz="1600" kern="1200" dirty="0">
                          <a:solidFill>
                            <a:srgbClr val="333333"/>
                          </a:solidFill>
                          <a:latin typeface="+mn-lt"/>
                          <a:ea typeface="+mn-ea"/>
                          <a:cs typeface="+mn-cs"/>
                        </a:rPr>
                        <a:t>Concurrency features support periodic task scheduling and work-queue execution patterns</a:t>
                      </a:r>
                    </a:p>
                    <a:p>
                      <a:pPr marL="285750" marR="0" lvl="0" indent="-285750" algn="l" defTabSz="914400" rtl="0" eaLnBrk="1" fontAlgn="auto" latinLnBrk="0" hangingPunct="1">
                        <a:lnSpc>
                          <a:spcPct val="100000"/>
                        </a:lnSpc>
                        <a:spcBef>
                          <a:spcPts val="0"/>
                        </a:spcBef>
                        <a:spcAft>
                          <a:spcPts val="0"/>
                        </a:spcAft>
                        <a:buClrTx/>
                        <a:buSzPct val="75000"/>
                        <a:buFont typeface="Wingdings" panose="05000000000000000000" pitchFamily="2" charset="2"/>
                        <a:buChar char="§"/>
                        <a:tabLst/>
                        <a:defRPr/>
                      </a:pPr>
                      <a:r>
                        <a:rPr lang="en-US" sz="1600" kern="1200" dirty="0">
                          <a:solidFill>
                            <a:srgbClr val="333333"/>
                          </a:solidFill>
                          <a:latin typeface="+mn-lt"/>
                          <a:ea typeface="+mn-ea"/>
                          <a:cs typeface="+mn-cs"/>
                        </a:rPr>
                        <a:t>Components can be added/removed/replaced without modifying or rebuilding applications</a:t>
                      </a:r>
                    </a:p>
                  </a:txBody>
                  <a:tcPr/>
                </a:tc>
                <a:extLst>
                  <a:ext uri="{0D108BD9-81ED-4DB2-BD59-A6C34878D82A}">
                    <a16:rowId xmlns:a16="http://schemas.microsoft.com/office/drawing/2014/main" val="1585866982"/>
                  </a:ext>
                </a:extLst>
              </a:tr>
              <a:tr h="3912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accent1"/>
                          </a:solidFill>
                        </a:rPr>
                        <a:t>OSAL</a:t>
                      </a:r>
                      <a:endParaRPr lang="en-US" sz="2000" b="1" dirty="0">
                        <a:solidFill>
                          <a:schemeClr val="accent1"/>
                        </a:solidFill>
                      </a:endParaRPr>
                    </a:p>
                  </a:txBody>
                  <a:tcPr marL="90656" marR="90656" marT="45328" marB="45328"/>
                </a:tc>
                <a:tc>
                  <a:txBody>
                    <a:bodyPr/>
                    <a:lstStyle/>
                    <a:p>
                      <a:pPr marL="285750" marR="0" lvl="0" indent="-285750" algn="l" defTabSz="914400" rtl="0" eaLnBrk="1" fontAlgn="auto" latinLnBrk="0" hangingPunct="1">
                        <a:lnSpc>
                          <a:spcPct val="100000"/>
                        </a:lnSpc>
                        <a:spcBef>
                          <a:spcPts val="0"/>
                        </a:spcBef>
                        <a:spcAft>
                          <a:spcPts val="0"/>
                        </a:spcAft>
                        <a:buClrTx/>
                        <a:buSzPct val="75000"/>
                        <a:buFont typeface="Wingdings" panose="05000000000000000000" pitchFamily="2" charset="2"/>
                        <a:buChar char="§"/>
                        <a:tabLst/>
                        <a:defRPr/>
                      </a:pPr>
                      <a:r>
                        <a:rPr lang="en-US" sz="1600" kern="1200" dirty="0">
                          <a:solidFill>
                            <a:srgbClr val="333333"/>
                          </a:solidFill>
                          <a:latin typeface="+mn-lt"/>
                          <a:ea typeface="+mn-ea"/>
                          <a:cs typeface="+mn-cs"/>
                        </a:rPr>
                        <a:t>Operating System Abstraction Layer = FACE-defined POSIX profile + library of extensions</a:t>
                      </a:r>
                    </a:p>
                  </a:txBody>
                  <a:tcPr marL="90656" marR="90656" marT="45328" marB="45328"/>
                </a:tc>
                <a:extLst>
                  <a:ext uri="{0D108BD9-81ED-4DB2-BD59-A6C34878D82A}">
                    <a16:rowId xmlns:a16="http://schemas.microsoft.com/office/drawing/2014/main" val="10007"/>
                  </a:ext>
                </a:extLst>
              </a:tr>
            </a:tbl>
          </a:graphicData>
        </a:graphic>
      </p:graphicFrame>
      <p:pic>
        <p:nvPicPr>
          <p:cNvPr id="6" name="Picture 8" descr="C:\Users\mkmckenz\AppData\Local\Temp\1\SNAGHTML40b6cd0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41611" y="4777811"/>
            <a:ext cx="761309" cy="996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6790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 name="Group 69"/>
          <p:cNvGrpSpPr/>
          <p:nvPr/>
        </p:nvGrpSpPr>
        <p:grpSpPr>
          <a:xfrm>
            <a:off x="7957491" y="846911"/>
            <a:ext cx="3284806" cy="2820573"/>
            <a:chOff x="4698609" y="1181686"/>
            <a:chExt cx="3284806" cy="2820573"/>
          </a:xfrm>
        </p:grpSpPr>
        <p:sp>
          <p:nvSpPr>
            <p:cNvPr id="71" name="Rectangle 70"/>
            <p:cNvSpPr/>
            <p:nvPr/>
          </p:nvSpPr>
          <p:spPr>
            <a:xfrm>
              <a:off x="4698609" y="1181686"/>
              <a:ext cx="3284806" cy="2820573"/>
            </a:xfrm>
            <a:prstGeom prst="rect">
              <a:avLst/>
            </a:prstGeom>
            <a:solidFill>
              <a:sysClr val="window" lastClr="FFFFFF"/>
            </a:solidFill>
            <a:ln w="38100" cap="flat" cmpd="sng" algn="ctr">
              <a:solidFill>
                <a:srgbClr val="ED7D31"/>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ED7D31">
                      <a:lumMod val="75000"/>
                    </a:srgbClr>
                  </a:solidFill>
                  <a:effectLst/>
                  <a:uLnTx/>
                  <a:uFillTx/>
                  <a:latin typeface="Calibri" panose="020F0502020204030204"/>
                  <a:ea typeface="+mn-ea"/>
                  <a:cs typeface="+mn-cs"/>
                </a:rPr>
                <a:t>APPLICATION PACKAGE</a:t>
              </a:r>
            </a:p>
          </p:txBody>
        </p:sp>
        <p:sp>
          <p:nvSpPr>
            <p:cNvPr id="72" name="Rectangle 71"/>
            <p:cNvSpPr/>
            <p:nvPr/>
          </p:nvSpPr>
          <p:spPr>
            <a:xfrm>
              <a:off x="5876782" y="1554479"/>
              <a:ext cx="939018" cy="499403"/>
            </a:xfrm>
            <a:prstGeom prst="rect">
              <a:avLst/>
            </a:prstGeom>
            <a:gradFill rotWithShape="1">
              <a:gsLst>
                <a:gs pos="0">
                  <a:srgbClr val="A5A5A5">
                    <a:satMod val="103000"/>
                    <a:lumMod val="102000"/>
                    <a:tint val="94000"/>
                  </a:srgbClr>
                </a:gs>
                <a:gs pos="50000">
                  <a:srgbClr val="A5A5A5">
                    <a:satMod val="110000"/>
                    <a:lumMod val="100000"/>
                    <a:shade val="100000"/>
                  </a:srgbClr>
                </a:gs>
                <a:gs pos="100000">
                  <a:srgbClr val="A5A5A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a:ea typeface="+mn-ea"/>
                  <a:cs typeface="+mn-cs"/>
                </a:rPr>
                <a:t>CONFIG</a:t>
              </a:r>
            </a:p>
          </p:txBody>
        </p:sp>
        <p:sp>
          <p:nvSpPr>
            <p:cNvPr id="73" name="Rectangle 72"/>
            <p:cNvSpPr/>
            <p:nvPr/>
          </p:nvSpPr>
          <p:spPr>
            <a:xfrm>
              <a:off x="6923064" y="1554478"/>
              <a:ext cx="939018" cy="499403"/>
            </a:xfrm>
            <a:prstGeom prst="rect">
              <a:avLst/>
            </a:prstGeom>
            <a:gradFill rotWithShape="1">
              <a:gsLst>
                <a:gs pos="0">
                  <a:srgbClr val="A5A5A5">
                    <a:satMod val="103000"/>
                    <a:lumMod val="102000"/>
                    <a:tint val="94000"/>
                  </a:srgbClr>
                </a:gs>
                <a:gs pos="50000">
                  <a:srgbClr val="A5A5A5">
                    <a:satMod val="110000"/>
                    <a:lumMod val="100000"/>
                    <a:shade val="100000"/>
                  </a:srgbClr>
                </a:gs>
                <a:gs pos="100000">
                  <a:srgbClr val="A5A5A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a:ea typeface="+mn-ea"/>
                  <a:cs typeface="+mn-cs"/>
                </a:rPr>
                <a:t>DATA</a:t>
              </a:r>
            </a:p>
          </p:txBody>
        </p:sp>
        <p:sp>
          <p:nvSpPr>
            <p:cNvPr id="74" name="Rectangle 73"/>
            <p:cNvSpPr/>
            <p:nvPr/>
          </p:nvSpPr>
          <p:spPr>
            <a:xfrm>
              <a:off x="4825220" y="1554480"/>
              <a:ext cx="939018" cy="499403"/>
            </a:xfrm>
            <a:prstGeom prst="rect">
              <a:avLst/>
            </a:prstGeom>
            <a:gradFill rotWithShape="1">
              <a:gsLst>
                <a:gs pos="0">
                  <a:srgbClr val="A5A5A5">
                    <a:satMod val="103000"/>
                    <a:lumMod val="102000"/>
                    <a:tint val="94000"/>
                  </a:srgbClr>
                </a:gs>
                <a:gs pos="50000">
                  <a:srgbClr val="A5A5A5">
                    <a:satMod val="110000"/>
                    <a:lumMod val="100000"/>
                    <a:shade val="100000"/>
                  </a:srgbClr>
                </a:gs>
                <a:gs pos="100000">
                  <a:srgbClr val="A5A5A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a:ea typeface="+mn-ea"/>
                  <a:cs typeface="+mn-cs"/>
                </a:rPr>
                <a:t>MANIFEST</a:t>
              </a:r>
              <a:endParaRPr kumimoji="0" lang="en-US" sz="16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5" name="Rectangle 74"/>
            <p:cNvSpPr/>
            <p:nvPr/>
          </p:nvSpPr>
          <p:spPr>
            <a:xfrm>
              <a:off x="4825220" y="2159391"/>
              <a:ext cx="3036862" cy="499403"/>
            </a:xfrm>
            <a:prstGeom prst="rect">
              <a:avLst/>
            </a:prstGeom>
            <a:gradFill rotWithShape="1">
              <a:gsLst>
                <a:gs pos="0">
                  <a:srgbClr val="70AD47">
                    <a:satMod val="103000"/>
                    <a:lumMod val="102000"/>
                    <a:tint val="94000"/>
                  </a:srgbClr>
                </a:gs>
                <a:gs pos="50000">
                  <a:srgbClr val="70AD47">
                    <a:satMod val="110000"/>
                    <a:lumMod val="100000"/>
                    <a:shade val="100000"/>
                  </a:srgbClr>
                </a:gs>
                <a:gs pos="100000">
                  <a:srgbClr val="70AD47">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a:ea typeface="+mn-ea"/>
                  <a:cs typeface="+mn-cs"/>
                </a:rPr>
                <a:t>EXECUTABLE</a:t>
              </a:r>
              <a:endParaRPr kumimoji="0" lang="en-US" sz="16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6" name="Rectangle 75"/>
            <p:cNvSpPr/>
            <p:nvPr/>
          </p:nvSpPr>
          <p:spPr>
            <a:xfrm>
              <a:off x="5876782" y="2764300"/>
              <a:ext cx="939018" cy="499403"/>
            </a:xfrm>
            <a:prstGeom prst="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a:ea typeface="+mn-ea"/>
                  <a:cs typeface="+mn-cs"/>
                </a:rPr>
                <a:t>UPDATEDLIBRARY</a:t>
              </a:r>
            </a:p>
          </p:txBody>
        </p:sp>
        <p:sp>
          <p:nvSpPr>
            <p:cNvPr id="77" name="Rectangle 76"/>
            <p:cNvSpPr/>
            <p:nvPr/>
          </p:nvSpPr>
          <p:spPr>
            <a:xfrm>
              <a:off x="6923064" y="2764299"/>
              <a:ext cx="939018" cy="499403"/>
            </a:xfrm>
            <a:prstGeom prst="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a:ea typeface="+mn-ea"/>
                  <a:cs typeface="+mn-cs"/>
                </a:rPr>
                <a:t>PLUG-INS</a:t>
              </a:r>
            </a:p>
          </p:txBody>
        </p:sp>
        <p:sp>
          <p:nvSpPr>
            <p:cNvPr id="78" name="Rectangle 77"/>
            <p:cNvSpPr/>
            <p:nvPr/>
          </p:nvSpPr>
          <p:spPr>
            <a:xfrm>
              <a:off x="4825220" y="2764301"/>
              <a:ext cx="939018" cy="499403"/>
            </a:xfrm>
            <a:prstGeom prst="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a:ea typeface="+mn-ea"/>
                  <a:cs typeface="+mn-cs"/>
                </a:rPr>
                <a:t>PRIVATE LIBRARY</a:t>
              </a:r>
              <a:endParaRPr kumimoji="0" lang="en-US" sz="16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9" name="Rectangle 78"/>
            <p:cNvSpPr/>
            <p:nvPr/>
          </p:nvSpPr>
          <p:spPr>
            <a:xfrm>
              <a:off x="4827860" y="3376241"/>
              <a:ext cx="3036862" cy="499403"/>
            </a:xfrm>
            <a:prstGeom prst="rect">
              <a:avLst/>
            </a:prstGeom>
            <a:solidFill>
              <a:sysClr val="window" lastClr="FFFFFF"/>
            </a:solidFill>
            <a:ln w="19050" cap="flat" cmpd="sng" algn="ctr">
              <a:solidFill>
                <a:srgbClr val="5B9BD5"/>
              </a:solidFill>
              <a:prstDash val="dash"/>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mn-ea"/>
                  <a:cs typeface="+mn-cs"/>
                </a:rPr>
                <a:t>RUNTIME</a:t>
              </a: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80" name="Group 79"/>
          <p:cNvGrpSpPr/>
          <p:nvPr/>
        </p:nvGrpSpPr>
        <p:grpSpPr>
          <a:xfrm>
            <a:off x="7424677" y="3885793"/>
            <a:ext cx="4350435" cy="2240958"/>
            <a:chOff x="4698608" y="1181687"/>
            <a:chExt cx="4350435" cy="2240958"/>
          </a:xfrm>
        </p:grpSpPr>
        <p:sp>
          <p:nvSpPr>
            <p:cNvPr id="81" name="Rectangle 80"/>
            <p:cNvSpPr/>
            <p:nvPr/>
          </p:nvSpPr>
          <p:spPr>
            <a:xfrm>
              <a:off x="4698608" y="1181687"/>
              <a:ext cx="4350435" cy="2240958"/>
            </a:xfrm>
            <a:prstGeom prst="rect">
              <a:avLst/>
            </a:prstGeom>
            <a:solidFill>
              <a:sysClr val="window" lastClr="FFFFFF"/>
            </a:solidFill>
            <a:ln w="38100" cap="flat" cmpd="sng" algn="ctr">
              <a:solidFill>
                <a:srgbClr val="ED7D31"/>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ED7D31">
                      <a:lumMod val="75000"/>
                    </a:srgbClr>
                  </a:solidFill>
                  <a:effectLst/>
                  <a:uLnTx/>
                  <a:uFillTx/>
                  <a:latin typeface="Calibri" panose="020F0502020204030204"/>
                  <a:ea typeface="+mn-ea"/>
                  <a:cs typeface="+mn-cs"/>
                </a:rPr>
                <a:t>RUNTIME PACKAGE</a:t>
              </a:r>
            </a:p>
          </p:txBody>
        </p:sp>
        <p:sp>
          <p:nvSpPr>
            <p:cNvPr id="82" name="Rectangle 81"/>
            <p:cNvSpPr/>
            <p:nvPr/>
          </p:nvSpPr>
          <p:spPr>
            <a:xfrm>
              <a:off x="5876782" y="1554479"/>
              <a:ext cx="939018" cy="499403"/>
            </a:xfrm>
            <a:prstGeom prst="rect">
              <a:avLst/>
            </a:prstGeom>
            <a:gradFill rotWithShape="1">
              <a:gsLst>
                <a:gs pos="0">
                  <a:srgbClr val="A5A5A5">
                    <a:satMod val="103000"/>
                    <a:lumMod val="102000"/>
                    <a:tint val="94000"/>
                  </a:srgbClr>
                </a:gs>
                <a:gs pos="50000">
                  <a:srgbClr val="A5A5A5">
                    <a:satMod val="110000"/>
                    <a:lumMod val="100000"/>
                    <a:shade val="100000"/>
                  </a:srgbClr>
                </a:gs>
                <a:gs pos="100000">
                  <a:srgbClr val="A5A5A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a:ea typeface="+mn-ea"/>
                  <a:cs typeface="+mn-cs"/>
                </a:rPr>
                <a:t>CONFIG</a:t>
              </a:r>
            </a:p>
          </p:txBody>
        </p:sp>
        <p:sp>
          <p:nvSpPr>
            <p:cNvPr id="83" name="Rectangle 82"/>
            <p:cNvSpPr/>
            <p:nvPr/>
          </p:nvSpPr>
          <p:spPr>
            <a:xfrm>
              <a:off x="4825220" y="1554480"/>
              <a:ext cx="939018" cy="499403"/>
            </a:xfrm>
            <a:prstGeom prst="rect">
              <a:avLst/>
            </a:prstGeom>
            <a:gradFill rotWithShape="1">
              <a:gsLst>
                <a:gs pos="0">
                  <a:srgbClr val="A5A5A5">
                    <a:satMod val="103000"/>
                    <a:lumMod val="102000"/>
                    <a:tint val="94000"/>
                  </a:srgbClr>
                </a:gs>
                <a:gs pos="50000">
                  <a:srgbClr val="A5A5A5">
                    <a:satMod val="110000"/>
                    <a:lumMod val="100000"/>
                    <a:shade val="100000"/>
                  </a:srgbClr>
                </a:gs>
                <a:gs pos="100000">
                  <a:srgbClr val="A5A5A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a:ea typeface="+mn-ea"/>
                  <a:cs typeface="+mn-cs"/>
                </a:rPr>
                <a:t>MANIFEST</a:t>
              </a:r>
              <a:endParaRPr kumimoji="0" lang="en-US" sz="16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4" name="Rectangle 83"/>
            <p:cNvSpPr/>
            <p:nvPr/>
          </p:nvSpPr>
          <p:spPr>
            <a:xfrm>
              <a:off x="5874142" y="2161689"/>
              <a:ext cx="939018" cy="499403"/>
            </a:xfrm>
            <a:prstGeom prst="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a:ea typeface="+mn-ea"/>
                  <a:cs typeface="+mn-cs"/>
                </a:rPr>
                <a:t>SHARED LIBRARY</a:t>
              </a:r>
            </a:p>
          </p:txBody>
        </p:sp>
        <p:sp>
          <p:nvSpPr>
            <p:cNvPr id="85" name="Rectangle 84"/>
            <p:cNvSpPr/>
            <p:nvPr/>
          </p:nvSpPr>
          <p:spPr>
            <a:xfrm>
              <a:off x="6920424" y="2161688"/>
              <a:ext cx="939018" cy="499403"/>
            </a:xfrm>
            <a:prstGeom prst="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a:ea typeface="+mn-ea"/>
                  <a:cs typeface="+mn-cs"/>
                </a:rPr>
                <a:t>SHARED LIBRARY</a:t>
              </a:r>
            </a:p>
          </p:txBody>
        </p:sp>
        <p:sp>
          <p:nvSpPr>
            <p:cNvPr id="86" name="Rectangle 85"/>
            <p:cNvSpPr/>
            <p:nvPr/>
          </p:nvSpPr>
          <p:spPr>
            <a:xfrm>
              <a:off x="4822580" y="2161690"/>
              <a:ext cx="939018" cy="499403"/>
            </a:xfrm>
            <a:prstGeom prst="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a:ea typeface="+mn-ea"/>
                  <a:cs typeface="+mn-cs"/>
                </a:rPr>
                <a:t>SHARED LIBRARY</a:t>
              </a:r>
              <a:endParaRPr kumimoji="0" lang="en-US" sz="16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7" name="Rectangle 86"/>
            <p:cNvSpPr/>
            <p:nvPr/>
          </p:nvSpPr>
          <p:spPr>
            <a:xfrm>
              <a:off x="4825219" y="2773630"/>
              <a:ext cx="4097213" cy="499403"/>
            </a:xfrm>
            <a:prstGeom prst="rect">
              <a:avLst/>
            </a:prstGeom>
            <a:solidFill>
              <a:sysClr val="window" lastClr="FFFFFF"/>
            </a:solidFill>
            <a:ln w="19050" cap="flat" cmpd="sng" algn="ctr">
              <a:solidFill>
                <a:srgbClr val="5B9BD5"/>
              </a:solidFill>
              <a:prstDash val="dash"/>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mn-ea"/>
                  <a:cs typeface="+mn-cs"/>
                </a:rPr>
                <a:t>BASE RUNTIME</a:t>
              </a: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88" name="Rectangle 87"/>
            <p:cNvSpPr/>
            <p:nvPr/>
          </p:nvSpPr>
          <p:spPr>
            <a:xfrm>
              <a:off x="7983415" y="2161688"/>
              <a:ext cx="939018" cy="499403"/>
            </a:xfrm>
            <a:prstGeom prst="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a:ea typeface="+mn-ea"/>
                  <a:cs typeface="+mn-cs"/>
                </a:rPr>
                <a:t>SHARED LIBRARY</a:t>
              </a:r>
            </a:p>
          </p:txBody>
        </p:sp>
        <p:sp>
          <p:nvSpPr>
            <p:cNvPr id="89" name="Rectangle 88"/>
            <p:cNvSpPr/>
            <p:nvPr/>
          </p:nvSpPr>
          <p:spPr>
            <a:xfrm>
              <a:off x="6937131" y="1554478"/>
              <a:ext cx="939018" cy="499403"/>
            </a:xfrm>
            <a:prstGeom prst="rect">
              <a:avLst/>
            </a:prstGeom>
            <a:gradFill rotWithShape="1">
              <a:gsLst>
                <a:gs pos="0">
                  <a:srgbClr val="A5A5A5">
                    <a:satMod val="103000"/>
                    <a:lumMod val="102000"/>
                    <a:tint val="94000"/>
                  </a:srgbClr>
                </a:gs>
                <a:gs pos="50000">
                  <a:srgbClr val="A5A5A5">
                    <a:satMod val="110000"/>
                    <a:lumMod val="100000"/>
                    <a:shade val="100000"/>
                  </a:srgbClr>
                </a:gs>
                <a:gs pos="100000">
                  <a:srgbClr val="A5A5A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a:ea typeface="+mn-ea"/>
                  <a:cs typeface="+mn-cs"/>
                </a:rPr>
                <a:t>DATA</a:t>
              </a:r>
            </a:p>
          </p:txBody>
        </p:sp>
        <p:sp>
          <p:nvSpPr>
            <p:cNvPr id="90" name="Rectangle 89"/>
            <p:cNvSpPr/>
            <p:nvPr/>
          </p:nvSpPr>
          <p:spPr>
            <a:xfrm>
              <a:off x="7983414" y="1554477"/>
              <a:ext cx="939018" cy="499403"/>
            </a:xfrm>
            <a:prstGeom prst="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a:ea typeface="+mn-ea"/>
                  <a:cs typeface="+mn-cs"/>
                </a:rPr>
                <a:t>PLUG-INS</a:t>
              </a:r>
            </a:p>
          </p:txBody>
        </p:sp>
      </p:grpSp>
      <p:cxnSp>
        <p:nvCxnSpPr>
          <p:cNvPr id="92" name="Straight Arrow Connector 91"/>
          <p:cNvCxnSpPr/>
          <p:nvPr/>
        </p:nvCxnSpPr>
        <p:spPr>
          <a:xfrm>
            <a:off x="9599894" y="3411268"/>
            <a:ext cx="0" cy="474525"/>
          </a:xfrm>
          <a:prstGeom prst="straightConnector1">
            <a:avLst/>
          </a:prstGeom>
          <a:ln w="50800">
            <a:tailEnd type="triangle"/>
          </a:ln>
        </p:spPr>
        <p:style>
          <a:lnRef idx="3">
            <a:schemeClr val="accent1"/>
          </a:lnRef>
          <a:fillRef idx="0">
            <a:schemeClr val="accent1"/>
          </a:fillRef>
          <a:effectRef idx="2">
            <a:schemeClr val="accent1"/>
          </a:effectRef>
          <a:fontRef idx="minor">
            <a:schemeClr val="tx1"/>
          </a:fontRef>
        </p:style>
      </p:cxnSp>
      <p:sp>
        <p:nvSpPr>
          <p:cNvPr id="95" name="Content Placeholder 14"/>
          <p:cNvSpPr>
            <a:spLocks noGrp="1"/>
          </p:cNvSpPr>
          <p:nvPr>
            <p:ph sz="half" idx="1"/>
          </p:nvPr>
        </p:nvSpPr>
        <p:spPr>
          <a:xfrm>
            <a:off x="359947" y="864413"/>
            <a:ext cx="7062091" cy="5352911"/>
          </a:xfrm>
        </p:spPr>
        <p:txBody>
          <a:bodyPr>
            <a:noAutofit/>
          </a:bodyPr>
          <a:lstStyle/>
          <a:p>
            <a:pPr marL="0" indent="0">
              <a:buNone/>
            </a:pPr>
            <a:r>
              <a:rPr lang="en-US" sz="2400" b="1" i="1" dirty="0">
                <a:solidFill>
                  <a:schemeClr val="accent5">
                    <a:lumMod val="75000"/>
                  </a:schemeClr>
                </a:solidFill>
                <a:latin typeface="Agency FB" panose="020B0503020202020204" pitchFamily="34" charset="0"/>
              </a:rPr>
              <a:t>Packages </a:t>
            </a:r>
            <a:r>
              <a:rPr lang="en-US" sz="2400" i="1" dirty="0">
                <a:latin typeface="Agency FB" panose="020B0503020202020204" pitchFamily="34" charset="0"/>
              </a:rPr>
              <a:t>are units of …</a:t>
            </a:r>
          </a:p>
          <a:p>
            <a:pPr marL="0" indent="0">
              <a:buNone/>
            </a:pPr>
            <a:r>
              <a:rPr lang="en-US" sz="2200" b="1" dirty="0">
                <a:solidFill>
                  <a:schemeClr val="accent5">
                    <a:lumMod val="75000"/>
                  </a:schemeClr>
                </a:solidFill>
                <a:latin typeface="Agency FB" panose="020B0503020202020204" pitchFamily="34" charset="0"/>
              </a:rPr>
              <a:t>Deployment</a:t>
            </a:r>
          </a:p>
          <a:p>
            <a:pPr>
              <a:buSzPct val="75000"/>
              <a:buFont typeface="Wingdings" panose="05000000000000000000" pitchFamily="2" charset="2"/>
              <a:buChar char="§"/>
            </a:pPr>
            <a:r>
              <a:rPr lang="en-US" sz="1800" dirty="0">
                <a:latin typeface="Agency FB" panose="020B0503020202020204" pitchFamily="34" charset="0"/>
              </a:rPr>
              <a:t>A </a:t>
            </a:r>
            <a:r>
              <a:rPr lang="en-US" sz="1800" b="1" dirty="0">
                <a:latin typeface="Agency FB" panose="020B0503020202020204" pitchFamily="34" charset="0"/>
              </a:rPr>
              <a:t>Package</a:t>
            </a:r>
            <a:r>
              <a:rPr lang="en-US" sz="1800" dirty="0">
                <a:latin typeface="Agency FB" panose="020B0503020202020204" pitchFamily="34" charset="0"/>
              </a:rPr>
              <a:t> is a single file – </a:t>
            </a:r>
            <a:r>
              <a:rPr lang="en-US" sz="1600" dirty="0">
                <a:latin typeface="Agency FB" panose="020B0503020202020204" pitchFamily="34" charset="0"/>
              </a:rPr>
              <a:t>a compressed bundle of software, configuration, and supporting data</a:t>
            </a:r>
          </a:p>
          <a:p>
            <a:pPr>
              <a:buSzPct val="75000"/>
              <a:buFont typeface="Wingdings" panose="05000000000000000000" pitchFamily="2" charset="2"/>
              <a:buChar char="§"/>
            </a:pPr>
            <a:r>
              <a:rPr lang="en-US" sz="1800" dirty="0">
                <a:latin typeface="Agency FB" panose="020B0503020202020204" pitchFamily="34" charset="0"/>
              </a:rPr>
              <a:t>Applications are added and/or updated by uploading and installing packages</a:t>
            </a:r>
          </a:p>
          <a:p>
            <a:pPr marL="0" indent="0">
              <a:buNone/>
            </a:pPr>
            <a:r>
              <a:rPr lang="en-US" sz="2200" b="1" dirty="0">
                <a:solidFill>
                  <a:schemeClr val="accent5">
                    <a:lumMod val="75000"/>
                  </a:schemeClr>
                </a:solidFill>
                <a:latin typeface="Agency FB" panose="020B0503020202020204" pitchFamily="34" charset="0"/>
              </a:rPr>
              <a:t>Execution</a:t>
            </a:r>
          </a:p>
          <a:p>
            <a:pPr>
              <a:buSzPct val="75000"/>
              <a:buFont typeface="Wingdings" panose="05000000000000000000" pitchFamily="2" charset="2"/>
              <a:buChar char="§"/>
            </a:pPr>
            <a:r>
              <a:rPr lang="en-US" sz="1800" b="1" dirty="0">
                <a:latin typeface="Agency FB" panose="020B0503020202020204" pitchFamily="34" charset="0"/>
              </a:rPr>
              <a:t>Applications</a:t>
            </a:r>
            <a:r>
              <a:rPr lang="en-US" sz="1800" dirty="0">
                <a:latin typeface="Agency FB" panose="020B0503020202020204" pitchFamily="34" charset="0"/>
              </a:rPr>
              <a:t> contained in packages may be individually started &amp; stopped</a:t>
            </a:r>
          </a:p>
          <a:p>
            <a:pPr>
              <a:buSzPct val="75000"/>
              <a:buFont typeface="Wingdings" panose="05000000000000000000" pitchFamily="2" charset="2"/>
              <a:buChar char="§"/>
            </a:pPr>
            <a:r>
              <a:rPr lang="en-US" sz="1800" dirty="0">
                <a:latin typeface="Agency FB" panose="020B0503020202020204" pitchFamily="34" charset="0"/>
              </a:rPr>
              <a:t>Packages stored in flash can be auto-installed &amp; started </a:t>
            </a:r>
            <a:r>
              <a:rPr lang="en-US" sz="1800" b="1" dirty="0">
                <a:latin typeface="Agency FB" panose="020B0503020202020204" pitchFamily="34" charset="0"/>
              </a:rPr>
              <a:t>at boot</a:t>
            </a:r>
          </a:p>
          <a:p>
            <a:pPr marL="0" indent="0">
              <a:buNone/>
            </a:pPr>
            <a:r>
              <a:rPr lang="en-US" sz="2200" b="1" dirty="0">
                <a:solidFill>
                  <a:schemeClr val="accent5">
                    <a:lumMod val="75000"/>
                  </a:schemeClr>
                </a:solidFill>
                <a:latin typeface="Agency FB" panose="020B0503020202020204" pitchFamily="34" charset="0"/>
              </a:rPr>
              <a:t>Trust</a:t>
            </a:r>
          </a:p>
          <a:p>
            <a:pPr>
              <a:buSzPct val="75000"/>
              <a:buFont typeface="Wingdings" panose="05000000000000000000" pitchFamily="2" charset="2"/>
              <a:buChar char="§"/>
            </a:pPr>
            <a:r>
              <a:rPr lang="en-US" sz="1800" dirty="0">
                <a:latin typeface="Agency FB" panose="020B0503020202020204" pitchFamily="34" charset="0"/>
              </a:rPr>
              <a:t>A package may be digitally </a:t>
            </a:r>
            <a:r>
              <a:rPr lang="en-US" sz="1800" b="1" dirty="0">
                <a:latin typeface="Agency FB" panose="020B0503020202020204" pitchFamily="34" charset="0"/>
              </a:rPr>
              <a:t>signed</a:t>
            </a:r>
            <a:r>
              <a:rPr lang="en-US" sz="1800" dirty="0">
                <a:latin typeface="Agency FB" panose="020B0503020202020204" pitchFamily="34" charset="0"/>
              </a:rPr>
              <a:t> with a private key (encrypted hash)</a:t>
            </a:r>
          </a:p>
          <a:p>
            <a:pPr>
              <a:buSzPct val="75000"/>
              <a:buFont typeface="Wingdings" panose="05000000000000000000" pitchFamily="2" charset="2"/>
              <a:buChar char="§"/>
            </a:pPr>
            <a:r>
              <a:rPr lang="en-US" sz="1800" dirty="0">
                <a:latin typeface="Agency FB" panose="020B0503020202020204" pitchFamily="34" charset="0"/>
              </a:rPr>
              <a:t>Application Manager </a:t>
            </a:r>
            <a:r>
              <a:rPr lang="en-US" sz="1800" b="1" dirty="0">
                <a:latin typeface="Agency FB" panose="020B0503020202020204" pitchFamily="34" charset="0"/>
              </a:rPr>
              <a:t>authenticates</a:t>
            </a:r>
            <a:r>
              <a:rPr lang="en-US" sz="1800" dirty="0">
                <a:latin typeface="Agency FB" panose="020B0503020202020204" pitchFamily="34" charset="0"/>
              </a:rPr>
              <a:t> package signatures using onboard public key(s)</a:t>
            </a:r>
          </a:p>
          <a:p>
            <a:pPr>
              <a:buSzPct val="75000"/>
              <a:buFont typeface="Wingdings" panose="05000000000000000000" pitchFamily="2" charset="2"/>
              <a:buChar char="§"/>
            </a:pPr>
            <a:r>
              <a:rPr lang="en-US" sz="1800" dirty="0">
                <a:latin typeface="Agency FB" panose="020B0503020202020204" pitchFamily="34" charset="0"/>
              </a:rPr>
              <a:t>Signed packages can only depend on signed packages (“Chain of Trust”)</a:t>
            </a:r>
          </a:p>
          <a:p>
            <a:pPr marL="0" indent="0">
              <a:buSzPct val="75000"/>
              <a:buNone/>
            </a:pPr>
            <a:r>
              <a:rPr lang="en-US" sz="2200" b="1" dirty="0">
                <a:solidFill>
                  <a:schemeClr val="accent5">
                    <a:lumMod val="75000"/>
                  </a:schemeClr>
                </a:solidFill>
                <a:latin typeface="Agency FB" panose="020B0503020202020204" pitchFamily="34" charset="0"/>
              </a:rPr>
              <a:t>Qualification</a:t>
            </a:r>
          </a:p>
          <a:p>
            <a:r>
              <a:rPr lang="en-US" sz="1800" dirty="0">
                <a:latin typeface="Agency FB" panose="020B0503020202020204" pitchFamily="34" charset="0"/>
              </a:rPr>
              <a:t>If an application package has been Qualified, its pedigree remains intact when reused on other systems or when other packages change</a:t>
            </a:r>
          </a:p>
          <a:p>
            <a:pPr marL="0" indent="0">
              <a:buNone/>
            </a:pPr>
            <a:endParaRPr lang="en-US" sz="1800" dirty="0"/>
          </a:p>
          <a:p>
            <a:pPr marL="0" indent="0">
              <a:buNone/>
            </a:pPr>
            <a:endParaRPr lang="en-US" sz="1800" dirty="0"/>
          </a:p>
        </p:txBody>
      </p:sp>
      <p:sp>
        <p:nvSpPr>
          <p:cNvPr id="29" name="Text Placeholder 2"/>
          <p:cNvSpPr txBox="1">
            <a:spLocks/>
          </p:cNvSpPr>
          <p:nvPr/>
        </p:nvSpPr>
        <p:spPr>
          <a:xfrm>
            <a:off x="327067" y="131105"/>
            <a:ext cx="10705110" cy="71798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small" spc="0" normalizeH="0" baseline="0" noProof="0" dirty="0">
                <a:ln>
                  <a:noFill/>
                </a:ln>
                <a:solidFill>
                  <a:srgbClr val="002F6C"/>
                </a:solidFill>
                <a:effectLst/>
                <a:uLnTx/>
                <a:uFillTx/>
                <a:latin typeface="Agency FB" panose="020B0503020202020204" pitchFamily="34" charset="0"/>
                <a:ea typeface="+mn-ea"/>
                <a:cs typeface="+mn-cs"/>
              </a:rPr>
              <a:t>SmartSat Application Packages</a:t>
            </a:r>
            <a:endParaRPr kumimoji="0" lang="en-US" sz="3200" b="0" i="0" u="none" strike="noStrike" kern="1200" cap="none" spc="0" normalizeH="0" baseline="0" noProof="0" dirty="0">
              <a:ln>
                <a:noFill/>
              </a:ln>
              <a:solidFill>
                <a:srgbClr val="63666A"/>
              </a:solidFill>
              <a:effectLst/>
              <a:uLnTx/>
              <a:uFillTx/>
              <a:latin typeface="Calibri" panose="020F0502020204030204"/>
              <a:ea typeface="+mn-ea"/>
              <a:cs typeface="+mn-cs"/>
            </a:endParaRPr>
          </a:p>
        </p:txBody>
      </p:sp>
      <p:sp>
        <p:nvSpPr>
          <p:cNvPr id="2" name="Footer Placeholder 1">
            <a:extLst>
              <a:ext uri="{FF2B5EF4-FFF2-40B4-BE49-F238E27FC236}">
                <a16:creationId xmlns:a16="http://schemas.microsoft.com/office/drawing/2014/main" id="{329383CC-4670-49FA-BA1D-3CBD11A86211}"/>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3666A"/>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3666A"/>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591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5DB2F21-16E2-CA4D-B441-7799C657EC0E}"/>
              </a:ext>
            </a:extLst>
          </p:cNvPr>
          <p:cNvSpPr>
            <a:spLocks noGrp="1"/>
          </p:cNvSpPr>
          <p:nvPr>
            <p:ph type="body" sz="quarter" idx="11"/>
          </p:nvPr>
        </p:nvSpPr>
        <p:spPr/>
        <p:txBody>
          <a:bodyPr/>
          <a:lstStyle/>
          <a:p>
            <a:endParaRPr lang="en-US" dirty="0"/>
          </a:p>
        </p:txBody>
      </p:sp>
      <p:sp>
        <p:nvSpPr>
          <p:cNvPr id="3" name="Text Placeholder 2">
            <a:extLst>
              <a:ext uri="{FF2B5EF4-FFF2-40B4-BE49-F238E27FC236}">
                <a16:creationId xmlns:a16="http://schemas.microsoft.com/office/drawing/2014/main" id="{2A016EB6-7BA8-114A-A4BB-040D9DAB577B}"/>
              </a:ext>
            </a:extLst>
          </p:cNvPr>
          <p:cNvSpPr>
            <a:spLocks noGrp="1"/>
          </p:cNvSpPr>
          <p:nvPr>
            <p:ph type="body" sz="quarter" idx="10"/>
          </p:nvPr>
        </p:nvSpPr>
        <p:spPr/>
        <p:txBody>
          <a:bodyPr/>
          <a:lstStyle/>
          <a:p>
            <a:r>
              <a:rPr lang="en-US" dirty="0"/>
              <a:t>Interesting Extra Info</a:t>
            </a:r>
          </a:p>
        </p:txBody>
      </p:sp>
    </p:spTree>
    <p:extLst>
      <p:ext uri="{BB962C8B-B14F-4D97-AF65-F5344CB8AC3E}">
        <p14:creationId xmlns:p14="http://schemas.microsoft.com/office/powerpoint/2010/main" val="1115317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EF4FFE8-262C-45FF-9BBB-D29118BD449B}"/>
              </a:ext>
            </a:extLst>
          </p:cNvPr>
          <p:cNvSpPr>
            <a:spLocks noGrp="1"/>
          </p:cNvSpPr>
          <p:nvPr>
            <p:ph type="body" sz="quarter" idx="12"/>
          </p:nvPr>
        </p:nvSpPr>
        <p:spPr>
          <a:xfrm>
            <a:off x="0" y="27681"/>
            <a:ext cx="10705110" cy="717982"/>
          </a:xfrm>
        </p:spPr>
        <p:txBody>
          <a:bodyPr/>
          <a:lstStyle/>
          <a:p>
            <a:r>
              <a:rPr lang="en-US" dirty="0"/>
              <a:t>SmartSat</a:t>
            </a:r>
            <a:r>
              <a:rPr lang="en-US" baseline="30000" dirty="0"/>
              <a:t>™</a:t>
            </a:r>
            <a:r>
              <a:rPr lang="en-US" dirty="0"/>
              <a:t> From Prototype to Product</a:t>
            </a:r>
          </a:p>
        </p:txBody>
      </p:sp>
      <p:sp>
        <p:nvSpPr>
          <p:cNvPr id="23" name="Diagonal Stripe 22">
            <a:extLst>
              <a:ext uri="{FF2B5EF4-FFF2-40B4-BE49-F238E27FC236}">
                <a16:creationId xmlns:a16="http://schemas.microsoft.com/office/drawing/2014/main" id="{7129D536-BE3F-40B9-B890-723FCFE76A7E}"/>
              </a:ext>
            </a:extLst>
          </p:cNvPr>
          <p:cNvSpPr/>
          <p:nvPr/>
        </p:nvSpPr>
        <p:spPr>
          <a:xfrm rot="5400000">
            <a:off x="10045856" y="3421968"/>
            <a:ext cx="914400" cy="752053"/>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4" name="Picture 2" descr="http://www.aerotechnews.com/wp-content/uploads/2019/03/LM-satellites.jpg">
            <a:extLst>
              <a:ext uri="{FF2B5EF4-FFF2-40B4-BE49-F238E27FC236}">
                <a16:creationId xmlns:a16="http://schemas.microsoft.com/office/drawing/2014/main" id="{F66E431F-4304-4DC2-A50C-2D38EC7B69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8244" y="3599214"/>
            <a:ext cx="1764939" cy="1624213"/>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id="{3CE67E63-0893-458E-8E24-5844182C755F}"/>
              </a:ext>
            </a:extLst>
          </p:cNvPr>
          <p:cNvPicPr>
            <a:picLocks noChangeAspect="1"/>
          </p:cNvPicPr>
          <p:nvPr/>
        </p:nvPicPr>
        <p:blipFill rotWithShape="1">
          <a:blip r:embed="rId3"/>
          <a:srcRect b="9550"/>
          <a:stretch/>
        </p:blipFill>
        <p:spPr>
          <a:xfrm>
            <a:off x="6426364" y="1083626"/>
            <a:ext cx="3584477" cy="1764203"/>
          </a:xfrm>
          <a:prstGeom prst="rect">
            <a:avLst/>
          </a:prstGeom>
        </p:spPr>
      </p:pic>
      <p:pic>
        <p:nvPicPr>
          <p:cNvPr id="26" name="Picture 25">
            <a:extLst>
              <a:ext uri="{FF2B5EF4-FFF2-40B4-BE49-F238E27FC236}">
                <a16:creationId xmlns:a16="http://schemas.microsoft.com/office/drawing/2014/main" id="{057532B2-E31C-4313-96F4-37ED01C8A042}"/>
              </a:ext>
            </a:extLst>
          </p:cNvPr>
          <p:cNvPicPr>
            <a:picLocks noChangeAspect="1"/>
          </p:cNvPicPr>
          <p:nvPr/>
        </p:nvPicPr>
        <p:blipFill>
          <a:blip r:embed="rId4"/>
          <a:stretch>
            <a:fillRect/>
          </a:stretch>
        </p:blipFill>
        <p:spPr>
          <a:xfrm>
            <a:off x="365161" y="945501"/>
            <a:ext cx="4166591" cy="1864619"/>
          </a:xfrm>
          <a:prstGeom prst="rect">
            <a:avLst/>
          </a:prstGeom>
        </p:spPr>
      </p:pic>
      <p:pic>
        <p:nvPicPr>
          <p:cNvPr id="27" name="Picture 26">
            <a:extLst>
              <a:ext uri="{FF2B5EF4-FFF2-40B4-BE49-F238E27FC236}">
                <a16:creationId xmlns:a16="http://schemas.microsoft.com/office/drawing/2014/main" id="{274258B3-A715-4EC3-B9F3-BD291F6009E8}"/>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bright="-20000"/>
                    </a14:imgEffect>
                  </a14:imgLayer>
                </a14:imgProps>
              </a:ext>
            </a:extLst>
          </a:blip>
          <a:stretch>
            <a:fillRect/>
          </a:stretch>
        </p:blipFill>
        <p:spPr>
          <a:xfrm>
            <a:off x="0" y="3818420"/>
            <a:ext cx="4159789" cy="2012521"/>
          </a:xfrm>
          <a:prstGeom prst="rect">
            <a:avLst/>
          </a:prstGeom>
        </p:spPr>
      </p:pic>
      <p:pic>
        <p:nvPicPr>
          <p:cNvPr id="28" name="Picture 27">
            <a:extLst>
              <a:ext uri="{FF2B5EF4-FFF2-40B4-BE49-F238E27FC236}">
                <a16:creationId xmlns:a16="http://schemas.microsoft.com/office/drawing/2014/main" id="{BE3EDD4A-9E2E-4F77-A63B-996A2E208A27}"/>
              </a:ext>
            </a:extLst>
          </p:cNvPr>
          <p:cNvPicPr>
            <a:picLocks noChangeAspect="1"/>
          </p:cNvPicPr>
          <p:nvPr/>
        </p:nvPicPr>
        <p:blipFill>
          <a:blip r:embed="rId7"/>
          <a:stretch>
            <a:fillRect/>
          </a:stretch>
        </p:blipFill>
        <p:spPr>
          <a:xfrm>
            <a:off x="5036255" y="4203642"/>
            <a:ext cx="2871773" cy="1808153"/>
          </a:xfrm>
          <a:prstGeom prst="rect">
            <a:avLst/>
          </a:prstGeom>
        </p:spPr>
      </p:pic>
      <p:pic>
        <p:nvPicPr>
          <p:cNvPr id="29" name="Picture 28">
            <a:extLst>
              <a:ext uri="{FF2B5EF4-FFF2-40B4-BE49-F238E27FC236}">
                <a16:creationId xmlns:a16="http://schemas.microsoft.com/office/drawing/2014/main" id="{E363AF2D-8CCD-4A0D-8A59-593FD96A3DE4}"/>
              </a:ext>
            </a:extLst>
          </p:cNvPr>
          <p:cNvPicPr>
            <a:picLocks noChangeAspect="1"/>
          </p:cNvPicPr>
          <p:nvPr/>
        </p:nvPicPr>
        <p:blipFill>
          <a:blip r:embed="rId8"/>
          <a:stretch>
            <a:fillRect/>
          </a:stretch>
        </p:blipFill>
        <p:spPr>
          <a:xfrm>
            <a:off x="6412615" y="3560137"/>
            <a:ext cx="1618407" cy="1980960"/>
          </a:xfrm>
          <a:prstGeom prst="rect">
            <a:avLst/>
          </a:prstGeom>
        </p:spPr>
      </p:pic>
      <p:pic>
        <p:nvPicPr>
          <p:cNvPr id="30" name="Picture 29">
            <a:extLst>
              <a:ext uri="{FF2B5EF4-FFF2-40B4-BE49-F238E27FC236}">
                <a16:creationId xmlns:a16="http://schemas.microsoft.com/office/drawing/2014/main" id="{8169D05A-66BF-4CB7-A021-7777D472F9DB}"/>
              </a:ext>
            </a:extLst>
          </p:cNvPr>
          <p:cNvPicPr>
            <a:picLocks noChangeAspect="1"/>
          </p:cNvPicPr>
          <p:nvPr/>
        </p:nvPicPr>
        <p:blipFill rotWithShape="1">
          <a:blip r:embed="rId9"/>
          <a:srcRect r="9401"/>
          <a:stretch/>
        </p:blipFill>
        <p:spPr>
          <a:xfrm>
            <a:off x="5385885" y="3977207"/>
            <a:ext cx="2091323" cy="1563889"/>
          </a:xfrm>
          <a:prstGeom prst="rect">
            <a:avLst/>
          </a:prstGeom>
        </p:spPr>
      </p:pic>
      <p:pic>
        <p:nvPicPr>
          <p:cNvPr id="31" name="Picture 30">
            <a:extLst>
              <a:ext uri="{FF2B5EF4-FFF2-40B4-BE49-F238E27FC236}">
                <a16:creationId xmlns:a16="http://schemas.microsoft.com/office/drawing/2014/main" id="{31235E59-B56F-4BCF-98D8-46714561F5E1}"/>
              </a:ext>
            </a:extLst>
          </p:cNvPr>
          <p:cNvPicPr>
            <a:picLocks noChangeAspect="1"/>
          </p:cNvPicPr>
          <p:nvPr/>
        </p:nvPicPr>
        <p:blipFill rotWithShape="1">
          <a:blip r:embed="rId10"/>
          <a:srcRect b="45948"/>
          <a:stretch/>
        </p:blipFill>
        <p:spPr>
          <a:xfrm>
            <a:off x="2668433" y="3317259"/>
            <a:ext cx="926672" cy="523957"/>
          </a:xfrm>
          <a:prstGeom prst="rect">
            <a:avLst/>
          </a:prstGeom>
        </p:spPr>
      </p:pic>
      <p:pic>
        <p:nvPicPr>
          <p:cNvPr id="32" name="Picture 31">
            <a:extLst>
              <a:ext uri="{FF2B5EF4-FFF2-40B4-BE49-F238E27FC236}">
                <a16:creationId xmlns:a16="http://schemas.microsoft.com/office/drawing/2014/main" id="{44E390CF-0573-4DEB-8346-2A92DE6DA0C6}"/>
              </a:ext>
            </a:extLst>
          </p:cNvPr>
          <p:cNvPicPr>
            <a:picLocks noChangeAspect="1"/>
          </p:cNvPicPr>
          <p:nvPr/>
        </p:nvPicPr>
        <p:blipFill>
          <a:blip r:embed="rId11"/>
          <a:stretch>
            <a:fillRect/>
          </a:stretch>
        </p:blipFill>
        <p:spPr>
          <a:xfrm>
            <a:off x="4279414" y="3634301"/>
            <a:ext cx="1996715" cy="1473417"/>
          </a:xfrm>
          <a:prstGeom prst="rect">
            <a:avLst/>
          </a:prstGeom>
        </p:spPr>
      </p:pic>
      <p:pic>
        <p:nvPicPr>
          <p:cNvPr id="33" name="Picture 32">
            <a:extLst>
              <a:ext uri="{FF2B5EF4-FFF2-40B4-BE49-F238E27FC236}">
                <a16:creationId xmlns:a16="http://schemas.microsoft.com/office/drawing/2014/main" id="{FA79E59E-C50C-4815-9455-86C335048E1F}"/>
              </a:ext>
            </a:extLst>
          </p:cNvPr>
          <p:cNvPicPr>
            <a:picLocks noChangeAspect="1"/>
          </p:cNvPicPr>
          <p:nvPr/>
        </p:nvPicPr>
        <p:blipFill rotWithShape="1">
          <a:blip r:embed="rId10"/>
          <a:srcRect t="1" b="65756"/>
          <a:stretch/>
        </p:blipFill>
        <p:spPr>
          <a:xfrm rot="10800000" flipV="1">
            <a:off x="5508583" y="3300350"/>
            <a:ext cx="926672" cy="331943"/>
          </a:xfrm>
          <a:prstGeom prst="rect">
            <a:avLst/>
          </a:prstGeom>
        </p:spPr>
      </p:pic>
      <p:pic>
        <p:nvPicPr>
          <p:cNvPr id="34" name="Picture 33">
            <a:extLst>
              <a:ext uri="{FF2B5EF4-FFF2-40B4-BE49-F238E27FC236}">
                <a16:creationId xmlns:a16="http://schemas.microsoft.com/office/drawing/2014/main" id="{DDFE13B5-87E1-4E65-93AB-238E1816DE9E}"/>
              </a:ext>
            </a:extLst>
          </p:cNvPr>
          <p:cNvPicPr>
            <a:picLocks noChangeAspect="1"/>
          </p:cNvPicPr>
          <p:nvPr/>
        </p:nvPicPr>
        <p:blipFill rotWithShape="1">
          <a:blip r:embed="rId10"/>
          <a:srcRect t="12493" b="45948"/>
          <a:stretch/>
        </p:blipFill>
        <p:spPr>
          <a:xfrm>
            <a:off x="1200420" y="2810120"/>
            <a:ext cx="926672" cy="402856"/>
          </a:xfrm>
          <a:prstGeom prst="rect">
            <a:avLst/>
          </a:prstGeom>
        </p:spPr>
      </p:pic>
      <p:pic>
        <p:nvPicPr>
          <p:cNvPr id="35" name="Picture 34">
            <a:extLst>
              <a:ext uri="{FF2B5EF4-FFF2-40B4-BE49-F238E27FC236}">
                <a16:creationId xmlns:a16="http://schemas.microsoft.com/office/drawing/2014/main" id="{1C7B2780-8F5F-4D31-9C37-812A37EC80FA}"/>
              </a:ext>
            </a:extLst>
          </p:cNvPr>
          <p:cNvPicPr>
            <a:picLocks/>
          </p:cNvPicPr>
          <p:nvPr/>
        </p:nvPicPr>
        <p:blipFill rotWithShape="1">
          <a:blip r:embed="rId10"/>
          <a:srcRect b="45948"/>
          <a:stretch/>
        </p:blipFill>
        <p:spPr>
          <a:xfrm>
            <a:off x="7698299" y="2810640"/>
            <a:ext cx="926672" cy="402336"/>
          </a:xfrm>
          <a:prstGeom prst="rect">
            <a:avLst/>
          </a:prstGeom>
        </p:spPr>
      </p:pic>
      <p:grpSp>
        <p:nvGrpSpPr>
          <p:cNvPr id="36" name="Group 35">
            <a:extLst>
              <a:ext uri="{FF2B5EF4-FFF2-40B4-BE49-F238E27FC236}">
                <a16:creationId xmlns:a16="http://schemas.microsoft.com/office/drawing/2014/main" id="{1A1D3048-05E8-435B-B860-0FE741517E8A}"/>
              </a:ext>
            </a:extLst>
          </p:cNvPr>
          <p:cNvGrpSpPr/>
          <p:nvPr/>
        </p:nvGrpSpPr>
        <p:grpSpPr>
          <a:xfrm>
            <a:off x="537570" y="3033140"/>
            <a:ext cx="11679156" cy="482600"/>
            <a:chOff x="595394" y="3244896"/>
            <a:chExt cx="11264149" cy="482600"/>
          </a:xfrm>
        </p:grpSpPr>
        <p:sp>
          <p:nvSpPr>
            <p:cNvPr id="37" name="Arrow: Right 36">
              <a:extLst>
                <a:ext uri="{FF2B5EF4-FFF2-40B4-BE49-F238E27FC236}">
                  <a16:creationId xmlns:a16="http://schemas.microsoft.com/office/drawing/2014/main" id="{F40FECD8-AD35-44ED-8125-BCDAE318F722}"/>
                </a:ext>
              </a:extLst>
            </p:cNvPr>
            <p:cNvSpPr/>
            <p:nvPr/>
          </p:nvSpPr>
          <p:spPr>
            <a:xfrm>
              <a:off x="609599" y="3244896"/>
              <a:ext cx="10972800" cy="482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BB41A471-6E87-405C-BD09-C0DBF662988A}"/>
                </a:ext>
              </a:extLst>
            </p:cNvPr>
            <p:cNvSpPr txBox="1"/>
            <p:nvPr/>
          </p:nvSpPr>
          <p:spPr>
            <a:xfrm>
              <a:off x="10627643" y="3295180"/>
              <a:ext cx="1231900" cy="369332"/>
            </a:xfrm>
            <a:prstGeom prst="rect">
              <a:avLst/>
            </a:prstGeom>
            <a:noFill/>
          </p:spPr>
          <p:txBody>
            <a:bodyPr wrap="square" rtlCol="0">
              <a:spAutoFit/>
            </a:bodyPr>
            <a:lstStyle/>
            <a:p>
              <a:r>
                <a:rPr lang="en-US" b="1" dirty="0">
                  <a:solidFill>
                    <a:schemeClr val="bg1"/>
                  </a:solidFill>
                  <a:latin typeface="Agency FB" panose="020B0503020202020204" pitchFamily="34" charset="0"/>
                </a:rPr>
                <a:t>Present</a:t>
              </a:r>
            </a:p>
          </p:txBody>
        </p:sp>
        <p:sp>
          <p:nvSpPr>
            <p:cNvPr id="39" name="TextBox 38">
              <a:extLst>
                <a:ext uri="{FF2B5EF4-FFF2-40B4-BE49-F238E27FC236}">
                  <a16:creationId xmlns:a16="http://schemas.microsoft.com/office/drawing/2014/main" id="{72921663-E24E-4927-9D8C-E0432F4293E4}"/>
                </a:ext>
              </a:extLst>
            </p:cNvPr>
            <p:cNvSpPr txBox="1"/>
            <p:nvPr/>
          </p:nvSpPr>
          <p:spPr>
            <a:xfrm>
              <a:off x="9049894" y="3301530"/>
              <a:ext cx="1231900" cy="369332"/>
            </a:xfrm>
            <a:prstGeom prst="rect">
              <a:avLst/>
            </a:prstGeom>
            <a:noFill/>
          </p:spPr>
          <p:txBody>
            <a:bodyPr wrap="square" rtlCol="0">
              <a:spAutoFit/>
            </a:bodyPr>
            <a:lstStyle/>
            <a:p>
              <a:r>
                <a:rPr lang="en-US" b="1" dirty="0">
                  <a:solidFill>
                    <a:schemeClr val="bg1"/>
                  </a:solidFill>
                  <a:latin typeface="Agency FB" panose="020B0503020202020204" pitchFamily="34" charset="0"/>
                </a:rPr>
                <a:t>2019</a:t>
              </a:r>
            </a:p>
          </p:txBody>
        </p:sp>
        <p:sp>
          <p:nvSpPr>
            <p:cNvPr id="40" name="TextBox 39">
              <a:extLst>
                <a:ext uri="{FF2B5EF4-FFF2-40B4-BE49-F238E27FC236}">
                  <a16:creationId xmlns:a16="http://schemas.microsoft.com/office/drawing/2014/main" id="{9F32191A-53E0-4066-8A9D-4B36B59E02AB}"/>
                </a:ext>
              </a:extLst>
            </p:cNvPr>
            <p:cNvSpPr txBox="1"/>
            <p:nvPr/>
          </p:nvSpPr>
          <p:spPr>
            <a:xfrm>
              <a:off x="2195660" y="3301530"/>
              <a:ext cx="1231900" cy="369332"/>
            </a:xfrm>
            <a:prstGeom prst="rect">
              <a:avLst/>
            </a:prstGeom>
            <a:noFill/>
          </p:spPr>
          <p:txBody>
            <a:bodyPr wrap="square" rtlCol="0">
              <a:spAutoFit/>
            </a:bodyPr>
            <a:lstStyle/>
            <a:p>
              <a:r>
                <a:rPr lang="en-US" b="1" dirty="0">
                  <a:solidFill>
                    <a:schemeClr val="bg1"/>
                  </a:solidFill>
                  <a:latin typeface="Agency FB" panose="020B0503020202020204" pitchFamily="34" charset="0"/>
                </a:rPr>
                <a:t>2018</a:t>
              </a:r>
            </a:p>
          </p:txBody>
        </p:sp>
        <p:sp>
          <p:nvSpPr>
            <p:cNvPr id="41" name="TextBox 40">
              <a:extLst>
                <a:ext uri="{FF2B5EF4-FFF2-40B4-BE49-F238E27FC236}">
                  <a16:creationId xmlns:a16="http://schemas.microsoft.com/office/drawing/2014/main" id="{3FBE2BDD-DA97-4B87-A57E-30D0E44F7978}"/>
                </a:ext>
              </a:extLst>
            </p:cNvPr>
            <p:cNvSpPr txBox="1"/>
            <p:nvPr/>
          </p:nvSpPr>
          <p:spPr>
            <a:xfrm>
              <a:off x="595394" y="3295180"/>
              <a:ext cx="1231900" cy="369332"/>
            </a:xfrm>
            <a:prstGeom prst="rect">
              <a:avLst/>
            </a:prstGeom>
            <a:noFill/>
          </p:spPr>
          <p:txBody>
            <a:bodyPr wrap="square" rtlCol="0">
              <a:spAutoFit/>
            </a:bodyPr>
            <a:lstStyle/>
            <a:p>
              <a:r>
                <a:rPr lang="en-US" b="1" dirty="0">
                  <a:solidFill>
                    <a:schemeClr val="bg1"/>
                  </a:solidFill>
                  <a:latin typeface="Agency FB" panose="020B0503020202020204" pitchFamily="34" charset="0"/>
                </a:rPr>
                <a:t>2017 Q4</a:t>
              </a:r>
            </a:p>
          </p:txBody>
        </p:sp>
      </p:grpSp>
      <p:sp>
        <p:nvSpPr>
          <p:cNvPr id="42" name="TextBox 41">
            <a:extLst>
              <a:ext uri="{FF2B5EF4-FFF2-40B4-BE49-F238E27FC236}">
                <a16:creationId xmlns:a16="http://schemas.microsoft.com/office/drawing/2014/main" id="{C9A5A301-C71C-4022-9A02-3D080C74840F}"/>
              </a:ext>
            </a:extLst>
          </p:cNvPr>
          <p:cNvSpPr txBox="1"/>
          <p:nvPr/>
        </p:nvSpPr>
        <p:spPr>
          <a:xfrm>
            <a:off x="3110914" y="3190804"/>
            <a:ext cx="1277287" cy="369332"/>
          </a:xfrm>
          <a:prstGeom prst="rect">
            <a:avLst/>
          </a:prstGeom>
          <a:noFill/>
        </p:spPr>
        <p:txBody>
          <a:bodyPr wrap="square" rtlCol="0">
            <a:spAutoFit/>
          </a:bodyPr>
          <a:lstStyle/>
          <a:p>
            <a:r>
              <a:rPr lang="en-US" b="1" dirty="0">
                <a:solidFill>
                  <a:schemeClr val="bg1"/>
                </a:solidFill>
                <a:latin typeface="Agency FB" panose="020B0503020202020204" pitchFamily="34" charset="0"/>
              </a:rPr>
              <a:t>Q1</a:t>
            </a:r>
          </a:p>
        </p:txBody>
      </p:sp>
      <p:sp>
        <p:nvSpPr>
          <p:cNvPr id="43" name="TextBox 42">
            <a:extLst>
              <a:ext uri="{FF2B5EF4-FFF2-40B4-BE49-F238E27FC236}">
                <a16:creationId xmlns:a16="http://schemas.microsoft.com/office/drawing/2014/main" id="{23DCF6D4-9A4F-45C7-BDFC-7E5851FA4182}"/>
              </a:ext>
            </a:extLst>
          </p:cNvPr>
          <p:cNvSpPr txBox="1"/>
          <p:nvPr/>
        </p:nvSpPr>
        <p:spPr>
          <a:xfrm>
            <a:off x="5671000" y="3204685"/>
            <a:ext cx="1277287" cy="369332"/>
          </a:xfrm>
          <a:prstGeom prst="rect">
            <a:avLst/>
          </a:prstGeom>
          <a:noFill/>
        </p:spPr>
        <p:txBody>
          <a:bodyPr wrap="square" rtlCol="0">
            <a:spAutoFit/>
          </a:bodyPr>
          <a:lstStyle/>
          <a:p>
            <a:r>
              <a:rPr lang="en-US" b="1" dirty="0">
                <a:solidFill>
                  <a:schemeClr val="bg1"/>
                </a:solidFill>
                <a:latin typeface="Agency FB" panose="020B0503020202020204" pitchFamily="34" charset="0"/>
              </a:rPr>
              <a:t>Q2</a:t>
            </a:r>
          </a:p>
        </p:txBody>
      </p:sp>
      <p:sp>
        <p:nvSpPr>
          <p:cNvPr id="44" name="TextBox 43">
            <a:extLst>
              <a:ext uri="{FF2B5EF4-FFF2-40B4-BE49-F238E27FC236}">
                <a16:creationId xmlns:a16="http://schemas.microsoft.com/office/drawing/2014/main" id="{636D647F-598F-4991-A535-A2F122D02777}"/>
              </a:ext>
            </a:extLst>
          </p:cNvPr>
          <p:cNvSpPr txBox="1"/>
          <p:nvPr/>
        </p:nvSpPr>
        <p:spPr>
          <a:xfrm>
            <a:off x="7866274" y="2962746"/>
            <a:ext cx="1277287" cy="369332"/>
          </a:xfrm>
          <a:prstGeom prst="rect">
            <a:avLst/>
          </a:prstGeom>
          <a:noFill/>
        </p:spPr>
        <p:txBody>
          <a:bodyPr wrap="square" rtlCol="0">
            <a:spAutoFit/>
          </a:bodyPr>
          <a:lstStyle/>
          <a:p>
            <a:r>
              <a:rPr lang="en-US" b="1" dirty="0">
                <a:solidFill>
                  <a:schemeClr val="bg1"/>
                </a:solidFill>
                <a:latin typeface="Agency FB" panose="020B0503020202020204" pitchFamily="34" charset="0"/>
              </a:rPr>
              <a:t>Q3</a:t>
            </a:r>
          </a:p>
        </p:txBody>
      </p:sp>
      <p:pic>
        <p:nvPicPr>
          <p:cNvPr id="45" name="Picture 44">
            <a:extLst>
              <a:ext uri="{FF2B5EF4-FFF2-40B4-BE49-F238E27FC236}">
                <a16:creationId xmlns:a16="http://schemas.microsoft.com/office/drawing/2014/main" id="{D64843D4-5B41-498A-B281-89A01551B8D5}"/>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51948" y="2713172"/>
            <a:ext cx="1059764" cy="369775"/>
          </a:xfrm>
          <a:prstGeom prst="rect">
            <a:avLst/>
          </a:prstGeom>
        </p:spPr>
      </p:pic>
      <p:pic>
        <p:nvPicPr>
          <p:cNvPr id="46" name="Picture 45">
            <a:extLst>
              <a:ext uri="{FF2B5EF4-FFF2-40B4-BE49-F238E27FC236}">
                <a16:creationId xmlns:a16="http://schemas.microsoft.com/office/drawing/2014/main" id="{1C91B0AB-6147-4B58-AD11-703D903EE36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688077" y="2013228"/>
            <a:ext cx="1409269" cy="1069719"/>
          </a:xfrm>
          <a:prstGeom prst="rect">
            <a:avLst/>
          </a:prstGeom>
        </p:spPr>
      </p:pic>
      <p:pic>
        <p:nvPicPr>
          <p:cNvPr id="47" name="Picture 2" descr="https://cdn.defensedaily.com/wp-content/uploads/2019/01/dd-300x33.png">
            <a:extLst>
              <a:ext uri="{FF2B5EF4-FFF2-40B4-BE49-F238E27FC236}">
                <a16:creationId xmlns:a16="http://schemas.microsoft.com/office/drawing/2014/main" id="{6592BA51-5A94-436E-B01E-53ED257C7D5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131016" y="5324212"/>
            <a:ext cx="1940832" cy="213491"/>
          </a:xfrm>
          <a:prstGeom prst="rect">
            <a:avLst/>
          </a:prstGeom>
          <a:solidFill>
            <a:schemeClr val="accent1">
              <a:lumMod val="75000"/>
            </a:schemeClr>
          </a:solidFill>
        </p:spPr>
      </p:pic>
      <p:pic>
        <p:nvPicPr>
          <p:cNvPr id="48" name="Picture 47">
            <a:extLst>
              <a:ext uri="{FF2B5EF4-FFF2-40B4-BE49-F238E27FC236}">
                <a16:creationId xmlns:a16="http://schemas.microsoft.com/office/drawing/2014/main" id="{83AE5726-68E5-4B3D-B342-182BB1AAA4C5}"/>
              </a:ext>
            </a:extLst>
          </p:cNvPr>
          <p:cNvPicPr>
            <a:picLocks noChangeAspect="1"/>
          </p:cNvPicPr>
          <p:nvPr/>
        </p:nvPicPr>
        <p:blipFill>
          <a:blip r:embed="rId15"/>
          <a:stretch>
            <a:fillRect/>
          </a:stretch>
        </p:blipFill>
        <p:spPr>
          <a:xfrm>
            <a:off x="8931519" y="3922424"/>
            <a:ext cx="1182711" cy="312003"/>
          </a:xfrm>
          <a:prstGeom prst="rect">
            <a:avLst/>
          </a:prstGeom>
        </p:spPr>
      </p:pic>
      <p:pic>
        <p:nvPicPr>
          <p:cNvPr id="49" name="Picture 4" descr="Defense News">
            <a:extLst>
              <a:ext uri="{FF2B5EF4-FFF2-40B4-BE49-F238E27FC236}">
                <a16:creationId xmlns:a16="http://schemas.microsoft.com/office/drawing/2014/main" id="{5FD774E4-4FCD-45AC-8A75-78AB86DE93F7}"/>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0268090" y="5583945"/>
            <a:ext cx="1814526" cy="28257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C678934D-5821-4DC4-A5F6-546136E307C5}"/>
              </a:ext>
            </a:extLst>
          </p:cNvPr>
          <p:cNvPicPr>
            <a:picLocks noChangeAspect="1"/>
          </p:cNvPicPr>
          <p:nvPr/>
        </p:nvPicPr>
        <p:blipFill>
          <a:blip r:embed="rId17"/>
          <a:stretch>
            <a:fillRect/>
          </a:stretch>
        </p:blipFill>
        <p:spPr>
          <a:xfrm>
            <a:off x="9314008" y="4696718"/>
            <a:ext cx="534812" cy="526709"/>
          </a:xfrm>
          <a:prstGeom prst="rect">
            <a:avLst/>
          </a:prstGeom>
        </p:spPr>
      </p:pic>
      <p:pic>
        <p:nvPicPr>
          <p:cNvPr id="51" name="Picture 6" descr="SpaceNews.com">
            <a:extLst>
              <a:ext uri="{FF2B5EF4-FFF2-40B4-BE49-F238E27FC236}">
                <a16:creationId xmlns:a16="http://schemas.microsoft.com/office/drawing/2014/main" id="{41E70CBF-6219-4E44-B51F-B0798A19C0D2}"/>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8760777" y="3690970"/>
            <a:ext cx="1340655" cy="150246"/>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12" descr="24/7 Space News">
            <a:extLst>
              <a:ext uri="{FF2B5EF4-FFF2-40B4-BE49-F238E27FC236}">
                <a16:creationId xmlns:a16="http://schemas.microsoft.com/office/drawing/2014/main" id="{BC0AF488-6511-453C-A823-5C9B4FA5B5B6}"/>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8829696" y="4345779"/>
            <a:ext cx="1340655" cy="265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3211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25AB348-CD49-4255-A12F-120373B618D3}"/>
              </a:ext>
            </a:extLst>
          </p:cNvPr>
          <p:cNvSpPr/>
          <p:nvPr/>
        </p:nvSpPr>
        <p:spPr>
          <a:xfrm>
            <a:off x="4492200" y="3804217"/>
            <a:ext cx="521954" cy="186867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 Placeholder 1">
            <a:extLst>
              <a:ext uri="{FF2B5EF4-FFF2-40B4-BE49-F238E27FC236}">
                <a16:creationId xmlns:a16="http://schemas.microsoft.com/office/drawing/2014/main" id="{9E193355-08CF-4EC6-BA31-1ECDA237A6D2}"/>
              </a:ext>
            </a:extLst>
          </p:cNvPr>
          <p:cNvSpPr>
            <a:spLocks noGrp="1"/>
          </p:cNvSpPr>
          <p:nvPr>
            <p:ph type="body" sz="quarter" idx="10"/>
          </p:nvPr>
        </p:nvSpPr>
        <p:spPr>
          <a:xfrm>
            <a:off x="509586" y="1002123"/>
            <a:ext cx="6964611" cy="5190217"/>
          </a:xfrm>
        </p:spPr>
        <p:txBody>
          <a:bodyPr/>
          <a:lstStyle/>
          <a:p>
            <a:r>
              <a:rPr lang="en-US" sz="2400" dirty="0"/>
              <a:t>What is Partial Reconfiguration?</a:t>
            </a:r>
          </a:p>
          <a:p>
            <a:pPr lvl="1">
              <a:buFont typeface="Agency FB" panose="020B0503020202020204" pitchFamily="34" charset="0"/>
              <a:buChar char="–"/>
            </a:pPr>
            <a:r>
              <a:rPr lang="en-US" sz="2000" dirty="0"/>
              <a:t>Ability to dynamically modify regions of an FPGA</a:t>
            </a:r>
          </a:p>
          <a:p>
            <a:pPr lvl="2"/>
            <a:r>
              <a:rPr lang="en-US" sz="1600" dirty="0"/>
              <a:t>Without rebooting or resetting the device</a:t>
            </a:r>
          </a:p>
          <a:p>
            <a:pPr lvl="2"/>
            <a:r>
              <a:rPr lang="en-US" sz="1600" dirty="0"/>
              <a:t>Without impacting other regions of the device</a:t>
            </a:r>
          </a:p>
          <a:p>
            <a:pPr lvl="2"/>
            <a:endParaRPr lang="en-US" sz="1600" dirty="0"/>
          </a:p>
          <a:p>
            <a:pPr lvl="1"/>
            <a:endParaRPr lang="en-US" sz="2000" dirty="0"/>
          </a:p>
          <a:p>
            <a:r>
              <a:rPr lang="en-US" sz="2400" dirty="0"/>
              <a:t>Benefits/Use Cases</a:t>
            </a:r>
          </a:p>
        </p:txBody>
      </p:sp>
      <p:sp>
        <p:nvSpPr>
          <p:cNvPr id="3" name="Text Placeholder 2">
            <a:extLst>
              <a:ext uri="{FF2B5EF4-FFF2-40B4-BE49-F238E27FC236}">
                <a16:creationId xmlns:a16="http://schemas.microsoft.com/office/drawing/2014/main" id="{F5903F06-8096-4355-9E71-A1015556CF9B}"/>
              </a:ext>
            </a:extLst>
          </p:cNvPr>
          <p:cNvSpPr>
            <a:spLocks noGrp="1"/>
          </p:cNvSpPr>
          <p:nvPr>
            <p:ph type="body" sz="quarter" idx="12"/>
          </p:nvPr>
        </p:nvSpPr>
        <p:spPr/>
        <p:txBody>
          <a:bodyPr/>
          <a:lstStyle/>
          <a:p>
            <a:r>
              <a:rPr lang="en-US" dirty="0"/>
              <a:t>FPGA Partial Reconfiguration “Hot Swapping”</a:t>
            </a:r>
          </a:p>
        </p:txBody>
      </p:sp>
      <p:pic>
        <p:nvPicPr>
          <p:cNvPr id="10" name="Picture 9">
            <a:extLst>
              <a:ext uri="{FF2B5EF4-FFF2-40B4-BE49-F238E27FC236}">
                <a16:creationId xmlns:a16="http://schemas.microsoft.com/office/drawing/2014/main" id="{FB9245E8-4AF6-4C82-94D3-C29007005AD1}"/>
              </a:ext>
            </a:extLst>
          </p:cNvPr>
          <p:cNvPicPr>
            <a:picLocks noChangeAspect="1"/>
          </p:cNvPicPr>
          <p:nvPr/>
        </p:nvPicPr>
        <p:blipFill>
          <a:blip r:embed="rId2"/>
          <a:stretch>
            <a:fillRect/>
          </a:stretch>
        </p:blipFill>
        <p:spPr>
          <a:xfrm>
            <a:off x="6458227" y="803649"/>
            <a:ext cx="3917423" cy="2118574"/>
          </a:xfrm>
          <a:prstGeom prst="rect">
            <a:avLst/>
          </a:prstGeom>
        </p:spPr>
      </p:pic>
      <p:sp>
        <p:nvSpPr>
          <p:cNvPr id="9" name="Rectangle 8">
            <a:extLst>
              <a:ext uri="{FF2B5EF4-FFF2-40B4-BE49-F238E27FC236}">
                <a16:creationId xmlns:a16="http://schemas.microsoft.com/office/drawing/2014/main" id="{7199D23F-0EEB-49C9-86C1-6C0E325FBAEE}"/>
              </a:ext>
            </a:extLst>
          </p:cNvPr>
          <p:cNvSpPr/>
          <p:nvPr/>
        </p:nvSpPr>
        <p:spPr>
          <a:xfrm>
            <a:off x="406837" y="3651521"/>
            <a:ext cx="4039579" cy="2057486"/>
          </a:xfrm>
          <a:prstGeom prst="rect">
            <a:avLst/>
          </a:prstGeom>
        </p:spPr>
        <p:txBody>
          <a:bodyPr wrap="square">
            <a:spAutoFit/>
          </a:bodyPr>
          <a:lstStyle/>
          <a:p>
            <a:pPr marL="457200" marR="0" lvl="1" indent="0" algn="l" defTabSz="914400" rtl="0" eaLnBrk="1" fontAlgn="auto" latinLnBrk="0" hangingPunct="1">
              <a:lnSpc>
                <a:spcPct val="90000"/>
              </a:lnSpc>
              <a:spcBef>
                <a:spcPts val="500"/>
              </a:spcBef>
              <a:spcAft>
                <a:spcPts val="0"/>
              </a:spcAft>
              <a:buClrTx/>
              <a:buSzTx/>
              <a:buFontTx/>
              <a:buNone/>
              <a:tabLst/>
              <a:defRPr/>
            </a:pPr>
            <a:r>
              <a:rPr kumimoji="0" lang="en-US" sz="2000" b="0" i="0" u="none" strike="noStrike" kern="1200" cap="none" spc="0" normalizeH="0" baseline="0" noProof="0" dirty="0">
                <a:ln>
                  <a:noFill/>
                </a:ln>
                <a:solidFill>
                  <a:srgbClr val="63666A"/>
                </a:solidFill>
                <a:effectLst/>
                <a:uLnTx/>
                <a:uFillTx/>
                <a:latin typeface="Agency FB" panose="020B0503020202020204" pitchFamily="34" charset="0"/>
                <a:ea typeface="+mn-ea"/>
                <a:cs typeface="+mn-cs"/>
              </a:rPr>
              <a:t>Multi-mission processing </a:t>
            </a:r>
          </a:p>
          <a:p>
            <a:pPr marL="10287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63666A"/>
                </a:solidFill>
                <a:effectLst/>
                <a:uLnTx/>
                <a:uFillTx/>
                <a:latin typeface="Agency FB" panose="020B0503020202020204" pitchFamily="34" charset="0"/>
                <a:ea typeface="+mn-ea"/>
                <a:cs typeface="+mn-cs"/>
              </a:rPr>
              <a:t>Multiple missions can co-exist on a single FPGA </a:t>
            </a:r>
          </a:p>
          <a:p>
            <a:pPr marL="10287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63666A"/>
                </a:solidFill>
                <a:effectLst/>
                <a:uLnTx/>
                <a:uFillTx/>
                <a:latin typeface="Agency FB" panose="020B0503020202020204" pitchFamily="34" charset="0"/>
                <a:ea typeface="+mn-ea"/>
                <a:cs typeface="+mn-cs"/>
              </a:rPr>
              <a:t>Extension of the SmartSat™ Software Application concept</a:t>
            </a:r>
          </a:p>
          <a:p>
            <a:pPr marL="14859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63666A"/>
                </a:solidFill>
                <a:effectLst/>
                <a:uLnTx/>
                <a:uFillTx/>
                <a:latin typeface="Agency FB" panose="020B0503020202020204" pitchFamily="34" charset="0"/>
                <a:ea typeface="+mn-ea"/>
                <a:cs typeface="+mn-cs"/>
              </a:rPr>
              <a:t>Spin up and Stop FPGA Accelerators as needed</a:t>
            </a:r>
          </a:p>
        </p:txBody>
      </p:sp>
      <p:pic>
        <p:nvPicPr>
          <p:cNvPr id="11" name="Graphic 10" descr="Puzzle">
            <a:extLst>
              <a:ext uri="{FF2B5EF4-FFF2-40B4-BE49-F238E27FC236}">
                <a16:creationId xmlns:a16="http://schemas.microsoft.com/office/drawing/2014/main" id="{4A5892B2-4803-4991-812F-FF856661F0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22497" y="3835326"/>
            <a:ext cx="441740" cy="441740"/>
          </a:xfrm>
          <a:prstGeom prst="rect">
            <a:avLst/>
          </a:prstGeom>
        </p:spPr>
      </p:pic>
      <p:pic>
        <p:nvPicPr>
          <p:cNvPr id="12" name="Graphic 11" descr="Puzzle">
            <a:extLst>
              <a:ext uri="{FF2B5EF4-FFF2-40B4-BE49-F238E27FC236}">
                <a16:creationId xmlns:a16="http://schemas.microsoft.com/office/drawing/2014/main" id="{5FB15840-9513-4740-8336-C4480CEF82E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522497" y="4300601"/>
            <a:ext cx="441740" cy="441740"/>
          </a:xfrm>
          <a:prstGeom prst="rect">
            <a:avLst/>
          </a:prstGeom>
        </p:spPr>
      </p:pic>
      <p:pic>
        <p:nvPicPr>
          <p:cNvPr id="13" name="Graphic 12" descr="Puzzle">
            <a:extLst>
              <a:ext uri="{FF2B5EF4-FFF2-40B4-BE49-F238E27FC236}">
                <a16:creationId xmlns:a16="http://schemas.microsoft.com/office/drawing/2014/main" id="{0C2316BF-2D80-456F-9048-6C9183F38CF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522497" y="4765876"/>
            <a:ext cx="441740" cy="441740"/>
          </a:xfrm>
          <a:prstGeom prst="rect">
            <a:avLst/>
          </a:prstGeom>
        </p:spPr>
      </p:pic>
      <p:pic>
        <p:nvPicPr>
          <p:cNvPr id="14" name="Graphic 13" descr="Puzzle">
            <a:extLst>
              <a:ext uri="{FF2B5EF4-FFF2-40B4-BE49-F238E27FC236}">
                <a16:creationId xmlns:a16="http://schemas.microsoft.com/office/drawing/2014/main" id="{4113DF4D-43D1-467D-B422-1DD48CF59ED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522497" y="5231151"/>
            <a:ext cx="441740" cy="441740"/>
          </a:xfrm>
          <a:prstGeom prst="rect">
            <a:avLst/>
          </a:prstGeom>
        </p:spPr>
      </p:pic>
      <p:sp>
        <p:nvSpPr>
          <p:cNvPr id="16" name="Rectangle 15">
            <a:extLst>
              <a:ext uri="{FF2B5EF4-FFF2-40B4-BE49-F238E27FC236}">
                <a16:creationId xmlns:a16="http://schemas.microsoft.com/office/drawing/2014/main" id="{58454C2F-46E2-406B-AB0C-1F21BF641F58}"/>
              </a:ext>
            </a:extLst>
          </p:cNvPr>
          <p:cNvSpPr/>
          <p:nvPr/>
        </p:nvSpPr>
        <p:spPr>
          <a:xfrm>
            <a:off x="5272557" y="3651521"/>
            <a:ext cx="4206240" cy="2038507"/>
          </a:xfrm>
          <a:prstGeom prst="rect">
            <a:avLst/>
          </a:prstGeom>
        </p:spPr>
        <p:txBody>
          <a:bodyPr wrap="square">
            <a:spAutoFit/>
          </a:bodyPr>
          <a:lstStyle/>
          <a:p>
            <a:pPr marL="457200" marR="0" lvl="1" indent="0" algn="l" defTabSz="914400" rtl="0" eaLnBrk="1" fontAlgn="auto" latinLnBrk="0" hangingPunct="1">
              <a:lnSpc>
                <a:spcPct val="90000"/>
              </a:lnSpc>
              <a:spcBef>
                <a:spcPts val="500"/>
              </a:spcBef>
              <a:spcAft>
                <a:spcPts val="0"/>
              </a:spcAft>
              <a:buClrTx/>
              <a:buSzTx/>
              <a:buFontTx/>
              <a:buNone/>
              <a:tabLst/>
              <a:defRPr/>
            </a:pPr>
            <a:r>
              <a:rPr kumimoji="0" lang="en-US" sz="2000" b="0" i="0" u="none" strike="noStrike" kern="1200" cap="none" spc="0" normalizeH="0" baseline="0" noProof="0" dirty="0">
                <a:ln>
                  <a:noFill/>
                </a:ln>
                <a:solidFill>
                  <a:srgbClr val="63666A"/>
                </a:solidFill>
                <a:effectLst/>
                <a:uLnTx/>
                <a:uFillTx/>
                <a:latin typeface="Agency FB" panose="020B0503020202020204" pitchFamily="34" charset="0"/>
                <a:ea typeface="+mn-ea"/>
                <a:cs typeface="+mn-cs"/>
              </a:rPr>
              <a:t>Batch processing</a:t>
            </a:r>
          </a:p>
          <a:p>
            <a:pPr marL="10287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63666A"/>
                </a:solidFill>
                <a:effectLst/>
                <a:uLnTx/>
                <a:uFillTx/>
                <a:latin typeface="Agency FB" panose="020B0503020202020204" pitchFamily="34" charset="0"/>
                <a:ea typeface="+mn-ea"/>
                <a:cs typeface="+mn-cs"/>
              </a:rPr>
              <a:t>Temporal partitioning of a processing job</a:t>
            </a:r>
          </a:p>
          <a:p>
            <a:pPr marL="10287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63666A"/>
                </a:solidFill>
                <a:effectLst/>
                <a:uLnTx/>
                <a:uFillTx/>
                <a:latin typeface="Agency FB" panose="020B0503020202020204" pitchFamily="34" charset="0"/>
                <a:ea typeface="+mn-ea"/>
                <a:cs typeface="+mn-cs"/>
              </a:rPr>
              <a:t>Executing the job in sequential stages</a:t>
            </a:r>
          </a:p>
          <a:p>
            <a:pPr marL="10287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63666A"/>
                </a:solidFill>
                <a:effectLst/>
                <a:uLnTx/>
                <a:uFillTx/>
                <a:latin typeface="Agency FB" panose="020B0503020202020204" pitchFamily="34" charset="0"/>
                <a:ea typeface="+mn-ea"/>
                <a:cs typeface="+mn-cs"/>
              </a:rPr>
              <a:t>More efficient use of silicon</a:t>
            </a:r>
          </a:p>
          <a:p>
            <a:pPr marL="1487488"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63666A"/>
                </a:solidFill>
                <a:effectLst/>
                <a:uLnTx/>
                <a:uFillTx/>
                <a:latin typeface="Agency FB" panose="020B0503020202020204" pitchFamily="34" charset="0"/>
                <a:ea typeface="+mn-ea"/>
                <a:cs typeface="+mn-cs"/>
              </a:rPr>
              <a:t>Allowing fewer or smaller devices, reduced power, and improved system upgradability</a:t>
            </a:r>
          </a:p>
        </p:txBody>
      </p:sp>
      <p:pic>
        <p:nvPicPr>
          <p:cNvPr id="17" name="Picture 16">
            <a:extLst>
              <a:ext uri="{FF2B5EF4-FFF2-40B4-BE49-F238E27FC236}">
                <a16:creationId xmlns:a16="http://schemas.microsoft.com/office/drawing/2014/main" id="{67DC61CD-9B56-437C-AFCD-686C1DEAA82C}"/>
              </a:ext>
            </a:extLst>
          </p:cNvPr>
          <p:cNvPicPr>
            <a:picLocks noChangeAspect="1"/>
          </p:cNvPicPr>
          <p:nvPr/>
        </p:nvPicPr>
        <p:blipFill>
          <a:blip r:embed="rId11"/>
          <a:stretch>
            <a:fillRect/>
          </a:stretch>
        </p:blipFill>
        <p:spPr>
          <a:xfrm>
            <a:off x="9521199" y="3651521"/>
            <a:ext cx="1278923" cy="2428780"/>
          </a:xfrm>
          <a:prstGeom prst="rect">
            <a:avLst/>
          </a:prstGeom>
        </p:spPr>
      </p:pic>
    </p:spTree>
    <p:extLst>
      <p:ext uri="{BB962C8B-B14F-4D97-AF65-F5344CB8AC3E}">
        <p14:creationId xmlns:p14="http://schemas.microsoft.com/office/powerpoint/2010/main" val="481594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F81876E-D8F4-4845-8518-8A89858B487E}"/>
              </a:ext>
            </a:extLst>
          </p:cNvPr>
          <p:cNvSpPr>
            <a:spLocks noGrp="1"/>
          </p:cNvSpPr>
          <p:nvPr>
            <p:ph type="body" sz="quarter" idx="10"/>
          </p:nvPr>
        </p:nvSpPr>
        <p:spPr/>
        <p:txBody>
          <a:bodyPr/>
          <a:lstStyle/>
          <a:p>
            <a:r>
              <a:rPr lang="en-US" dirty="0"/>
              <a:t>What is </a:t>
            </a:r>
            <a:r>
              <a:rPr lang="en-US" dirty="0" err="1"/>
              <a:t>SmartSat</a:t>
            </a:r>
            <a:r>
              <a:rPr lang="en-US" dirty="0"/>
              <a:t>?</a:t>
            </a:r>
          </a:p>
          <a:p>
            <a:pPr lvl="1"/>
            <a:r>
              <a:rPr lang="en-US" dirty="0"/>
              <a:t>Interesting Extra Info</a:t>
            </a:r>
          </a:p>
          <a:p>
            <a:r>
              <a:rPr lang="en-US" dirty="0"/>
              <a:t>ORCA Component Framework</a:t>
            </a:r>
          </a:p>
          <a:p>
            <a:r>
              <a:rPr lang="en-US" dirty="0"/>
              <a:t>How does it apply to NGI effort? </a:t>
            </a:r>
          </a:p>
          <a:p>
            <a:r>
              <a:rPr lang="en-US" dirty="0"/>
              <a:t>NGI Algorithm Migration path forward</a:t>
            </a:r>
          </a:p>
        </p:txBody>
      </p:sp>
      <p:sp>
        <p:nvSpPr>
          <p:cNvPr id="3" name="Text Placeholder 2">
            <a:extLst>
              <a:ext uri="{FF2B5EF4-FFF2-40B4-BE49-F238E27FC236}">
                <a16:creationId xmlns:a16="http://schemas.microsoft.com/office/drawing/2014/main" id="{1B60B534-1EBC-CB45-8340-478980459202}"/>
              </a:ext>
            </a:extLst>
          </p:cNvPr>
          <p:cNvSpPr>
            <a:spLocks noGrp="1"/>
          </p:cNvSpPr>
          <p:nvPr>
            <p:ph type="body" sz="quarter" idx="12"/>
          </p:nvPr>
        </p:nvSpPr>
        <p:spPr/>
        <p:txBody>
          <a:bodyPr/>
          <a:lstStyle/>
          <a:p>
            <a:r>
              <a:rPr lang="en-US" dirty="0"/>
              <a:t>Agenda</a:t>
            </a:r>
          </a:p>
        </p:txBody>
      </p:sp>
    </p:spTree>
    <p:extLst>
      <p:ext uri="{BB962C8B-B14F-4D97-AF65-F5344CB8AC3E}">
        <p14:creationId xmlns:p14="http://schemas.microsoft.com/office/powerpoint/2010/main" val="1093249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 name="Table 26">
            <a:extLst>
              <a:ext uri="{FF2B5EF4-FFF2-40B4-BE49-F238E27FC236}">
                <a16:creationId xmlns:a16="http://schemas.microsoft.com/office/drawing/2014/main" id="{749E3113-1BF4-43D6-AA6E-EF3A364D68B2}"/>
              </a:ext>
            </a:extLst>
          </p:cNvPr>
          <p:cNvGraphicFramePr>
            <a:graphicFrameLocks noGrp="1"/>
          </p:cNvGraphicFramePr>
          <p:nvPr>
            <p:extLst>
              <p:ext uri="{D42A27DB-BD31-4B8C-83A1-F6EECF244321}">
                <p14:modId xmlns:p14="http://schemas.microsoft.com/office/powerpoint/2010/main" val="4224611483"/>
              </p:ext>
            </p:extLst>
          </p:nvPr>
        </p:nvGraphicFramePr>
        <p:xfrm>
          <a:off x="6113817" y="756021"/>
          <a:ext cx="5577840" cy="2377440"/>
        </p:xfrm>
        <a:graphic>
          <a:graphicData uri="http://schemas.openxmlformats.org/drawingml/2006/table">
            <a:tbl>
              <a:tblPr firstRow="1" bandRow="1">
                <a:tableStyleId>{69012ECD-51FC-41F1-AA8D-1B2483CD663E}</a:tableStyleId>
              </a:tblPr>
              <a:tblGrid>
                <a:gridCol w="5577840">
                  <a:extLst>
                    <a:ext uri="{9D8B030D-6E8A-4147-A177-3AD203B41FA5}">
                      <a16:colId xmlns:a16="http://schemas.microsoft.com/office/drawing/2014/main" val="3703552713"/>
                    </a:ext>
                  </a:extLst>
                </a:gridCol>
              </a:tblGrid>
              <a:tr h="342885">
                <a:tc>
                  <a:txBody>
                    <a:bodyPr/>
                    <a:lstStyle/>
                    <a:p>
                      <a:pPr algn="ctr"/>
                      <a:r>
                        <a:rPr lang="en-US" sz="2400" b="1" kern="1200" dirty="0">
                          <a:solidFill>
                            <a:schemeClr val="bg1"/>
                          </a:solidFill>
                          <a:latin typeface="Agency FB" panose="020B0503020202020204" pitchFamily="34" charset="0"/>
                          <a:ea typeface="+mn-ea"/>
                          <a:cs typeface="+mn-cs"/>
                        </a:rPr>
                        <a:t>  Authentication Using Digital Signatures</a:t>
                      </a:r>
                    </a:p>
                  </a:txBody>
                  <a:tcPr>
                    <a:solidFill>
                      <a:schemeClr val="accent3"/>
                    </a:solidFill>
                  </a:tcPr>
                </a:tc>
                <a:extLst>
                  <a:ext uri="{0D108BD9-81ED-4DB2-BD59-A6C34878D82A}">
                    <a16:rowId xmlns:a16="http://schemas.microsoft.com/office/drawing/2014/main" val="409546396"/>
                  </a:ext>
                </a:extLst>
              </a:tr>
              <a:tr h="370840">
                <a:tc>
                  <a:txBody>
                    <a:bodyPr/>
                    <a:lstStyle/>
                    <a:p>
                      <a:pPr marL="9144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srgbClr val="63666A"/>
                          </a:solidFill>
                          <a:effectLst/>
                          <a:uLnTx/>
                          <a:uFillTx/>
                          <a:latin typeface="Agency FB" panose="020B0503020202020204" pitchFamily="34" charset="0"/>
                          <a:ea typeface="+mn-ea"/>
                          <a:cs typeface="+mn-cs"/>
                        </a:rPr>
                        <a:t>Message/Image/Package/Filesystem Integrity</a:t>
                      </a:r>
                    </a:p>
                    <a:p>
                      <a:pPr marL="9144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srgbClr val="63666A"/>
                          </a:solidFill>
                          <a:effectLst/>
                          <a:uLnTx/>
                          <a:uFillTx/>
                          <a:latin typeface="Agency FB" panose="020B0503020202020204" pitchFamily="34" charset="0"/>
                          <a:ea typeface="+mn-ea"/>
                          <a:cs typeface="+mn-cs"/>
                        </a:rPr>
                        <a:t>Replaces weaker MD5 algorithms and corruption checks</a:t>
                      </a:r>
                    </a:p>
                    <a:p>
                      <a:pPr marL="9144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srgbClr val="63666A"/>
                          </a:solidFill>
                          <a:effectLst/>
                          <a:uLnTx/>
                          <a:uFillTx/>
                          <a:latin typeface="Agency FB" panose="020B0503020202020204" pitchFamily="34" charset="0"/>
                          <a:ea typeface="+mn-ea"/>
                          <a:cs typeface="+mn-cs"/>
                        </a:rPr>
                        <a:t>Logs failed authentication attempts</a:t>
                      </a:r>
                    </a:p>
                    <a:p>
                      <a:pPr marL="9144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srgbClr val="63666A"/>
                          </a:solidFill>
                          <a:effectLst/>
                          <a:uLnTx/>
                          <a:uFillTx/>
                          <a:latin typeface="Agency FB" panose="020B0503020202020204" pitchFamily="34" charset="0"/>
                          <a:ea typeface="+mn-ea"/>
                          <a:cs typeface="+mn-cs"/>
                        </a:rPr>
                        <a:t>Security Service calculates digital signature</a:t>
                      </a:r>
                    </a:p>
                    <a:p>
                      <a:pPr marL="9144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1" i="0" u="none" strike="noStrike" kern="1200" cap="none" spc="0" normalizeH="0" baseline="0" noProof="0" dirty="0">
                        <a:ln>
                          <a:noFill/>
                        </a:ln>
                        <a:solidFill>
                          <a:srgbClr val="63666A"/>
                        </a:solidFill>
                        <a:effectLst/>
                        <a:uLnTx/>
                        <a:uFillTx/>
                        <a:latin typeface="Agency FB" panose="020B0503020202020204" pitchFamily="34" charset="0"/>
                        <a:ea typeface="+mn-ea"/>
                        <a:cs typeface="+mn-cs"/>
                      </a:endParaRPr>
                    </a:p>
                    <a:p>
                      <a:pPr marL="9144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1" i="0" u="none" strike="noStrike" kern="1200" cap="none" spc="0" normalizeH="0" baseline="0" noProof="0" dirty="0">
                        <a:ln>
                          <a:noFill/>
                        </a:ln>
                        <a:solidFill>
                          <a:srgbClr val="63666A"/>
                        </a:solidFill>
                        <a:effectLst/>
                        <a:uLnTx/>
                        <a:uFillTx/>
                        <a:latin typeface="Agency FB" panose="020B0503020202020204" pitchFamily="34" charset="0"/>
                        <a:ea typeface="+mn-ea"/>
                        <a:cs typeface="+mn-cs"/>
                      </a:endParaRPr>
                    </a:p>
                  </a:txBody>
                  <a:tcPr/>
                </a:tc>
                <a:extLst>
                  <a:ext uri="{0D108BD9-81ED-4DB2-BD59-A6C34878D82A}">
                    <a16:rowId xmlns:a16="http://schemas.microsoft.com/office/drawing/2014/main" val="1492695162"/>
                  </a:ext>
                </a:extLst>
              </a:tr>
            </a:tbl>
          </a:graphicData>
        </a:graphic>
      </p:graphicFrame>
      <p:sp>
        <p:nvSpPr>
          <p:cNvPr id="3" name="Text Placeholder 2">
            <a:extLst>
              <a:ext uri="{FF2B5EF4-FFF2-40B4-BE49-F238E27FC236}">
                <a16:creationId xmlns:a16="http://schemas.microsoft.com/office/drawing/2014/main" id="{8E3AD8B8-0C08-46DB-8C7C-07C87E672339}"/>
              </a:ext>
            </a:extLst>
          </p:cNvPr>
          <p:cNvSpPr>
            <a:spLocks noGrp="1"/>
          </p:cNvSpPr>
          <p:nvPr>
            <p:ph type="body" sz="quarter" idx="12"/>
          </p:nvPr>
        </p:nvSpPr>
        <p:spPr/>
        <p:txBody>
          <a:bodyPr/>
          <a:lstStyle/>
          <a:p>
            <a:r>
              <a:rPr lang="en-US" dirty="0"/>
              <a:t>SmartSat Security Service</a:t>
            </a:r>
          </a:p>
        </p:txBody>
      </p:sp>
      <p:graphicFrame>
        <p:nvGraphicFramePr>
          <p:cNvPr id="6" name="Table 5">
            <a:extLst>
              <a:ext uri="{FF2B5EF4-FFF2-40B4-BE49-F238E27FC236}">
                <a16:creationId xmlns:a16="http://schemas.microsoft.com/office/drawing/2014/main" id="{ADE204EB-52CD-4E47-8D3B-B2FC3ED5AFB1}"/>
              </a:ext>
            </a:extLst>
          </p:cNvPr>
          <p:cNvGraphicFramePr>
            <a:graphicFrameLocks noGrp="1"/>
          </p:cNvGraphicFramePr>
          <p:nvPr>
            <p:extLst>
              <p:ext uri="{D42A27DB-BD31-4B8C-83A1-F6EECF244321}">
                <p14:modId xmlns:p14="http://schemas.microsoft.com/office/powerpoint/2010/main" val="2161662354"/>
              </p:ext>
            </p:extLst>
          </p:nvPr>
        </p:nvGraphicFramePr>
        <p:xfrm>
          <a:off x="470468" y="756021"/>
          <a:ext cx="5577840" cy="2377440"/>
        </p:xfrm>
        <a:graphic>
          <a:graphicData uri="http://schemas.openxmlformats.org/drawingml/2006/table">
            <a:tbl>
              <a:tblPr firstRow="1" bandRow="1">
                <a:tableStyleId>{69012ECD-51FC-41F1-AA8D-1B2483CD663E}</a:tableStyleId>
              </a:tblPr>
              <a:tblGrid>
                <a:gridCol w="5577840">
                  <a:extLst>
                    <a:ext uri="{9D8B030D-6E8A-4147-A177-3AD203B41FA5}">
                      <a16:colId xmlns:a16="http://schemas.microsoft.com/office/drawing/2014/main" val="3703552713"/>
                    </a:ext>
                  </a:extLst>
                </a:gridCol>
              </a:tblGrid>
              <a:tr h="370840">
                <a:tc>
                  <a:txBody>
                    <a:bodyPr/>
                    <a:lstStyle/>
                    <a:p>
                      <a:pPr algn="ctr"/>
                      <a:r>
                        <a:rPr lang="en-US" sz="2400" b="1" kern="1200" dirty="0">
                          <a:solidFill>
                            <a:schemeClr val="bg1"/>
                          </a:solidFill>
                          <a:latin typeface="Agency FB" panose="020B0503020202020204" pitchFamily="34" charset="0"/>
                          <a:ea typeface="+mn-ea"/>
                          <a:cs typeface="+mn-cs"/>
                        </a:rPr>
                        <a:t>NSA/CNSA Encryption Algorithms </a:t>
                      </a:r>
                    </a:p>
                  </a:txBody>
                  <a:tcPr>
                    <a:solidFill>
                      <a:schemeClr val="accent3"/>
                    </a:solidFill>
                  </a:tcPr>
                </a:tc>
                <a:extLst>
                  <a:ext uri="{0D108BD9-81ED-4DB2-BD59-A6C34878D82A}">
                    <a16:rowId xmlns:a16="http://schemas.microsoft.com/office/drawing/2014/main" val="409546396"/>
                  </a:ext>
                </a:extLst>
              </a:tr>
              <a:tr h="370840">
                <a:tc>
                  <a:txBody>
                    <a:bodyPr/>
                    <a:lstStyle/>
                    <a:p>
                      <a:pPr marL="9144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srgbClr val="63666A"/>
                          </a:solidFill>
                          <a:effectLst/>
                          <a:uLnTx/>
                          <a:uFillTx/>
                          <a:latin typeface="Agency FB" panose="020B0503020202020204" pitchFamily="34" charset="0"/>
                          <a:ea typeface="+mn-ea"/>
                          <a:cs typeface="+mn-cs"/>
                        </a:rPr>
                        <a:t>Minimum 256-bit encryption</a:t>
                      </a:r>
                    </a:p>
                    <a:p>
                      <a:pPr marL="9144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srgbClr val="63666A"/>
                          </a:solidFill>
                          <a:effectLst/>
                          <a:uLnTx/>
                          <a:uFillTx/>
                          <a:latin typeface="Agency FB" panose="020B0503020202020204" pitchFamily="34" charset="0"/>
                          <a:ea typeface="+mn-ea"/>
                          <a:cs typeface="+mn-cs"/>
                        </a:rPr>
                        <a:t>Used for:</a:t>
                      </a:r>
                    </a:p>
                    <a:p>
                      <a:pPr marL="605790" marR="0" lvl="2" indent="-342900" algn="l" defTabSz="914400" rtl="0" eaLnBrk="1" fontAlgn="auto" latinLnBrk="0" hangingPunct="1">
                        <a:lnSpc>
                          <a:spcPct val="100000"/>
                        </a:lnSpc>
                        <a:spcBef>
                          <a:spcPts val="0"/>
                        </a:spcBef>
                        <a:spcAft>
                          <a:spcPts val="0"/>
                        </a:spcAft>
                        <a:buClrTx/>
                        <a:buSzTx/>
                        <a:buFont typeface="Agency FB" panose="020B0503020202020204" pitchFamily="34" charset="0"/>
                        <a:buChar char="–"/>
                        <a:tabLst/>
                        <a:defRPr/>
                      </a:pPr>
                      <a:r>
                        <a:rPr kumimoji="0" lang="en-US" sz="2000" b="1" i="0" u="none" strike="noStrike" kern="1200" cap="none" spc="0" normalizeH="0" baseline="0" noProof="0" dirty="0">
                          <a:ln>
                            <a:noFill/>
                          </a:ln>
                          <a:solidFill>
                            <a:srgbClr val="63666A"/>
                          </a:solidFill>
                          <a:effectLst/>
                          <a:uLnTx/>
                          <a:uFillTx/>
                          <a:latin typeface="Agency FB" panose="020B0503020202020204" pitchFamily="34" charset="0"/>
                          <a:ea typeface="+mn-ea"/>
                          <a:cs typeface="+mn-cs"/>
                        </a:rPr>
                        <a:t>Authentication</a:t>
                      </a:r>
                    </a:p>
                    <a:p>
                      <a:pPr marL="605790" marR="0" lvl="2" indent="-342900" algn="l" defTabSz="914400" rtl="0" eaLnBrk="1" fontAlgn="auto" latinLnBrk="0" hangingPunct="1">
                        <a:lnSpc>
                          <a:spcPct val="100000"/>
                        </a:lnSpc>
                        <a:spcBef>
                          <a:spcPts val="0"/>
                        </a:spcBef>
                        <a:spcAft>
                          <a:spcPts val="0"/>
                        </a:spcAft>
                        <a:buClrTx/>
                        <a:buSzTx/>
                        <a:buFont typeface="Agency FB" panose="020B0503020202020204" pitchFamily="34" charset="0"/>
                        <a:buChar char="–"/>
                        <a:tabLst/>
                        <a:defRPr/>
                      </a:pPr>
                      <a:r>
                        <a:rPr kumimoji="0" lang="en-US" sz="2000" b="1" i="0" u="none" strike="noStrike" kern="1200" cap="none" spc="0" normalizeH="0" baseline="0" noProof="0" dirty="0">
                          <a:ln>
                            <a:noFill/>
                          </a:ln>
                          <a:solidFill>
                            <a:srgbClr val="63666A"/>
                          </a:solidFill>
                          <a:effectLst/>
                          <a:uLnTx/>
                          <a:uFillTx/>
                          <a:latin typeface="Agency FB" panose="020B0503020202020204" pitchFamily="34" charset="0"/>
                          <a:ea typeface="+mn-ea"/>
                          <a:cs typeface="+mn-cs"/>
                        </a:rPr>
                        <a:t>Key Establishment</a:t>
                      </a:r>
                    </a:p>
                    <a:p>
                      <a:pPr marL="605790" marR="0" lvl="2" indent="-342900" algn="l" defTabSz="914400" rtl="0" eaLnBrk="1" fontAlgn="auto" latinLnBrk="0" hangingPunct="1">
                        <a:lnSpc>
                          <a:spcPct val="100000"/>
                        </a:lnSpc>
                        <a:spcBef>
                          <a:spcPts val="0"/>
                        </a:spcBef>
                        <a:spcAft>
                          <a:spcPts val="0"/>
                        </a:spcAft>
                        <a:buClrTx/>
                        <a:buSzTx/>
                        <a:buFont typeface="Agency FB" panose="020B0503020202020204" pitchFamily="34" charset="0"/>
                        <a:buChar char="–"/>
                        <a:tabLst/>
                        <a:defRPr/>
                      </a:pPr>
                      <a:r>
                        <a:rPr kumimoji="0" lang="en-US" sz="2000" b="1" i="0" u="none" strike="noStrike" kern="1200" cap="none" spc="0" normalizeH="0" baseline="0" noProof="0" dirty="0">
                          <a:ln>
                            <a:noFill/>
                          </a:ln>
                          <a:solidFill>
                            <a:srgbClr val="63666A"/>
                          </a:solidFill>
                          <a:effectLst/>
                          <a:uLnTx/>
                          <a:uFillTx/>
                          <a:latin typeface="Agency FB" panose="020B0503020202020204" pitchFamily="34" charset="0"/>
                          <a:ea typeface="+mn-ea"/>
                          <a:cs typeface="+mn-cs"/>
                        </a:rPr>
                        <a:t>File Hashing/Verification</a:t>
                      </a:r>
                    </a:p>
                    <a:p>
                      <a:pPr marL="605790" marR="0" lvl="2" indent="-342900" algn="l" defTabSz="914400" rtl="0" eaLnBrk="1" fontAlgn="auto" latinLnBrk="0" hangingPunct="1">
                        <a:lnSpc>
                          <a:spcPct val="100000"/>
                        </a:lnSpc>
                        <a:spcBef>
                          <a:spcPts val="0"/>
                        </a:spcBef>
                        <a:spcAft>
                          <a:spcPts val="0"/>
                        </a:spcAft>
                        <a:buClrTx/>
                        <a:buSzTx/>
                        <a:buFont typeface="Agency FB" panose="020B0503020202020204" pitchFamily="34" charset="0"/>
                        <a:buChar char="–"/>
                        <a:tabLst/>
                        <a:defRPr/>
                      </a:pPr>
                      <a:r>
                        <a:rPr kumimoji="0" lang="en-US" sz="2000" b="1" i="0" u="none" strike="noStrike" kern="1200" cap="none" spc="0" normalizeH="0" baseline="0" noProof="0" dirty="0">
                          <a:ln>
                            <a:noFill/>
                          </a:ln>
                          <a:solidFill>
                            <a:srgbClr val="63666A"/>
                          </a:solidFill>
                          <a:effectLst/>
                          <a:uLnTx/>
                          <a:uFillTx/>
                          <a:latin typeface="Agency FB" panose="020B0503020202020204" pitchFamily="34" charset="0"/>
                          <a:ea typeface="+mn-ea"/>
                          <a:cs typeface="+mn-cs"/>
                        </a:rPr>
                        <a:t>Image Verification</a:t>
                      </a:r>
                    </a:p>
                  </a:txBody>
                  <a:tcPr/>
                </a:tc>
                <a:extLst>
                  <a:ext uri="{0D108BD9-81ED-4DB2-BD59-A6C34878D82A}">
                    <a16:rowId xmlns:a16="http://schemas.microsoft.com/office/drawing/2014/main" val="1492695162"/>
                  </a:ext>
                </a:extLst>
              </a:tr>
            </a:tbl>
          </a:graphicData>
        </a:graphic>
      </p:graphicFrame>
      <p:graphicFrame>
        <p:nvGraphicFramePr>
          <p:cNvPr id="8" name="Table 7">
            <a:extLst>
              <a:ext uri="{FF2B5EF4-FFF2-40B4-BE49-F238E27FC236}">
                <a16:creationId xmlns:a16="http://schemas.microsoft.com/office/drawing/2014/main" id="{840E5386-481A-40A3-836A-2EA7F527E3BC}"/>
              </a:ext>
            </a:extLst>
          </p:cNvPr>
          <p:cNvGraphicFramePr>
            <a:graphicFrameLocks noGrp="1"/>
          </p:cNvGraphicFramePr>
          <p:nvPr>
            <p:extLst>
              <p:ext uri="{D42A27DB-BD31-4B8C-83A1-F6EECF244321}">
                <p14:modId xmlns:p14="http://schemas.microsoft.com/office/powerpoint/2010/main" val="1232503547"/>
              </p:ext>
            </p:extLst>
          </p:nvPr>
        </p:nvGraphicFramePr>
        <p:xfrm>
          <a:off x="470468" y="3172720"/>
          <a:ext cx="5577840" cy="2682240"/>
        </p:xfrm>
        <a:graphic>
          <a:graphicData uri="http://schemas.openxmlformats.org/drawingml/2006/table">
            <a:tbl>
              <a:tblPr firstRow="1" bandRow="1">
                <a:tableStyleId>{69012ECD-51FC-41F1-AA8D-1B2483CD663E}</a:tableStyleId>
              </a:tblPr>
              <a:tblGrid>
                <a:gridCol w="5577840">
                  <a:extLst>
                    <a:ext uri="{9D8B030D-6E8A-4147-A177-3AD203B41FA5}">
                      <a16:colId xmlns:a16="http://schemas.microsoft.com/office/drawing/2014/main" val="3703552713"/>
                    </a:ext>
                  </a:extLst>
                </a:gridCol>
              </a:tblGrid>
              <a:tr h="393015">
                <a:tc>
                  <a:txBody>
                    <a:bodyPr/>
                    <a:lstStyle/>
                    <a:p>
                      <a:pPr algn="ctr"/>
                      <a:r>
                        <a:rPr lang="en-US" sz="2400" dirty="0">
                          <a:latin typeface="Agency FB" panose="020B0503020202020204" pitchFamily="34" charset="0"/>
                        </a:rPr>
                        <a:t>   Public/Private Key Management</a:t>
                      </a:r>
                      <a:endParaRPr lang="en-US" sz="2400" b="0" i="1" dirty="0">
                        <a:latin typeface="Agency FB" panose="020B0503020202020204" pitchFamily="34" charset="0"/>
                      </a:endParaRPr>
                    </a:p>
                  </a:txBody>
                  <a:tcPr>
                    <a:solidFill>
                      <a:schemeClr val="accent3"/>
                    </a:solidFill>
                  </a:tcPr>
                </a:tc>
                <a:extLst>
                  <a:ext uri="{0D108BD9-81ED-4DB2-BD59-A6C34878D82A}">
                    <a16:rowId xmlns:a16="http://schemas.microsoft.com/office/drawing/2014/main" val="409546396"/>
                  </a:ext>
                </a:extLst>
              </a:tr>
              <a:tr h="370840">
                <a:tc>
                  <a:txBody>
                    <a:bodyPr/>
                    <a:lstStyle/>
                    <a:p>
                      <a:pPr marL="91440" indent="-285750" algn="l">
                        <a:buFont typeface="Arial" panose="020B0604020202020204" pitchFamily="34" charset="0"/>
                        <a:buChar char="•"/>
                      </a:pPr>
                      <a:r>
                        <a:rPr kumimoji="0" lang="en-US" sz="2000" b="1" i="0" u="none" strike="noStrike" kern="1200" cap="none" spc="0" normalizeH="0" baseline="0" dirty="0">
                          <a:ln>
                            <a:noFill/>
                          </a:ln>
                          <a:solidFill>
                            <a:srgbClr val="63666A"/>
                          </a:solidFill>
                          <a:effectLst/>
                          <a:uLnTx/>
                          <a:uFillTx/>
                          <a:latin typeface="Agency FB" panose="020B0503020202020204" pitchFamily="34" charset="0"/>
                          <a:ea typeface="+mn-ea"/>
                          <a:cs typeface="+mn-cs"/>
                        </a:rPr>
                        <a:t>Keys used for Digital Signatures</a:t>
                      </a:r>
                    </a:p>
                    <a:p>
                      <a:pPr marL="91440" indent="-285750" algn="l">
                        <a:buFont typeface="Arial" panose="020B0604020202020204" pitchFamily="34" charset="0"/>
                        <a:buChar char="•"/>
                      </a:pPr>
                      <a:r>
                        <a:rPr kumimoji="0" lang="en-US" sz="2000" b="1" i="0" u="none" strike="noStrike" kern="1200" cap="none" spc="0" normalizeH="0" baseline="0" dirty="0">
                          <a:ln>
                            <a:noFill/>
                          </a:ln>
                          <a:solidFill>
                            <a:srgbClr val="63666A"/>
                          </a:solidFill>
                          <a:effectLst/>
                          <a:uLnTx/>
                          <a:uFillTx/>
                          <a:latin typeface="Agency FB" panose="020B0503020202020204" pitchFamily="34" charset="0"/>
                          <a:ea typeface="+mn-ea"/>
                          <a:cs typeface="+mn-cs"/>
                        </a:rPr>
                        <a:t>Each user will have a private and public key</a:t>
                      </a:r>
                    </a:p>
                    <a:p>
                      <a:pPr marL="605790" lvl="1" indent="-342900" algn="l">
                        <a:buFont typeface="Agency FB" panose="020B0503020202020204" pitchFamily="34" charset="0"/>
                        <a:buChar char="–"/>
                      </a:pPr>
                      <a:r>
                        <a:rPr kumimoji="0" lang="en-US" sz="2000" b="1" i="0" u="none" strike="noStrike" kern="1200" cap="none" spc="0" normalizeH="0" baseline="0" dirty="0">
                          <a:ln>
                            <a:noFill/>
                          </a:ln>
                          <a:solidFill>
                            <a:srgbClr val="63666A"/>
                          </a:solidFill>
                          <a:effectLst/>
                          <a:uLnTx/>
                          <a:uFillTx/>
                          <a:latin typeface="Agency FB" panose="020B0503020202020204" pitchFamily="34" charset="0"/>
                          <a:ea typeface="+mn-ea"/>
                          <a:cs typeface="+mn-cs"/>
                        </a:rPr>
                        <a:t>Private: only used by the signer</a:t>
                      </a:r>
                    </a:p>
                    <a:p>
                      <a:pPr marL="605790" lvl="1" indent="-342900" algn="l">
                        <a:buFont typeface="Agency FB" panose="020B0503020202020204" pitchFamily="34" charset="0"/>
                        <a:buChar char="–"/>
                      </a:pPr>
                      <a:r>
                        <a:rPr kumimoji="0" lang="en-US" sz="2000" b="1" i="0" u="none" strike="noStrike" kern="1200" cap="none" spc="0" normalizeH="0" baseline="0" dirty="0">
                          <a:ln>
                            <a:noFill/>
                          </a:ln>
                          <a:solidFill>
                            <a:srgbClr val="63666A"/>
                          </a:solidFill>
                          <a:effectLst/>
                          <a:uLnTx/>
                          <a:uFillTx/>
                          <a:latin typeface="Agency FB" panose="020B0503020202020204" pitchFamily="34" charset="0"/>
                          <a:ea typeface="+mn-ea"/>
                          <a:cs typeface="+mn-cs"/>
                        </a:rPr>
                        <a:t>Public: any user can use</a:t>
                      </a:r>
                    </a:p>
                    <a:p>
                      <a:pPr marL="91440" lvl="0" indent="-285750" algn="l">
                        <a:buFont typeface="Arial" panose="020B0604020202020204" pitchFamily="34" charset="0"/>
                        <a:buChar char="•"/>
                      </a:pPr>
                      <a:r>
                        <a:rPr kumimoji="0" lang="en-US" sz="2000" b="1" i="0" u="none" strike="noStrike" kern="1200" cap="none" spc="0" normalizeH="0" baseline="0" dirty="0">
                          <a:ln>
                            <a:noFill/>
                          </a:ln>
                          <a:solidFill>
                            <a:srgbClr val="63666A"/>
                          </a:solidFill>
                          <a:effectLst/>
                          <a:uLnTx/>
                          <a:uFillTx/>
                          <a:latin typeface="Agency FB" panose="020B0503020202020204" pitchFamily="34" charset="0"/>
                          <a:ea typeface="+mn-ea"/>
                          <a:cs typeface="+mn-cs"/>
                        </a:rPr>
                        <a:t>Security Service stores/adds/revokes keys </a:t>
                      </a:r>
                    </a:p>
                    <a:p>
                      <a:pPr marL="91440" lvl="0" indent="-285750" algn="l">
                        <a:buFont typeface="Arial" panose="020B0604020202020204" pitchFamily="34" charset="0"/>
                        <a:buChar char="•"/>
                      </a:pPr>
                      <a:r>
                        <a:rPr kumimoji="0" lang="en-US" sz="2000" b="1" i="0" u="none" strike="noStrike" kern="1200" cap="none" spc="0" normalizeH="0" baseline="0" dirty="0">
                          <a:ln>
                            <a:noFill/>
                          </a:ln>
                          <a:solidFill>
                            <a:srgbClr val="63666A"/>
                          </a:solidFill>
                          <a:effectLst/>
                          <a:uLnTx/>
                          <a:uFillTx/>
                          <a:latin typeface="Agency FB" panose="020B0503020202020204" pitchFamily="34" charset="0"/>
                          <a:ea typeface="+mn-ea"/>
                          <a:cs typeface="+mn-cs"/>
                        </a:rPr>
                        <a:t>Keys are protected from unauthorized access or modification</a:t>
                      </a:r>
                    </a:p>
                  </a:txBody>
                  <a:tcPr marR="0"/>
                </a:tc>
                <a:extLst>
                  <a:ext uri="{0D108BD9-81ED-4DB2-BD59-A6C34878D82A}">
                    <a16:rowId xmlns:a16="http://schemas.microsoft.com/office/drawing/2014/main" val="1492695162"/>
                  </a:ext>
                </a:extLst>
              </a:tr>
            </a:tbl>
          </a:graphicData>
        </a:graphic>
      </p:graphicFrame>
      <p:graphicFrame>
        <p:nvGraphicFramePr>
          <p:cNvPr id="9" name="Table 8">
            <a:extLst>
              <a:ext uri="{FF2B5EF4-FFF2-40B4-BE49-F238E27FC236}">
                <a16:creationId xmlns:a16="http://schemas.microsoft.com/office/drawing/2014/main" id="{5E08D92F-4730-417F-9B94-E19962088AE8}"/>
              </a:ext>
            </a:extLst>
          </p:cNvPr>
          <p:cNvGraphicFramePr>
            <a:graphicFrameLocks noGrp="1"/>
          </p:cNvGraphicFramePr>
          <p:nvPr>
            <p:extLst>
              <p:ext uri="{D42A27DB-BD31-4B8C-83A1-F6EECF244321}">
                <p14:modId xmlns:p14="http://schemas.microsoft.com/office/powerpoint/2010/main" val="2126443120"/>
              </p:ext>
            </p:extLst>
          </p:nvPr>
        </p:nvGraphicFramePr>
        <p:xfrm>
          <a:off x="6113817" y="3172720"/>
          <a:ext cx="5577840" cy="2682240"/>
        </p:xfrm>
        <a:graphic>
          <a:graphicData uri="http://schemas.openxmlformats.org/drawingml/2006/table">
            <a:tbl>
              <a:tblPr firstRow="1" bandRow="1">
                <a:tableStyleId>{69012ECD-51FC-41F1-AA8D-1B2483CD663E}</a:tableStyleId>
              </a:tblPr>
              <a:tblGrid>
                <a:gridCol w="5577840">
                  <a:extLst>
                    <a:ext uri="{9D8B030D-6E8A-4147-A177-3AD203B41FA5}">
                      <a16:colId xmlns:a16="http://schemas.microsoft.com/office/drawing/2014/main" val="3703552713"/>
                    </a:ext>
                  </a:extLst>
                </a:gridCol>
              </a:tblGrid>
              <a:tr h="370840">
                <a:tc>
                  <a:txBody>
                    <a:bodyPr/>
                    <a:lstStyle/>
                    <a:p>
                      <a:pPr algn="ctr"/>
                      <a:r>
                        <a:rPr lang="en-US" sz="2400" dirty="0">
                          <a:latin typeface="Agency FB" panose="020B0503020202020204" pitchFamily="34" charset="0"/>
                        </a:rPr>
                        <a:t>User/Group Authorization</a:t>
                      </a:r>
                      <a:endParaRPr lang="en-US" sz="2400" b="0" i="1" dirty="0">
                        <a:latin typeface="Agency FB" panose="020B0503020202020204" pitchFamily="34" charset="0"/>
                      </a:endParaRPr>
                    </a:p>
                  </a:txBody>
                  <a:tcPr>
                    <a:solidFill>
                      <a:schemeClr val="accent3"/>
                    </a:solidFill>
                  </a:tcPr>
                </a:tc>
                <a:extLst>
                  <a:ext uri="{0D108BD9-81ED-4DB2-BD59-A6C34878D82A}">
                    <a16:rowId xmlns:a16="http://schemas.microsoft.com/office/drawing/2014/main" val="409546396"/>
                  </a:ext>
                </a:extLst>
              </a:tr>
              <a:tr h="370840">
                <a:tc>
                  <a:txBody>
                    <a:bodyPr/>
                    <a:lstStyle/>
                    <a:p>
                      <a:pPr marL="9144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srgbClr val="63666A"/>
                          </a:solidFill>
                          <a:effectLst/>
                          <a:uLnTx/>
                          <a:uFillTx/>
                          <a:latin typeface="Agency FB" panose="020B0503020202020204" pitchFamily="34" charset="0"/>
                          <a:ea typeface="+mn-ea"/>
                          <a:cs typeface="+mn-cs"/>
                        </a:rPr>
                        <a:t>Users will be associated with role(s)</a:t>
                      </a:r>
                    </a:p>
                    <a:p>
                      <a:pPr marL="605790" marR="0" lvl="2" indent="-342900" algn="l" defTabSz="914400" rtl="0" eaLnBrk="1" fontAlgn="auto" latinLnBrk="0" hangingPunct="1">
                        <a:lnSpc>
                          <a:spcPct val="100000"/>
                        </a:lnSpc>
                        <a:spcBef>
                          <a:spcPts val="0"/>
                        </a:spcBef>
                        <a:spcAft>
                          <a:spcPts val="0"/>
                        </a:spcAft>
                        <a:buClrTx/>
                        <a:buSzTx/>
                        <a:buFont typeface="Agency FB" panose="020B0503020202020204" pitchFamily="34" charset="0"/>
                        <a:buChar char="–"/>
                        <a:tabLst/>
                        <a:defRPr/>
                      </a:pPr>
                      <a:r>
                        <a:rPr kumimoji="0" lang="en-US" sz="2000" b="1" i="0" u="none" strike="noStrike" kern="1200" cap="none" spc="0" normalizeH="0" baseline="0" noProof="0" dirty="0">
                          <a:ln>
                            <a:noFill/>
                          </a:ln>
                          <a:solidFill>
                            <a:srgbClr val="63666A"/>
                          </a:solidFill>
                          <a:effectLst/>
                          <a:uLnTx/>
                          <a:uFillTx/>
                          <a:latin typeface="Agency FB" panose="020B0503020202020204" pitchFamily="34" charset="0"/>
                          <a:ea typeface="+mn-ea"/>
                          <a:cs typeface="+mn-cs"/>
                        </a:rPr>
                        <a:t>Ex: guest, admin, super user</a:t>
                      </a:r>
                    </a:p>
                    <a:p>
                      <a:pPr marL="9144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srgbClr val="63666A"/>
                          </a:solidFill>
                          <a:effectLst/>
                          <a:uLnTx/>
                          <a:uFillTx/>
                          <a:latin typeface="Agency FB" panose="020B0503020202020204" pitchFamily="34" charset="0"/>
                          <a:ea typeface="+mn-ea"/>
                          <a:cs typeface="+mn-cs"/>
                        </a:rPr>
                        <a:t>Security Service stores this information and provides it to applications upon request</a:t>
                      </a:r>
                    </a:p>
                    <a:p>
                      <a:pPr marL="9144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srgbClr val="63666A"/>
                          </a:solidFill>
                          <a:effectLst/>
                          <a:uLnTx/>
                          <a:uFillTx/>
                          <a:latin typeface="Agency FB" panose="020B0503020202020204" pitchFamily="34" charset="0"/>
                          <a:ea typeface="+mn-ea"/>
                          <a:cs typeface="+mn-cs"/>
                        </a:rPr>
                        <a:t>Applications use this information to restrict/grant certain operations</a:t>
                      </a:r>
                    </a:p>
                    <a:p>
                      <a:pPr marL="9144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srgbClr val="63666A"/>
                          </a:solidFill>
                          <a:effectLst/>
                          <a:uLnTx/>
                          <a:uFillTx/>
                          <a:latin typeface="Agency FB" panose="020B0503020202020204" pitchFamily="34" charset="0"/>
                          <a:ea typeface="+mn-ea"/>
                          <a:cs typeface="+mn-cs"/>
                        </a:rPr>
                        <a:t>Authorized users can add/remove/modify roles</a:t>
                      </a:r>
                    </a:p>
                  </a:txBody>
                  <a:tcPr/>
                </a:tc>
                <a:extLst>
                  <a:ext uri="{0D108BD9-81ED-4DB2-BD59-A6C34878D82A}">
                    <a16:rowId xmlns:a16="http://schemas.microsoft.com/office/drawing/2014/main" val="1492695162"/>
                  </a:ext>
                </a:extLst>
              </a:tr>
            </a:tbl>
          </a:graphicData>
        </a:graphic>
      </p:graphicFrame>
      <p:pic>
        <p:nvPicPr>
          <p:cNvPr id="26" name="Picture 25">
            <a:extLst>
              <a:ext uri="{FF2B5EF4-FFF2-40B4-BE49-F238E27FC236}">
                <a16:creationId xmlns:a16="http://schemas.microsoft.com/office/drawing/2014/main" id="{5474361C-F28A-4617-A838-9F3BB4886AE6}"/>
              </a:ext>
            </a:extLst>
          </p:cNvPr>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258931" y="3199807"/>
            <a:ext cx="410689" cy="410689"/>
          </a:xfrm>
          <a:prstGeom prst="rect">
            <a:avLst/>
          </a:prstGeom>
          <a:solidFill>
            <a:schemeClr val="bg1"/>
          </a:solidFill>
        </p:spPr>
      </p:pic>
      <p:pic>
        <p:nvPicPr>
          <p:cNvPr id="14" name="Picture 2" descr="Image result for nsa logo">
            <a:extLst>
              <a:ext uri="{FF2B5EF4-FFF2-40B4-BE49-F238E27FC236}">
                <a16:creationId xmlns:a16="http://schemas.microsoft.com/office/drawing/2014/main" id="{98BEF9C4-918D-4854-8D7E-891818B960E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0470" y="1253047"/>
            <a:ext cx="1280160" cy="128016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Image result for central security service">
            <a:extLst>
              <a:ext uri="{FF2B5EF4-FFF2-40B4-BE49-F238E27FC236}">
                <a16:creationId xmlns:a16="http://schemas.microsoft.com/office/drawing/2014/main" id="{97B4285D-66FD-43E9-A93E-1B4A1B4AA70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94081" y="1816536"/>
            <a:ext cx="1280160" cy="128016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75AA85D0-486A-4283-80C7-8B64709D65D3}"/>
              </a:ext>
            </a:extLst>
          </p:cNvPr>
          <p:cNvPicPr>
            <a:picLocks noChangeAspect="1"/>
          </p:cNvPicPr>
          <p:nvPr/>
        </p:nvPicPr>
        <p:blipFill rotWithShape="1">
          <a:blip r:embed="rId5">
            <a:duotone>
              <a:schemeClr val="accent1">
                <a:shade val="45000"/>
                <a:satMod val="135000"/>
              </a:schemeClr>
              <a:prstClr val="white"/>
            </a:duotone>
            <a:extLst>
              <a:ext uri="{28A0092B-C50C-407E-A947-70E740481C1C}">
                <a14:useLocalDpi xmlns:a14="http://schemas.microsoft.com/office/drawing/2010/main" val="0"/>
              </a:ext>
            </a:extLst>
          </a:blip>
          <a:srcRect t="7773" b="9505"/>
          <a:stretch/>
        </p:blipFill>
        <p:spPr>
          <a:xfrm>
            <a:off x="6234439" y="769008"/>
            <a:ext cx="518997" cy="429326"/>
          </a:xfrm>
          <a:prstGeom prst="rect">
            <a:avLst/>
          </a:prstGeom>
          <a:solidFill>
            <a:schemeClr val="bg1"/>
          </a:solidFill>
        </p:spPr>
      </p:pic>
      <p:pic>
        <p:nvPicPr>
          <p:cNvPr id="18" name="Picture 17">
            <a:extLst>
              <a:ext uri="{FF2B5EF4-FFF2-40B4-BE49-F238E27FC236}">
                <a16:creationId xmlns:a16="http://schemas.microsoft.com/office/drawing/2014/main" id="{67468C87-6642-4F29-8DA8-53BB2250200D}"/>
              </a:ext>
            </a:extLst>
          </p:cNvPr>
          <p:cNvPicPr>
            <a:picLocks noChangeAspect="1"/>
          </p:cNvPicPr>
          <p:nvPr/>
        </p:nvPicPr>
        <p:blipFill rotWithShape="1">
          <a:blip r:embed="rId6">
            <a:duotone>
              <a:schemeClr val="accent1">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7"/>
              </a:ext>
            </a:extLst>
          </a:blip>
          <a:srcRect l="3866" t="27749" r="3846" b="28459"/>
          <a:stretch/>
        </p:blipFill>
        <p:spPr>
          <a:xfrm>
            <a:off x="614176" y="3246459"/>
            <a:ext cx="640080" cy="303727"/>
          </a:xfrm>
          <a:prstGeom prst="rect">
            <a:avLst/>
          </a:prstGeom>
          <a:solidFill>
            <a:schemeClr val="bg1"/>
          </a:solidFill>
        </p:spPr>
      </p:pic>
      <p:pic>
        <p:nvPicPr>
          <p:cNvPr id="24" name="Picture 23">
            <a:extLst>
              <a:ext uri="{FF2B5EF4-FFF2-40B4-BE49-F238E27FC236}">
                <a16:creationId xmlns:a16="http://schemas.microsoft.com/office/drawing/2014/main" id="{3F2E8A57-3745-4227-A286-5828A8624A44}"/>
              </a:ext>
            </a:extLst>
          </p:cNvPr>
          <p:cNvPicPr>
            <a:picLocks noChangeAspect="1"/>
          </p:cNvPicPr>
          <p:nvPr/>
        </p:nvPicPr>
        <p:blipFill rotWithShape="1">
          <a:blip r:embed="rId8">
            <a:duotone>
              <a:schemeClr val="accent1">
                <a:shade val="45000"/>
                <a:satMod val="135000"/>
              </a:schemeClr>
              <a:prstClr val="white"/>
            </a:duotone>
            <a:extLst>
              <a:ext uri="{28A0092B-C50C-407E-A947-70E740481C1C}">
                <a14:useLocalDpi xmlns:a14="http://schemas.microsoft.com/office/drawing/2010/main" val="0"/>
              </a:ext>
            </a:extLst>
          </a:blip>
          <a:srcRect t="6038" r="80580" b="74529"/>
          <a:stretch/>
        </p:blipFill>
        <p:spPr>
          <a:xfrm>
            <a:off x="614176" y="785336"/>
            <a:ext cx="528842" cy="396903"/>
          </a:xfrm>
          <a:prstGeom prst="rect">
            <a:avLst/>
          </a:prstGeom>
        </p:spPr>
      </p:pic>
      <p:sp>
        <p:nvSpPr>
          <p:cNvPr id="13" name="Rectangle: Rounded Corners 12">
            <a:extLst>
              <a:ext uri="{FF2B5EF4-FFF2-40B4-BE49-F238E27FC236}">
                <a16:creationId xmlns:a16="http://schemas.microsoft.com/office/drawing/2014/main" id="{ED23D1BA-B674-4C5D-A10B-9B11621C043A}"/>
              </a:ext>
            </a:extLst>
          </p:cNvPr>
          <p:cNvSpPr/>
          <p:nvPr/>
        </p:nvSpPr>
        <p:spPr>
          <a:xfrm>
            <a:off x="469761" y="5894219"/>
            <a:ext cx="11347866" cy="433624"/>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000" b="1" dirty="0">
                <a:latin typeface="Agency FB" panose="020B0503020202020204" pitchFamily="34" charset="0"/>
              </a:rPr>
              <a:t>Security Service Design In-Progress; Development to be Completed this Year</a:t>
            </a:r>
          </a:p>
        </p:txBody>
      </p:sp>
    </p:spTree>
    <p:extLst>
      <p:ext uri="{BB962C8B-B14F-4D97-AF65-F5344CB8AC3E}">
        <p14:creationId xmlns:p14="http://schemas.microsoft.com/office/powerpoint/2010/main" val="947640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Rounded Corners 67">
            <a:extLst>
              <a:ext uri="{FF2B5EF4-FFF2-40B4-BE49-F238E27FC236}">
                <a16:creationId xmlns:a16="http://schemas.microsoft.com/office/drawing/2014/main" id="{2FBED702-9557-40EB-B5C7-50EF10E31DD0}"/>
              </a:ext>
            </a:extLst>
          </p:cNvPr>
          <p:cNvSpPr/>
          <p:nvPr/>
        </p:nvSpPr>
        <p:spPr>
          <a:xfrm>
            <a:off x="9149057" y="896676"/>
            <a:ext cx="3039516" cy="5349198"/>
          </a:xfrm>
          <a:prstGeom prst="roundRect">
            <a:avLst>
              <a:gd name="adj" fmla="val 3221"/>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43B02A">
                    <a:lumMod val="60000"/>
                    <a:lumOff val="40000"/>
                  </a:srgbClr>
                </a:solidFill>
                <a:effectLst/>
                <a:uLnTx/>
                <a:uFillTx/>
                <a:latin typeface="Agency FB" panose="020B0503020202020204" pitchFamily="34" charset="0"/>
                <a:ea typeface="+mn-ea"/>
                <a:cs typeface="+mn-cs"/>
              </a:rPr>
              <a:t>Hardware in the Loop Testbed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gency FB" panose="020B0503020202020204" pitchFamily="34" charset="0"/>
                <a:ea typeface="+mn-ea"/>
                <a:cs typeface="+mn-cs"/>
              </a:rPr>
              <a:t>Custom EDU hardware and modeling for highest fidelity testing.</a:t>
            </a:r>
          </a:p>
        </p:txBody>
      </p:sp>
      <p:sp>
        <p:nvSpPr>
          <p:cNvPr id="64" name="Rectangle: Rounded Corners 63">
            <a:extLst>
              <a:ext uri="{FF2B5EF4-FFF2-40B4-BE49-F238E27FC236}">
                <a16:creationId xmlns:a16="http://schemas.microsoft.com/office/drawing/2014/main" id="{0946AD26-4855-48A1-9D33-4F1FA804FD40}"/>
              </a:ext>
            </a:extLst>
          </p:cNvPr>
          <p:cNvSpPr/>
          <p:nvPr/>
        </p:nvSpPr>
        <p:spPr>
          <a:xfrm>
            <a:off x="6091234" y="896676"/>
            <a:ext cx="3039516" cy="5349198"/>
          </a:xfrm>
          <a:prstGeom prst="roundRect">
            <a:avLst>
              <a:gd name="adj" fmla="val 3221"/>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43B02A">
                    <a:lumMod val="60000"/>
                    <a:lumOff val="40000"/>
                  </a:srgbClr>
                </a:solidFill>
                <a:effectLst/>
                <a:uLnTx/>
                <a:uFillTx/>
                <a:latin typeface="Agency FB" panose="020B0503020202020204" pitchFamily="34" charset="0"/>
                <a:ea typeface="+mn-ea"/>
                <a:cs typeface="+mn-cs"/>
              </a:rPr>
              <a:t>High Fidelity Digital Simulation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gency FB" panose="020B0503020202020204" pitchFamily="34" charset="0"/>
                <a:ea typeface="+mn-ea"/>
                <a:cs typeface="+mn-cs"/>
              </a:rPr>
              <a:t>Commercial off the shelf desktop PC with high fidelity hardware emulation and modeling.</a:t>
            </a:r>
          </a:p>
        </p:txBody>
      </p:sp>
      <p:sp>
        <p:nvSpPr>
          <p:cNvPr id="81" name="Text Placeholder 80">
            <a:extLst>
              <a:ext uri="{FF2B5EF4-FFF2-40B4-BE49-F238E27FC236}">
                <a16:creationId xmlns:a16="http://schemas.microsoft.com/office/drawing/2014/main" id="{A066CA8D-1B69-46C9-B6DB-E775E7868F03}"/>
              </a:ext>
            </a:extLst>
          </p:cNvPr>
          <p:cNvSpPr>
            <a:spLocks noGrp="1"/>
          </p:cNvSpPr>
          <p:nvPr>
            <p:ph type="body" sz="quarter" idx="12"/>
          </p:nvPr>
        </p:nvSpPr>
        <p:spPr>
          <a:xfrm>
            <a:off x="319908" y="149148"/>
            <a:ext cx="10705110" cy="717982"/>
          </a:xfrm>
        </p:spPr>
        <p:txBody>
          <a:bodyPr/>
          <a:lstStyle/>
          <a:p>
            <a:r>
              <a:rPr lang="en-US" dirty="0"/>
              <a:t>SmartSat</a:t>
            </a:r>
            <a:r>
              <a:rPr lang="en-US" baseline="30000" dirty="0"/>
              <a:t>™</a:t>
            </a:r>
            <a:r>
              <a:rPr lang="en-US" dirty="0"/>
              <a:t> Mission Application Testbeds</a:t>
            </a:r>
          </a:p>
        </p:txBody>
      </p:sp>
      <p:sp>
        <p:nvSpPr>
          <p:cNvPr id="2" name="Rectangle: Rounded Corners 1">
            <a:extLst>
              <a:ext uri="{FF2B5EF4-FFF2-40B4-BE49-F238E27FC236}">
                <a16:creationId xmlns:a16="http://schemas.microsoft.com/office/drawing/2014/main" id="{27812A96-1D65-4A23-91B9-91400C49BE7C}"/>
              </a:ext>
            </a:extLst>
          </p:cNvPr>
          <p:cNvSpPr/>
          <p:nvPr/>
        </p:nvSpPr>
        <p:spPr>
          <a:xfrm>
            <a:off x="13367" y="894326"/>
            <a:ext cx="3039516" cy="5349198"/>
          </a:xfrm>
          <a:prstGeom prst="roundRect">
            <a:avLst>
              <a:gd name="adj" fmla="val 3221"/>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43B02A">
                    <a:lumMod val="75000"/>
                  </a:srgbClr>
                </a:solidFill>
                <a:effectLst/>
                <a:uLnTx/>
                <a:uFillTx/>
                <a:latin typeface="Agency FB" panose="020B0503020202020204" pitchFamily="34" charset="0"/>
                <a:ea typeface="+mn-ea"/>
                <a:cs typeface="+mn-cs"/>
              </a:rPr>
              <a:t>Application SDK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gency FB" panose="020B0503020202020204" pitchFamily="34" charset="0"/>
                <a:ea typeface="+mn-ea"/>
                <a:cs typeface="+mn-cs"/>
              </a:rPr>
              <a:t>Commercial off the shelf desktop PC with no emulation nor EDU hardware for early Application development.</a:t>
            </a:r>
          </a:p>
        </p:txBody>
      </p:sp>
      <p:sp>
        <p:nvSpPr>
          <p:cNvPr id="13" name="Rectangle: Rounded Corners 12">
            <a:extLst>
              <a:ext uri="{FF2B5EF4-FFF2-40B4-BE49-F238E27FC236}">
                <a16:creationId xmlns:a16="http://schemas.microsoft.com/office/drawing/2014/main" id="{5FFD808E-9979-4BF9-B2EE-924C02CF9C83}"/>
              </a:ext>
            </a:extLst>
          </p:cNvPr>
          <p:cNvSpPr/>
          <p:nvPr/>
        </p:nvSpPr>
        <p:spPr>
          <a:xfrm>
            <a:off x="456115" y="2632070"/>
            <a:ext cx="2464541" cy="1532052"/>
          </a:xfrm>
          <a:prstGeom prst="roundRect">
            <a:avLst>
              <a:gd name="adj" fmla="val 4812"/>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prstClr val="white"/>
                </a:solidFill>
                <a:effectLst/>
                <a:uLnTx/>
                <a:uFillTx/>
                <a:latin typeface="Agency FB" panose="020B0503020202020204" pitchFamily="34" charset="0"/>
                <a:ea typeface="+mn-ea"/>
                <a:cs typeface="+mn-cs"/>
              </a:rPr>
              <a:t>SmartSat</a:t>
            </a:r>
            <a:endParaRPr kumimoji="0" lang="en-US" sz="1800" b="1" i="0" u="none" strike="noStrike" kern="1200" cap="none" spc="0" normalizeH="0" baseline="0" noProof="0" dirty="0">
              <a:ln>
                <a:noFill/>
              </a:ln>
              <a:solidFill>
                <a:prstClr val="white"/>
              </a:solidFill>
              <a:effectLst/>
              <a:uLnTx/>
              <a:uFillTx/>
              <a:latin typeface="Agency FB" panose="020B0503020202020204" pitchFamily="34" charset="0"/>
              <a:ea typeface="+mn-ea"/>
              <a:cs typeface="+mn-cs"/>
            </a:endParaRPr>
          </a:p>
        </p:txBody>
      </p:sp>
      <p:sp>
        <p:nvSpPr>
          <p:cNvPr id="14" name="Rectangle: Rounded Corners 13">
            <a:extLst>
              <a:ext uri="{FF2B5EF4-FFF2-40B4-BE49-F238E27FC236}">
                <a16:creationId xmlns:a16="http://schemas.microsoft.com/office/drawing/2014/main" id="{F4E5052B-CC9A-4CB5-B857-1F733DA2B468}"/>
              </a:ext>
            </a:extLst>
          </p:cNvPr>
          <p:cNvSpPr/>
          <p:nvPr/>
        </p:nvSpPr>
        <p:spPr>
          <a:xfrm>
            <a:off x="6508787" y="2971529"/>
            <a:ext cx="2481897" cy="495308"/>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prstClr val="white"/>
                </a:solidFill>
                <a:effectLst/>
                <a:uLnTx/>
                <a:uFillTx/>
                <a:latin typeface="Agency FB" panose="020B0503020202020204" pitchFamily="34" charset="0"/>
                <a:ea typeface="+mn-ea"/>
                <a:cs typeface="+mn-cs"/>
              </a:rPr>
              <a:t>SmartSat</a:t>
            </a:r>
            <a:endParaRPr kumimoji="0" lang="en-US" sz="1800" b="1" i="0" u="none" strike="noStrike" kern="1200" cap="none" spc="0" normalizeH="0" baseline="0" noProof="0" dirty="0">
              <a:ln>
                <a:noFill/>
              </a:ln>
              <a:solidFill>
                <a:prstClr val="white"/>
              </a:solidFill>
              <a:effectLst/>
              <a:uLnTx/>
              <a:uFillTx/>
              <a:latin typeface="Agency FB" panose="020B0503020202020204" pitchFamily="34" charset="0"/>
              <a:ea typeface="+mn-ea"/>
              <a:cs typeface="+mn-cs"/>
            </a:endParaRPr>
          </a:p>
        </p:txBody>
      </p:sp>
      <p:sp>
        <p:nvSpPr>
          <p:cNvPr id="33" name="Rectangle: Rounded Corners 32">
            <a:extLst>
              <a:ext uri="{FF2B5EF4-FFF2-40B4-BE49-F238E27FC236}">
                <a16:creationId xmlns:a16="http://schemas.microsoft.com/office/drawing/2014/main" id="{B267A2F3-5508-4A53-85BE-A1CB32B2C61B}"/>
              </a:ext>
            </a:extLst>
          </p:cNvPr>
          <p:cNvSpPr/>
          <p:nvPr/>
        </p:nvSpPr>
        <p:spPr>
          <a:xfrm>
            <a:off x="6514612" y="3974870"/>
            <a:ext cx="2481894" cy="491588"/>
          </a:xfrm>
          <a:prstGeom prst="roundRect">
            <a:avLst>
              <a:gd name="adj" fmla="val 10208"/>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white"/>
                </a:solidFill>
                <a:effectLst/>
                <a:uLnTx/>
                <a:uFillTx/>
                <a:latin typeface="Agency FB" panose="020B0503020202020204" pitchFamily="34" charset="0"/>
                <a:ea typeface="+mn-ea"/>
                <a:cs typeface="+mn-cs"/>
              </a:rPr>
              <a:t>Simics</a:t>
            </a:r>
            <a:endParaRPr kumimoji="0" lang="en-US" sz="1800" b="0" i="0" u="none" strike="noStrike" kern="1200" cap="none" spc="0" normalizeH="0" baseline="0" noProof="0" dirty="0">
              <a:ln>
                <a:noFill/>
              </a:ln>
              <a:solidFill>
                <a:prstClr val="white"/>
              </a:solidFill>
              <a:effectLst/>
              <a:uLnTx/>
              <a:uFillTx/>
              <a:latin typeface="Agency FB" panose="020B0503020202020204" pitchFamily="34" charset="0"/>
              <a:ea typeface="+mn-ea"/>
              <a:cs typeface="+mn-cs"/>
            </a:endParaRPr>
          </a:p>
        </p:txBody>
      </p:sp>
      <p:sp>
        <p:nvSpPr>
          <p:cNvPr id="34" name="Rectangle: Rounded Corners 33">
            <a:extLst>
              <a:ext uri="{FF2B5EF4-FFF2-40B4-BE49-F238E27FC236}">
                <a16:creationId xmlns:a16="http://schemas.microsoft.com/office/drawing/2014/main" id="{5180DBCC-9CB4-4115-AAA3-7BFDE8311121}"/>
              </a:ext>
            </a:extLst>
          </p:cNvPr>
          <p:cNvSpPr/>
          <p:nvPr/>
        </p:nvSpPr>
        <p:spPr>
          <a:xfrm>
            <a:off x="6514609" y="3476933"/>
            <a:ext cx="2481895" cy="491587"/>
          </a:xfrm>
          <a:prstGeom prst="roundRect">
            <a:avLst>
              <a:gd name="adj" fmla="val 8203"/>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gency FB" panose="020B0503020202020204" pitchFamily="34" charset="0"/>
                <a:ea typeface="+mn-ea"/>
                <a:cs typeface="+mn-cs"/>
              </a:rPr>
              <a:t>OS</a:t>
            </a:r>
          </a:p>
        </p:txBody>
      </p:sp>
      <p:graphicFrame>
        <p:nvGraphicFramePr>
          <p:cNvPr id="11" name="Diagram 10">
            <a:extLst>
              <a:ext uri="{FF2B5EF4-FFF2-40B4-BE49-F238E27FC236}">
                <a16:creationId xmlns:a16="http://schemas.microsoft.com/office/drawing/2014/main" id="{567B4AE9-A7D4-469E-A034-731607940B7E}"/>
              </a:ext>
            </a:extLst>
          </p:cNvPr>
          <p:cNvGraphicFramePr/>
          <p:nvPr/>
        </p:nvGraphicFramePr>
        <p:xfrm>
          <a:off x="981743" y="2891674"/>
          <a:ext cx="1399542" cy="1140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6" name="Rectangle: Rounded Corners 45">
            <a:extLst>
              <a:ext uri="{FF2B5EF4-FFF2-40B4-BE49-F238E27FC236}">
                <a16:creationId xmlns:a16="http://schemas.microsoft.com/office/drawing/2014/main" id="{5FC0A45F-8B4A-4199-AF90-D913389DEE33}"/>
              </a:ext>
            </a:extLst>
          </p:cNvPr>
          <p:cNvSpPr/>
          <p:nvPr/>
        </p:nvSpPr>
        <p:spPr>
          <a:xfrm>
            <a:off x="9628588" y="2715689"/>
            <a:ext cx="2423433" cy="363891"/>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prstClr val="white"/>
                </a:solidFill>
                <a:effectLst/>
                <a:uLnTx/>
                <a:uFillTx/>
                <a:latin typeface="Agency FB" panose="020B0503020202020204" pitchFamily="34" charset="0"/>
                <a:ea typeface="+mn-ea"/>
                <a:cs typeface="+mn-cs"/>
              </a:rPr>
              <a:t>SmartSat</a:t>
            </a:r>
            <a:endParaRPr kumimoji="0" lang="en-US" sz="1800" b="1" i="0" u="none" strike="noStrike" kern="1200" cap="none" spc="0" normalizeH="0" baseline="0" noProof="0" dirty="0">
              <a:ln>
                <a:noFill/>
              </a:ln>
              <a:solidFill>
                <a:prstClr val="white"/>
              </a:solidFill>
              <a:effectLst/>
              <a:uLnTx/>
              <a:uFillTx/>
              <a:latin typeface="Agency FB" panose="020B0503020202020204" pitchFamily="34" charset="0"/>
              <a:ea typeface="+mn-ea"/>
              <a:cs typeface="+mn-cs"/>
            </a:endParaRPr>
          </a:p>
        </p:txBody>
      </p:sp>
      <p:sp>
        <p:nvSpPr>
          <p:cNvPr id="48" name="Rectangle: Rounded Corners 47">
            <a:extLst>
              <a:ext uri="{FF2B5EF4-FFF2-40B4-BE49-F238E27FC236}">
                <a16:creationId xmlns:a16="http://schemas.microsoft.com/office/drawing/2014/main" id="{0C607D9D-614A-42F2-9293-7D6FE57E751E}"/>
              </a:ext>
            </a:extLst>
          </p:cNvPr>
          <p:cNvSpPr/>
          <p:nvPr/>
        </p:nvSpPr>
        <p:spPr>
          <a:xfrm>
            <a:off x="9628589" y="3074681"/>
            <a:ext cx="2408300" cy="363892"/>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gency FB" panose="020B0503020202020204" pitchFamily="34" charset="0"/>
                <a:ea typeface="+mn-ea"/>
                <a:cs typeface="+mn-cs"/>
              </a:rPr>
              <a:t>OS</a:t>
            </a:r>
          </a:p>
        </p:txBody>
      </p:sp>
      <p:sp>
        <p:nvSpPr>
          <p:cNvPr id="43" name="Rectangle: Rounded Corners 42">
            <a:extLst>
              <a:ext uri="{FF2B5EF4-FFF2-40B4-BE49-F238E27FC236}">
                <a16:creationId xmlns:a16="http://schemas.microsoft.com/office/drawing/2014/main" id="{33F1220C-913B-47A1-BC14-B7E7795B533C}"/>
              </a:ext>
            </a:extLst>
          </p:cNvPr>
          <p:cNvSpPr/>
          <p:nvPr/>
        </p:nvSpPr>
        <p:spPr>
          <a:xfrm>
            <a:off x="9628589" y="3438572"/>
            <a:ext cx="2441440" cy="1027975"/>
          </a:xfrm>
          <a:prstGeom prst="roundRect">
            <a:avLst>
              <a:gd name="adj" fmla="val 7401"/>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sng" strike="noStrike" kern="1200" cap="none" spc="0" normalizeH="0" baseline="0" noProof="0" dirty="0">
                <a:ln>
                  <a:noFill/>
                </a:ln>
                <a:solidFill>
                  <a:prstClr val="white"/>
                </a:solidFill>
                <a:effectLst/>
                <a:uLnTx/>
                <a:uFillTx/>
                <a:latin typeface="Agency FB" panose="020B0503020202020204" pitchFamily="34" charset="0"/>
                <a:ea typeface="+mn-ea"/>
                <a:cs typeface="+mn-cs"/>
              </a:rPr>
              <a:t>EDU</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white"/>
                </a:solidFill>
                <a:effectLst/>
                <a:uLnTx/>
                <a:uFillTx/>
                <a:latin typeface="Agency FB" panose="020B0503020202020204" pitchFamily="34" charset="0"/>
                <a:ea typeface="+mn-ea"/>
                <a:cs typeface="+mn-cs"/>
              </a:rPr>
              <a:t>RAD5545</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white"/>
                </a:solidFill>
                <a:effectLst/>
                <a:uLnTx/>
                <a:uFillTx/>
                <a:latin typeface="Agency FB" panose="020B0503020202020204" pitchFamily="34" charset="0"/>
                <a:ea typeface="+mn-ea"/>
                <a:cs typeface="+mn-cs"/>
              </a:rPr>
              <a:t>A53/A72</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white"/>
                </a:solidFill>
                <a:effectLst/>
                <a:uLnTx/>
                <a:uFillTx/>
                <a:latin typeface="Agency FB" panose="020B0503020202020204" pitchFamily="34" charset="0"/>
                <a:ea typeface="+mn-ea"/>
                <a:cs typeface="+mn-cs"/>
              </a:rPr>
              <a:t>CFC400</a:t>
            </a:r>
          </a:p>
        </p:txBody>
      </p:sp>
      <p:pic>
        <p:nvPicPr>
          <p:cNvPr id="1033" name="Picture 9" descr="https://www.windriver.com/resources/images/wr-logo-red-footer-2018.png">
            <a:extLst>
              <a:ext uri="{FF2B5EF4-FFF2-40B4-BE49-F238E27FC236}">
                <a16:creationId xmlns:a16="http://schemas.microsoft.com/office/drawing/2014/main" id="{C22797AD-5F8B-4114-B8AF-28AA3745867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265116" y="4015920"/>
            <a:ext cx="648065" cy="374663"/>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Image result for vxworks">
            <a:extLst>
              <a:ext uri="{FF2B5EF4-FFF2-40B4-BE49-F238E27FC236}">
                <a16:creationId xmlns:a16="http://schemas.microsoft.com/office/drawing/2014/main" id="{18AB084C-C6E7-43C8-A541-DDD37AF01928}"/>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952858" y="3519230"/>
            <a:ext cx="914333" cy="397536"/>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Image result for yocto project logo">
            <a:extLst>
              <a:ext uri="{FF2B5EF4-FFF2-40B4-BE49-F238E27FC236}">
                <a16:creationId xmlns:a16="http://schemas.microsoft.com/office/drawing/2014/main" id="{078C471D-9714-40CB-9FC8-8F40581210C8}"/>
              </a:ext>
            </a:extLst>
          </p:cNvPr>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13477" t="23699" r="14856" b="21845"/>
          <a:stretch/>
        </p:blipFill>
        <p:spPr bwMode="auto">
          <a:xfrm>
            <a:off x="6744677" y="3594787"/>
            <a:ext cx="704665" cy="273737"/>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17" descr="Image result for BAE">
            <a:extLst>
              <a:ext uri="{FF2B5EF4-FFF2-40B4-BE49-F238E27FC236}">
                <a16:creationId xmlns:a16="http://schemas.microsoft.com/office/drawing/2014/main" id="{920A8CFF-7D04-49FA-80F5-A99D921C7C6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850172" y="3755352"/>
            <a:ext cx="999834" cy="247327"/>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19" descr="Arm logo 2017.svg">
            <a:extLst>
              <a:ext uri="{FF2B5EF4-FFF2-40B4-BE49-F238E27FC236}">
                <a16:creationId xmlns:a16="http://schemas.microsoft.com/office/drawing/2014/main" id="{41EF8C8F-6EEA-4AA5-910A-BE6C084401D2}"/>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1008292" y="3987571"/>
            <a:ext cx="546109" cy="169294"/>
          </a:xfrm>
          <a:prstGeom prst="rect">
            <a:avLst/>
          </a:prstGeom>
          <a:noFill/>
          <a:extLst>
            <a:ext uri="{909E8E84-426E-40DD-AFC4-6F175D3DCCD1}">
              <a14:hiddenFill xmlns:a14="http://schemas.microsoft.com/office/drawing/2010/main">
                <a:solidFill>
                  <a:srgbClr val="FFFFFF"/>
                </a:solidFill>
              </a14:hiddenFill>
            </a:ext>
          </a:extLst>
        </p:spPr>
      </p:pic>
      <p:pic>
        <p:nvPicPr>
          <p:cNvPr id="1047" name="Picture 23" descr="logo">
            <a:extLst>
              <a:ext uri="{FF2B5EF4-FFF2-40B4-BE49-F238E27FC236}">
                <a16:creationId xmlns:a16="http://schemas.microsoft.com/office/drawing/2014/main" id="{BE347616-3405-49BC-83D5-361C939A7CDD}"/>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0850172" y="4158087"/>
            <a:ext cx="878238" cy="264691"/>
          </a:xfrm>
          <a:prstGeom prst="rect">
            <a:avLst/>
          </a:prstGeom>
          <a:noFill/>
          <a:extLst>
            <a:ext uri="{909E8E84-426E-40DD-AFC4-6F175D3DCCD1}">
              <a14:hiddenFill xmlns:a14="http://schemas.microsoft.com/office/drawing/2010/main">
                <a:solidFill>
                  <a:srgbClr val="FFFFFF"/>
                </a:solidFill>
              </a14:hiddenFill>
            </a:ext>
          </a:extLst>
        </p:spPr>
      </p:pic>
      <p:sp>
        <p:nvSpPr>
          <p:cNvPr id="65" name="TextBox 64">
            <a:extLst>
              <a:ext uri="{FF2B5EF4-FFF2-40B4-BE49-F238E27FC236}">
                <a16:creationId xmlns:a16="http://schemas.microsoft.com/office/drawing/2014/main" id="{6BFA74CE-24D9-4E2F-BB2F-DF0CA70E4B59}"/>
              </a:ext>
            </a:extLst>
          </p:cNvPr>
          <p:cNvSpPr txBox="1"/>
          <p:nvPr/>
        </p:nvSpPr>
        <p:spPr>
          <a:xfrm>
            <a:off x="107314" y="4943122"/>
            <a:ext cx="2841323" cy="1169551"/>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white"/>
                </a:solidFill>
                <a:effectLst/>
                <a:uLnTx/>
                <a:uFillTx/>
                <a:latin typeface="Agency FB" panose="020B0503020202020204" pitchFamily="34" charset="0"/>
                <a:ea typeface="+mn-ea"/>
                <a:cs typeface="+mn-cs"/>
              </a:rPr>
              <a:t>Allows rapid prototyping, development, and testing of Mission Applications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white"/>
                </a:solidFill>
                <a:effectLst/>
                <a:uLnTx/>
                <a:uFillTx/>
                <a:latin typeface="Agency FB" panose="020B0503020202020204" pitchFamily="34" charset="0"/>
                <a:ea typeface="+mn-ea"/>
                <a:cs typeface="+mn-cs"/>
              </a:rPr>
              <a:t>Supports early program App risk-reduction activities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white"/>
                </a:solidFill>
                <a:effectLst/>
                <a:uLnTx/>
                <a:uFillTx/>
                <a:latin typeface="Agency FB" panose="020B0503020202020204" pitchFamily="34" charset="0"/>
                <a:ea typeface="+mn-ea"/>
                <a:cs typeface="+mn-cs"/>
              </a:rPr>
              <a:t>Linux &amp; COTS Development Board support</a:t>
            </a:r>
          </a:p>
        </p:txBody>
      </p:sp>
      <p:sp>
        <p:nvSpPr>
          <p:cNvPr id="66" name="TextBox 65">
            <a:extLst>
              <a:ext uri="{FF2B5EF4-FFF2-40B4-BE49-F238E27FC236}">
                <a16:creationId xmlns:a16="http://schemas.microsoft.com/office/drawing/2014/main" id="{4F63DBE4-FF59-4A92-ADEE-C963C59E5AC5}"/>
              </a:ext>
            </a:extLst>
          </p:cNvPr>
          <p:cNvSpPr txBox="1"/>
          <p:nvPr/>
        </p:nvSpPr>
        <p:spPr>
          <a:xfrm>
            <a:off x="6247451" y="4855659"/>
            <a:ext cx="2841323" cy="138499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white"/>
                </a:solidFill>
                <a:effectLst/>
                <a:uLnTx/>
                <a:uFillTx/>
                <a:latin typeface="Agency FB" panose="020B0503020202020204" pitchFamily="34" charset="0"/>
                <a:ea typeface="+mn-ea"/>
                <a:cs typeface="+mn-cs"/>
              </a:rPr>
              <a:t>Enables driver development on High-Fidelity </a:t>
            </a:r>
            <a:r>
              <a:rPr kumimoji="0" lang="en-US" sz="1400" b="0" i="0" u="none" strike="noStrike" kern="1200" cap="none" spc="0" normalizeH="0" baseline="0" noProof="0" dirty="0" err="1">
                <a:ln>
                  <a:noFill/>
                </a:ln>
                <a:solidFill>
                  <a:prstClr val="white"/>
                </a:solidFill>
                <a:effectLst/>
                <a:uLnTx/>
                <a:uFillTx/>
                <a:latin typeface="Agency FB" panose="020B0503020202020204" pitchFamily="34" charset="0"/>
                <a:ea typeface="+mn-ea"/>
                <a:cs typeface="+mn-cs"/>
              </a:rPr>
              <a:t>Simics</a:t>
            </a:r>
            <a:r>
              <a:rPr kumimoji="0" lang="en-US" sz="1400" b="0" i="0" u="none" strike="noStrike" kern="1200" cap="none" spc="0" normalizeH="0" baseline="0" noProof="0" dirty="0">
                <a:ln>
                  <a:noFill/>
                </a:ln>
                <a:solidFill>
                  <a:prstClr val="white"/>
                </a:solidFill>
                <a:effectLst/>
                <a:uLnTx/>
                <a:uFillTx/>
                <a:latin typeface="Agency FB" panose="020B0503020202020204" pitchFamily="34" charset="0"/>
                <a:ea typeface="+mn-ea"/>
                <a:cs typeface="+mn-cs"/>
              </a:rPr>
              <a:t> hardware models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white"/>
                </a:solidFill>
                <a:effectLst/>
                <a:uLnTx/>
                <a:uFillTx/>
                <a:latin typeface="Agency FB" panose="020B0503020202020204" pitchFamily="34" charset="0"/>
                <a:ea typeface="+mn-ea"/>
                <a:cs typeface="+mn-cs"/>
              </a:rPr>
              <a:t>Enables running Flight binary image of SmartSat and Applications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1" dirty="0">
                <a:solidFill>
                  <a:prstClr val="white"/>
                </a:solidFill>
                <a:latin typeface="Agency FB" panose="020B0503020202020204" pitchFamily="34" charset="0"/>
              </a:rPr>
              <a:t>SmartSat investment in purchase of ARM emulation Simics model</a:t>
            </a:r>
            <a:endParaRPr kumimoji="0" lang="en-US" sz="1400" b="1" i="0" u="none" strike="noStrike" kern="1200" cap="none" spc="0" normalizeH="0" baseline="0" noProof="0" dirty="0">
              <a:ln>
                <a:noFill/>
              </a:ln>
              <a:solidFill>
                <a:prstClr val="white"/>
              </a:solidFill>
              <a:effectLst/>
              <a:uLnTx/>
              <a:uFillTx/>
              <a:latin typeface="Agency FB" panose="020B0503020202020204" pitchFamily="34" charset="0"/>
              <a:ea typeface="+mn-ea"/>
              <a:cs typeface="+mn-cs"/>
            </a:endParaRPr>
          </a:p>
        </p:txBody>
      </p:sp>
      <p:sp>
        <p:nvSpPr>
          <p:cNvPr id="67" name="TextBox 66">
            <a:extLst>
              <a:ext uri="{FF2B5EF4-FFF2-40B4-BE49-F238E27FC236}">
                <a16:creationId xmlns:a16="http://schemas.microsoft.com/office/drawing/2014/main" id="{4AF8804F-64F8-4FE4-AA90-82C3C7ADF2E4}"/>
              </a:ext>
            </a:extLst>
          </p:cNvPr>
          <p:cNvSpPr txBox="1"/>
          <p:nvPr/>
        </p:nvSpPr>
        <p:spPr>
          <a:xfrm>
            <a:off x="9161330" y="4844703"/>
            <a:ext cx="2992760" cy="138499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white"/>
                </a:solidFill>
                <a:effectLst/>
                <a:uLnTx/>
                <a:uFillTx/>
                <a:latin typeface="Agency FB" panose="020B0503020202020204" pitchFamily="34" charset="0"/>
                <a:ea typeface="+mn-ea"/>
                <a:cs typeface="+mn-cs"/>
              </a:rPr>
              <a:t>Enables Class B </a:t>
            </a:r>
            <a:r>
              <a:rPr kumimoji="0" lang="en-US" sz="1400" b="0" i="0" u="none" strike="noStrike" kern="1200" cap="none" spc="0" normalizeH="0" baseline="0" noProof="0" dirty="0" err="1">
                <a:ln>
                  <a:noFill/>
                </a:ln>
                <a:solidFill>
                  <a:prstClr val="white"/>
                </a:solidFill>
                <a:effectLst/>
                <a:uLnTx/>
                <a:uFillTx/>
                <a:latin typeface="Agency FB" panose="020B0503020202020204" pitchFamily="34" charset="0"/>
                <a:ea typeface="+mn-ea"/>
                <a:cs typeface="+mn-cs"/>
              </a:rPr>
              <a:t>SmartSat</a:t>
            </a:r>
            <a:r>
              <a:rPr kumimoji="0" lang="en-US" sz="1400" b="0" i="0" u="none" strike="noStrike" kern="1200" cap="none" spc="0" normalizeH="0" baseline="0" noProof="0" dirty="0">
                <a:ln>
                  <a:noFill/>
                </a:ln>
                <a:solidFill>
                  <a:prstClr val="white"/>
                </a:solidFill>
                <a:effectLst/>
                <a:uLnTx/>
                <a:uFillTx/>
                <a:latin typeface="Agency FB" panose="020B0503020202020204" pitchFamily="34" charset="0"/>
                <a:ea typeface="+mn-ea"/>
                <a:cs typeface="+mn-cs"/>
              </a:rPr>
              <a:t> and Application Qualification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white"/>
                </a:solidFill>
                <a:effectLst/>
                <a:uLnTx/>
                <a:uFillTx/>
                <a:latin typeface="Agency FB" panose="020B0503020202020204" pitchFamily="34" charset="0"/>
                <a:ea typeface="+mn-ea"/>
                <a:cs typeface="+mn-cs"/>
              </a:rPr>
              <a:t>Enables integration with a variety of EDUs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white"/>
                </a:solidFill>
                <a:effectLst/>
                <a:uLnTx/>
                <a:uFillTx/>
                <a:latin typeface="Agency FB" panose="020B0503020202020204" pitchFamily="34" charset="0"/>
                <a:ea typeface="+mn-ea"/>
                <a:cs typeface="+mn-cs"/>
              </a:rPr>
              <a:t>Highest fidelity timing using real hardware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1" dirty="0">
                <a:solidFill>
                  <a:prstClr val="white"/>
                </a:solidFill>
                <a:latin typeface="Agency FB" panose="020B0503020202020204" pitchFamily="34" charset="0"/>
              </a:rPr>
              <a:t>SmartSat investment in LS1043A dev boards, RTG4 dev kit, &amp; SEAKR EDU</a:t>
            </a:r>
            <a:endParaRPr kumimoji="0" lang="en-US" sz="1400" b="1" i="0" u="none" strike="noStrike" kern="1200" cap="none" spc="0" normalizeH="0" baseline="0" noProof="0" dirty="0">
              <a:ln>
                <a:noFill/>
              </a:ln>
              <a:solidFill>
                <a:prstClr val="white"/>
              </a:solidFill>
              <a:effectLst/>
              <a:uLnTx/>
              <a:uFillTx/>
              <a:latin typeface="Agency FB" panose="020B0503020202020204" pitchFamily="34" charset="0"/>
              <a:ea typeface="+mn-ea"/>
              <a:cs typeface="+mn-cs"/>
            </a:endParaRPr>
          </a:p>
        </p:txBody>
      </p:sp>
      <p:sp>
        <p:nvSpPr>
          <p:cNvPr id="63" name="Rectangle: Rounded Corners 62">
            <a:extLst>
              <a:ext uri="{FF2B5EF4-FFF2-40B4-BE49-F238E27FC236}">
                <a16:creationId xmlns:a16="http://schemas.microsoft.com/office/drawing/2014/main" id="{D7313335-F433-4D61-970C-3042DC2B8677}"/>
              </a:ext>
            </a:extLst>
          </p:cNvPr>
          <p:cNvSpPr/>
          <p:nvPr/>
        </p:nvSpPr>
        <p:spPr>
          <a:xfrm>
            <a:off x="456115" y="4163716"/>
            <a:ext cx="2464541" cy="363892"/>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gency FB" panose="020B0503020202020204" pitchFamily="34" charset="0"/>
                <a:ea typeface="+mn-ea"/>
                <a:cs typeface="+mn-cs"/>
              </a:rPr>
              <a:t>OS</a:t>
            </a:r>
          </a:p>
        </p:txBody>
      </p:sp>
      <p:pic>
        <p:nvPicPr>
          <p:cNvPr id="5" name="Graphic 4">
            <a:extLst>
              <a:ext uri="{FF2B5EF4-FFF2-40B4-BE49-F238E27FC236}">
                <a16:creationId xmlns:a16="http://schemas.microsoft.com/office/drawing/2014/main" id="{42F14C0E-2856-40F5-A2BC-3237275F01F0}"/>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847045" y="3975072"/>
            <a:ext cx="1037786" cy="733683"/>
          </a:xfrm>
          <a:prstGeom prst="rect">
            <a:avLst/>
          </a:prstGeom>
        </p:spPr>
      </p:pic>
      <p:pic>
        <p:nvPicPr>
          <p:cNvPr id="1029" name="Picture 5" descr="https://www.carahsoft.com/application/files/5414/5806/9258/Red_Hat_Logo.png">
            <a:extLst>
              <a:ext uri="{FF2B5EF4-FFF2-40B4-BE49-F238E27FC236}">
                <a16:creationId xmlns:a16="http://schemas.microsoft.com/office/drawing/2014/main" id="{E1CA6192-B90C-42B4-9DB8-6A26749FDAAD}"/>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46796" y="4200320"/>
            <a:ext cx="782879" cy="252601"/>
          </a:xfrm>
          <a:prstGeom prst="rect">
            <a:avLst/>
          </a:prstGeom>
          <a:noFill/>
          <a:extLst>
            <a:ext uri="{909E8E84-426E-40DD-AFC4-6F175D3DCCD1}">
              <a14:hiddenFill xmlns:a14="http://schemas.microsoft.com/office/drawing/2010/main">
                <a:solidFill>
                  <a:srgbClr val="FFFFFF"/>
                </a:solidFill>
              </a14:hiddenFill>
            </a:ext>
          </a:extLst>
        </p:spPr>
      </p:pic>
      <p:sp>
        <p:nvSpPr>
          <p:cNvPr id="69" name="Rectangle: Rounded Corners 68">
            <a:extLst>
              <a:ext uri="{FF2B5EF4-FFF2-40B4-BE49-F238E27FC236}">
                <a16:creationId xmlns:a16="http://schemas.microsoft.com/office/drawing/2014/main" id="{8AECA4B1-E6DC-4B11-BAAD-572A68706116}"/>
              </a:ext>
            </a:extLst>
          </p:cNvPr>
          <p:cNvSpPr/>
          <p:nvPr/>
        </p:nvSpPr>
        <p:spPr>
          <a:xfrm rot="16200000">
            <a:off x="-662549" y="3411617"/>
            <a:ext cx="1888156" cy="3258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Desktop PC</a:t>
            </a:r>
          </a:p>
        </p:txBody>
      </p:sp>
      <p:sp>
        <p:nvSpPr>
          <p:cNvPr id="70" name="Rectangle: Rounded Corners 69">
            <a:extLst>
              <a:ext uri="{FF2B5EF4-FFF2-40B4-BE49-F238E27FC236}">
                <a16:creationId xmlns:a16="http://schemas.microsoft.com/office/drawing/2014/main" id="{DF5E7E13-55D9-421C-A78A-3A6FDA406CBB}"/>
              </a:ext>
            </a:extLst>
          </p:cNvPr>
          <p:cNvSpPr/>
          <p:nvPr/>
        </p:nvSpPr>
        <p:spPr>
          <a:xfrm rot="16200000">
            <a:off x="5602468" y="3555250"/>
            <a:ext cx="1493309" cy="3258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Desktop PC</a:t>
            </a:r>
          </a:p>
        </p:txBody>
      </p:sp>
      <p:sp>
        <p:nvSpPr>
          <p:cNvPr id="72" name="Rectangle: Rounded Corners 71">
            <a:extLst>
              <a:ext uri="{FF2B5EF4-FFF2-40B4-BE49-F238E27FC236}">
                <a16:creationId xmlns:a16="http://schemas.microsoft.com/office/drawing/2014/main" id="{1D8AC3BD-40E2-479D-BC66-F983DC831F24}"/>
              </a:ext>
            </a:extLst>
          </p:cNvPr>
          <p:cNvSpPr/>
          <p:nvPr/>
        </p:nvSpPr>
        <p:spPr>
          <a:xfrm rot="16200000">
            <a:off x="8590225" y="3428185"/>
            <a:ext cx="1750859" cy="3258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HWIL</a:t>
            </a:r>
          </a:p>
        </p:txBody>
      </p:sp>
      <p:pic>
        <p:nvPicPr>
          <p:cNvPr id="1032" name="Picture 8" descr="Image result for my files app icon">
            <a:extLst>
              <a:ext uri="{FF2B5EF4-FFF2-40B4-BE49-F238E27FC236}">
                <a16:creationId xmlns:a16="http://schemas.microsoft.com/office/drawing/2014/main" id="{98E555CE-C0B9-48F0-8133-3AF2CE8C3BFA}"/>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23196" y="1921811"/>
            <a:ext cx="425316" cy="42531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messaging app icon">
            <a:extLst>
              <a:ext uri="{FF2B5EF4-FFF2-40B4-BE49-F238E27FC236}">
                <a16:creationId xmlns:a16="http://schemas.microsoft.com/office/drawing/2014/main" id="{556EDF12-C554-4E83-B2FC-1E7E73C991F4}"/>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360255" y="1734311"/>
            <a:ext cx="486790" cy="48679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Rounded Corners 8">
            <a:extLst>
              <a:ext uri="{FF2B5EF4-FFF2-40B4-BE49-F238E27FC236}">
                <a16:creationId xmlns:a16="http://schemas.microsoft.com/office/drawing/2014/main" id="{1468CBFB-7B5A-4EF3-A227-F5EF359EDD6A}"/>
              </a:ext>
            </a:extLst>
          </p:cNvPr>
          <p:cNvSpPr/>
          <p:nvPr/>
        </p:nvSpPr>
        <p:spPr>
          <a:xfrm>
            <a:off x="1965209" y="1906497"/>
            <a:ext cx="481778" cy="481778"/>
          </a:xfrm>
          <a:prstGeom prst="roundRect">
            <a:avLst>
              <a:gd name="adj" fmla="val 7441"/>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38" name="Picture 14" descr="Image result for clock app icon">
            <a:extLst>
              <a:ext uri="{FF2B5EF4-FFF2-40B4-BE49-F238E27FC236}">
                <a16:creationId xmlns:a16="http://schemas.microsoft.com/office/drawing/2014/main" id="{1B882F3B-69EF-4C7C-9B9B-1237A93DA570}"/>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991090" y="1934473"/>
            <a:ext cx="425317" cy="425317"/>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a:extLst>
              <a:ext uri="{FF2B5EF4-FFF2-40B4-BE49-F238E27FC236}">
                <a16:creationId xmlns:a16="http://schemas.microsoft.com/office/drawing/2014/main" id="{205BE6CD-FAE1-4578-8FB1-C71EC3644775}"/>
              </a:ext>
            </a:extLst>
          </p:cNvPr>
          <p:cNvCxnSpPr>
            <a:cxnSpLocks/>
          </p:cNvCxnSpPr>
          <p:nvPr/>
        </p:nvCxnSpPr>
        <p:spPr>
          <a:xfrm>
            <a:off x="1098114" y="2346840"/>
            <a:ext cx="318370" cy="33707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4" name="Straight Arrow Connector 73">
            <a:extLst>
              <a:ext uri="{FF2B5EF4-FFF2-40B4-BE49-F238E27FC236}">
                <a16:creationId xmlns:a16="http://schemas.microsoft.com/office/drawing/2014/main" id="{37A4AB47-4873-44FE-8103-ECE2D62565A8}"/>
              </a:ext>
            </a:extLst>
          </p:cNvPr>
          <p:cNvCxnSpPr>
            <a:cxnSpLocks/>
            <a:stCxn id="1036" idx="2"/>
            <a:endCxn id="13" idx="0"/>
          </p:cNvCxnSpPr>
          <p:nvPr/>
        </p:nvCxnSpPr>
        <p:spPr>
          <a:xfrm>
            <a:off x="1603650" y="2221101"/>
            <a:ext cx="84736" cy="41096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5" name="Straight Arrow Connector 74">
            <a:extLst>
              <a:ext uri="{FF2B5EF4-FFF2-40B4-BE49-F238E27FC236}">
                <a16:creationId xmlns:a16="http://schemas.microsoft.com/office/drawing/2014/main" id="{476B82E0-C9C8-4872-82EA-35B2886DB0B6}"/>
              </a:ext>
            </a:extLst>
          </p:cNvPr>
          <p:cNvCxnSpPr>
            <a:cxnSpLocks/>
            <a:stCxn id="9" idx="2"/>
          </p:cNvCxnSpPr>
          <p:nvPr/>
        </p:nvCxnSpPr>
        <p:spPr>
          <a:xfrm flipH="1">
            <a:off x="1973940" y="2388275"/>
            <a:ext cx="232158" cy="29563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78" name="Picture 8" descr="Image result for my files app icon">
            <a:extLst>
              <a:ext uri="{FF2B5EF4-FFF2-40B4-BE49-F238E27FC236}">
                <a16:creationId xmlns:a16="http://schemas.microsoft.com/office/drawing/2014/main" id="{E5AAC2ED-3383-4D70-BBE9-D3B8D212B278}"/>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925825" y="2183004"/>
            <a:ext cx="425316" cy="425316"/>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12" descr="Image result for messaging app icon">
            <a:extLst>
              <a:ext uri="{FF2B5EF4-FFF2-40B4-BE49-F238E27FC236}">
                <a16:creationId xmlns:a16="http://schemas.microsoft.com/office/drawing/2014/main" id="{2F746755-0D83-49EE-AEE6-D679F09C1CD6}"/>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462884" y="1995504"/>
            <a:ext cx="486790" cy="486790"/>
          </a:xfrm>
          <a:prstGeom prst="rect">
            <a:avLst/>
          </a:prstGeom>
          <a:noFill/>
          <a:extLst>
            <a:ext uri="{909E8E84-426E-40DD-AFC4-6F175D3DCCD1}">
              <a14:hiddenFill xmlns:a14="http://schemas.microsoft.com/office/drawing/2010/main">
                <a:solidFill>
                  <a:srgbClr val="FFFFFF"/>
                </a:solidFill>
              </a14:hiddenFill>
            </a:ext>
          </a:extLst>
        </p:spPr>
      </p:pic>
      <p:sp>
        <p:nvSpPr>
          <p:cNvPr id="80" name="Rectangle: Rounded Corners 79">
            <a:extLst>
              <a:ext uri="{FF2B5EF4-FFF2-40B4-BE49-F238E27FC236}">
                <a16:creationId xmlns:a16="http://schemas.microsoft.com/office/drawing/2014/main" id="{C1360E90-3175-4509-905E-7B29C774AC39}"/>
              </a:ext>
            </a:extLst>
          </p:cNvPr>
          <p:cNvSpPr/>
          <p:nvPr/>
        </p:nvSpPr>
        <p:spPr>
          <a:xfrm>
            <a:off x="8067838" y="2167690"/>
            <a:ext cx="481778" cy="481778"/>
          </a:xfrm>
          <a:prstGeom prst="roundRect">
            <a:avLst>
              <a:gd name="adj" fmla="val 7441"/>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2" name="Picture 14" descr="Image result for clock app icon">
            <a:extLst>
              <a:ext uri="{FF2B5EF4-FFF2-40B4-BE49-F238E27FC236}">
                <a16:creationId xmlns:a16="http://schemas.microsoft.com/office/drawing/2014/main" id="{FC2DCDCE-A85F-453A-8BE7-9AB1B0D6559D}"/>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8093719" y="2195666"/>
            <a:ext cx="425317" cy="425317"/>
          </a:xfrm>
          <a:prstGeom prst="rect">
            <a:avLst/>
          </a:prstGeom>
          <a:noFill/>
          <a:extLst>
            <a:ext uri="{909E8E84-426E-40DD-AFC4-6F175D3DCCD1}">
              <a14:hiddenFill xmlns:a14="http://schemas.microsoft.com/office/drawing/2010/main">
                <a:solidFill>
                  <a:srgbClr val="FFFFFF"/>
                </a:solidFill>
              </a14:hiddenFill>
            </a:ext>
          </a:extLst>
        </p:spPr>
      </p:pic>
      <p:cxnSp>
        <p:nvCxnSpPr>
          <p:cNvPr id="83" name="Straight Arrow Connector 82">
            <a:extLst>
              <a:ext uri="{FF2B5EF4-FFF2-40B4-BE49-F238E27FC236}">
                <a16:creationId xmlns:a16="http://schemas.microsoft.com/office/drawing/2014/main" id="{01C1465A-1659-4327-927B-20BE25FE70EE}"/>
              </a:ext>
            </a:extLst>
          </p:cNvPr>
          <p:cNvCxnSpPr>
            <a:cxnSpLocks/>
            <a:stCxn id="78" idx="2"/>
          </p:cNvCxnSpPr>
          <p:nvPr/>
        </p:nvCxnSpPr>
        <p:spPr>
          <a:xfrm>
            <a:off x="7138483" y="2608320"/>
            <a:ext cx="280322" cy="39591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4" name="Straight Arrow Connector 83">
            <a:extLst>
              <a:ext uri="{FF2B5EF4-FFF2-40B4-BE49-F238E27FC236}">
                <a16:creationId xmlns:a16="http://schemas.microsoft.com/office/drawing/2014/main" id="{66405AE7-FE2F-462B-9FB3-BCD324436998}"/>
              </a:ext>
            </a:extLst>
          </p:cNvPr>
          <p:cNvCxnSpPr>
            <a:cxnSpLocks/>
            <a:stCxn id="79" idx="2"/>
            <a:endCxn id="14" idx="0"/>
          </p:cNvCxnSpPr>
          <p:nvPr/>
        </p:nvCxnSpPr>
        <p:spPr>
          <a:xfrm>
            <a:off x="7706279" y="2482294"/>
            <a:ext cx="43457" cy="48923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5" name="Straight Arrow Connector 84">
            <a:extLst>
              <a:ext uri="{FF2B5EF4-FFF2-40B4-BE49-F238E27FC236}">
                <a16:creationId xmlns:a16="http://schemas.microsoft.com/office/drawing/2014/main" id="{CC77F059-41BE-4819-A0A2-991B2E5B872D}"/>
              </a:ext>
            </a:extLst>
          </p:cNvPr>
          <p:cNvCxnSpPr>
            <a:cxnSpLocks/>
            <a:stCxn id="80" idx="2"/>
          </p:cNvCxnSpPr>
          <p:nvPr/>
        </p:nvCxnSpPr>
        <p:spPr>
          <a:xfrm flipH="1">
            <a:off x="8041534" y="2649468"/>
            <a:ext cx="267193" cy="39316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86" name="Picture 8" descr="Image result for my files app icon">
            <a:extLst>
              <a:ext uri="{FF2B5EF4-FFF2-40B4-BE49-F238E27FC236}">
                <a16:creationId xmlns:a16="http://schemas.microsoft.com/office/drawing/2014/main" id="{889086AB-1B50-474D-8298-03F14A8DBDEE}"/>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9984443" y="1886125"/>
            <a:ext cx="425316" cy="425316"/>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12" descr="Image result for messaging app icon">
            <a:extLst>
              <a:ext uri="{FF2B5EF4-FFF2-40B4-BE49-F238E27FC236}">
                <a16:creationId xmlns:a16="http://schemas.microsoft.com/office/drawing/2014/main" id="{E117CA74-D39B-4295-94A4-FBB873AC2D6B}"/>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0521502" y="1698625"/>
            <a:ext cx="486790" cy="486790"/>
          </a:xfrm>
          <a:prstGeom prst="rect">
            <a:avLst/>
          </a:prstGeom>
          <a:noFill/>
          <a:extLst>
            <a:ext uri="{909E8E84-426E-40DD-AFC4-6F175D3DCCD1}">
              <a14:hiddenFill xmlns:a14="http://schemas.microsoft.com/office/drawing/2010/main">
                <a:solidFill>
                  <a:srgbClr val="FFFFFF"/>
                </a:solidFill>
              </a14:hiddenFill>
            </a:ext>
          </a:extLst>
        </p:spPr>
      </p:pic>
      <p:sp>
        <p:nvSpPr>
          <p:cNvPr id="88" name="Rectangle: Rounded Corners 87">
            <a:extLst>
              <a:ext uri="{FF2B5EF4-FFF2-40B4-BE49-F238E27FC236}">
                <a16:creationId xmlns:a16="http://schemas.microsoft.com/office/drawing/2014/main" id="{F4D2B504-6DBB-4B14-A7DA-195E8AF86394}"/>
              </a:ext>
            </a:extLst>
          </p:cNvPr>
          <p:cNvSpPr/>
          <p:nvPr/>
        </p:nvSpPr>
        <p:spPr>
          <a:xfrm>
            <a:off x="11126456" y="1870811"/>
            <a:ext cx="481778" cy="481778"/>
          </a:xfrm>
          <a:prstGeom prst="roundRect">
            <a:avLst>
              <a:gd name="adj" fmla="val 7441"/>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9" name="Picture 14" descr="Image result for clock app icon">
            <a:extLst>
              <a:ext uri="{FF2B5EF4-FFF2-40B4-BE49-F238E27FC236}">
                <a16:creationId xmlns:a16="http://schemas.microsoft.com/office/drawing/2014/main" id="{CE2A8FC5-E213-47C0-9F3C-6FFEEF21C782}"/>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1152337" y="1898787"/>
            <a:ext cx="425317" cy="425317"/>
          </a:xfrm>
          <a:prstGeom prst="rect">
            <a:avLst/>
          </a:prstGeom>
          <a:noFill/>
          <a:extLst>
            <a:ext uri="{909E8E84-426E-40DD-AFC4-6F175D3DCCD1}">
              <a14:hiddenFill xmlns:a14="http://schemas.microsoft.com/office/drawing/2010/main">
                <a:solidFill>
                  <a:srgbClr val="FFFFFF"/>
                </a:solidFill>
              </a14:hiddenFill>
            </a:ext>
          </a:extLst>
        </p:spPr>
      </p:pic>
      <p:cxnSp>
        <p:nvCxnSpPr>
          <p:cNvPr id="90" name="Straight Arrow Connector 89">
            <a:extLst>
              <a:ext uri="{FF2B5EF4-FFF2-40B4-BE49-F238E27FC236}">
                <a16:creationId xmlns:a16="http://schemas.microsoft.com/office/drawing/2014/main" id="{4AF998E9-9ADD-442B-924F-3F2BFBDD068D}"/>
              </a:ext>
            </a:extLst>
          </p:cNvPr>
          <p:cNvCxnSpPr>
            <a:cxnSpLocks/>
            <a:stCxn id="86" idx="2"/>
          </p:cNvCxnSpPr>
          <p:nvPr/>
        </p:nvCxnSpPr>
        <p:spPr>
          <a:xfrm>
            <a:off x="10197101" y="2311441"/>
            <a:ext cx="262541" cy="41960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1" name="Straight Arrow Connector 90">
            <a:extLst>
              <a:ext uri="{FF2B5EF4-FFF2-40B4-BE49-F238E27FC236}">
                <a16:creationId xmlns:a16="http://schemas.microsoft.com/office/drawing/2014/main" id="{F0899D30-9CAE-4A26-8302-80C3AB4669C8}"/>
              </a:ext>
            </a:extLst>
          </p:cNvPr>
          <p:cNvCxnSpPr>
            <a:cxnSpLocks/>
            <a:stCxn id="87" idx="2"/>
            <a:endCxn id="46" idx="0"/>
          </p:cNvCxnSpPr>
          <p:nvPr/>
        </p:nvCxnSpPr>
        <p:spPr>
          <a:xfrm>
            <a:off x="10764897" y="2185415"/>
            <a:ext cx="75408" cy="53027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2" name="Straight Arrow Connector 91">
            <a:extLst>
              <a:ext uri="{FF2B5EF4-FFF2-40B4-BE49-F238E27FC236}">
                <a16:creationId xmlns:a16="http://schemas.microsoft.com/office/drawing/2014/main" id="{14E91841-3713-4F56-8A43-10328050979D}"/>
              </a:ext>
            </a:extLst>
          </p:cNvPr>
          <p:cNvCxnSpPr>
            <a:cxnSpLocks/>
            <a:stCxn id="88" idx="2"/>
          </p:cNvCxnSpPr>
          <p:nvPr/>
        </p:nvCxnSpPr>
        <p:spPr>
          <a:xfrm flipH="1">
            <a:off x="11100153" y="2352589"/>
            <a:ext cx="267192" cy="39316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7" name="Picture 6">
            <a:extLst>
              <a:ext uri="{FF2B5EF4-FFF2-40B4-BE49-F238E27FC236}">
                <a16:creationId xmlns:a16="http://schemas.microsoft.com/office/drawing/2014/main" id="{72D92B75-94A7-4F7E-8C87-7E3B3BBE2B40}"/>
              </a:ext>
            </a:extLst>
          </p:cNvPr>
          <p:cNvPicPr>
            <a:picLocks noChangeAspect="1"/>
          </p:cNvPicPr>
          <p:nvPr/>
        </p:nvPicPr>
        <p:blipFill rotWithShape="1">
          <a:blip r:embed="rId19" cstate="print">
            <a:extLst>
              <a:ext uri="{28A0092B-C50C-407E-A947-70E740481C1C}">
                <a14:useLocalDpi xmlns:a14="http://schemas.microsoft.com/office/drawing/2010/main" val="0"/>
              </a:ext>
            </a:extLst>
          </a:blip>
          <a:srcRect l="19637" r="19553" b="34248"/>
          <a:stretch/>
        </p:blipFill>
        <p:spPr>
          <a:xfrm>
            <a:off x="2247746" y="2661354"/>
            <a:ext cx="712687" cy="460639"/>
          </a:xfrm>
          <a:prstGeom prst="rect">
            <a:avLst/>
          </a:prstGeom>
        </p:spPr>
      </p:pic>
      <p:pic>
        <p:nvPicPr>
          <p:cNvPr id="57" name="Picture 56">
            <a:extLst>
              <a:ext uri="{FF2B5EF4-FFF2-40B4-BE49-F238E27FC236}">
                <a16:creationId xmlns:a16="http://schemas.microsoft.com/office/drawing/2014/main" id="{8E671DF4-B826-453F-9672-1615F2203E49}"/>
              </a:ext>
            </a:extLst>
          </p:cNvPr>
          <p:cNvPicPr>
            <a:picLocks noChangeAspect="1"/>
          </p:cNvPicPr>
          <p:nvPr/>
        </p:nvPicPr>
        <p:blipFill rotWithShape="1">
          <a:blip r:embed="rId19" cstate="print">
            <a:extLst>
              <a:ext uri="{28A0092B-C50C-407E-A947-70E740481C1C}">
                <a14:useLocalDpi xmlns:a14="http://schemas.microsoft.com/office/drawing/2010/main" val="0"/>
              </a:ext>
            </a:extLst>
          </a:blip>
          <a:srcRect l="19637" r="19553" b="34248"/>
          <a:stretch/>
        </p:blipFill>
        <p:spPr>
          <a:xfrm>
            <a:off x="8306755" y="2955791"/>
            <a:ext cx="712687" cy="460639"/>
          </a:xfrm>
          <a:prstGeom prst="rect">
            <a:avLst/>
          </a:prstGeom>
        </p:spPr>
      </p:pic>
      <p:pic>
        <p:nvPicPr>
          <p:cNvPr id="58" name="Picture 57">
            <a:extLst>
              <a:ext uri="{FF2B5EF4-FFF2-40B4-BE49-F238E27FC236}">
                <a16:creationId xmlns:a16="http://schemas.microsoft.com/office/drawing/2014/main" id="{D8A1F1A0-9712-4D14-ACC5-758E4C404F28}"/>
              </a:ext>
            </a:extLst>
          </p:cNvPr>
          <p:cNvPicPr>
            <a:picLocks noChangeAspect="1"/>
          </p:cNvPicPr>
          <p:nvPr/>
        </p:nvPicPr>
        <p:blipFill rotWithShape="1">
          <a:blip r:embed="rId19" cstate="print">
            <a:extLst>
              <a:ext uri="{28A0092B-C50C-407E-A947-70E740481C1C}">
                <a14:useLocalDpi xmlns:a14="http://schemas.microsoft.com/office/drawing/2010/main" val="0"/>
              </a:ext>
            </a:extLst>
          </a:blip>
          <a:srcRect l="19637" r="19553" b="34248"/>
          <a:stretch/>
        </p:blipFill>
        <p:spPr>
          <a:xfrm>
            <a:off x="11421615" y="2659107"/>
            <a:ext cx="712687" cy="460639"/>
          </a:xfrm>
          <a:prstGeom prst="rect">
            <a:avLst/>
          </a:prstGeom>
        </p:spPr>
      </p:pic>
      <p:pic>
        <p:nvPicPr>
          <p:cNvPr id="59" name="Picture 13" descr="Image result for vxworks">
            <a:extLst>
              <a:ext uri="{FF2B5EF4-FFF2-40B4-BE49-F238E27FC236}">
                <a16:creationId xmlns:a16="http://schemas.microsoft.com/office/drawing/2014/main" id="{58E390DB-2F6D-42DF-AD77-299D660D6E52}"/>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025018" y="3047737"/>
            <a:ext cx="914333" cy="397536"/>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15" descr="Image result for yocto project logo">
            <a:extLst>
              <a:ext uri="{FF2B5EF4-FFF2-40B4-BE49-F238E27FC236}">
                <a16:creationId xmlns:a16="http://schemas.microsoft.com/office/drawing/2014/main" id="{E345C8E2-64AE-413C-92B1-63E6F6E8AD79}"/>
              </a:ext>
            </a:extLst>
          </p:cNvPr>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13477" t="23699" r="14856" b="21845"/>
          <a:stretch/>
        </p:blipFill>
        <p:spPr bwMode="auto">
          <a:xfrm>
            <a:off x="9816837" y="3123294"/>
            <a:ext cx="704665" cy="273737"/>
          </a:xfrm>
          <a:prstGeom prst="rect">
            <a:avLst/>
          </a:prstGeom>
          <a:noFill/>
          <a:extLst>
            <a:ext uri="{909E8E84-426E-40DD-AFC4-6F175D3DCCD1}">
              <a14:hiddenFill xmlns:a14="http://schemas.microsoft.com/office/drawing/2010/main">
                <a:solidFill>
                  <a:srgbClr val="FFFFFF"/>
                </a:solidFill>
              </a14:hiddenFill>
            </a:ext>
          </a:extLst>
        </p:spPr>
      </p:pic>
      <p:sp>
        <p:nvSpPr>
          <p:cNvPr id="56" name="Rectangle: Rounded Corners 1">
            <a:extLst>
              <a:ext uri="{FF2B5EF4-FFF2-40B4-BE49-F238E27FC236}">
                <a16:creationId xmlns:a16="http://schemas.microsoft.com/office/drawing/2014/main" id="{ED082C87-A950-D94B-83D2-08FA9407FD99}"/>
              </a:ext>
            </a:extLst>
          </p:cNvPr>
          <p:cNvSpPr/>
          <p:nvPr/>
        </p:nvSpPr>
        <p:spPr>
          <a:xfrm>
            <a:off x="3068076" y="896676"/>
            <a:ext cx="2992578" cy="5349198"/>
          </a:xfrm>
          <a:prstGeom prst="roundRect">
            <a:avLst>
              <a:gd name="adj" fmla="val 3221"/>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43B02A">
                    <a:lumMod val="75000"/>
                  </a:srgbClr>
                </a:solidFill>
                <a:effectLst/>
                <a:uLnTx/>
                <a:uFillTx/>
                <a:latin typeface="Agency FB" panose="020B0503020202020204" pitchFamily="34" charset="0"/>
                <a:ea typeface="+mn-ea"/>
                <a:cs typeface="+mn-cs"/>
              </a:rPr>
              <a:t>Faster-than-real-time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43B02A">
                    <a:lumMod val="75000"/>
                  </a:srgbClr>
                </a:solidFill>
                <a:effectLst/>
                <a:uLnTx/>
                <a:uFillTx/>
                <a:latin typeface="Agency FB" panose="020B0503020202020204" pitchFamily="34" charset="0"/>
                <a:ea typeface="+mn-ea"/>
                <a:cs typeface="+mn-cs"/>
              </a:rPr>
              <a:t>Digital Simulation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gency FB" panose="020B0503020202020204" pitchFamily="34" charset="0"/>
                <a:ea typeface="+mn-ea"/>
                <a:cs typeface="+mn-cs"/>
              </a:rPr>
              <a:t>Commercial off the shelf desktop PC with App SDK and simulation modeling for low fidelity integration and test.</a:t>
            </a:r>
          </a:p>
        </p:txBody>
      </p:sp>
      <p:sp>
        <p:nvSpPr>
          <p:cNvPr id="61" name="Rectangle: Rounded Corners 12">
            <a:extLst>
              <a:ext uri="{FF2B5EF4-FFF2-40B4-BE49-F238E27FC236}">
                <a16:creationId xmlns:a16="http://schemas.microsoft.com/office/drawing/2014/main" id="{E9108B20-D5B0-BB4C-B0CB-1FC4946256AF}"/>
              </a:ext>
            </a:extLst>
          </p:cNvPr>
          <p:cNvSpPr/>
          <p:nvPr/>
        </p:nvSpPr>
        <p:spPr>
          <a:xfrm>
            <a:off x="3510824" y="2713932"/>
            <a:ext cx="2464541" cy="1532052"/>
          </a:xfrm>
          <a:prstGeom prst="roundRect">
            <a:avLst>
              <a:gd name="adj" fmla="val 4812"/>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prstClr val="white"/>
                </a:solidFill>
                <a:effectLst/>
                <a:uLnTx/>
                <a:uFillTx/>
                <a:latin typeface="Agency FB" panose="020B0503020202020204" pitchFamily="34" charset="0"/>
                <a:ea typeface="+mn-ea"/>
                <a:cs typeface="+mn-cs"/>
              </a:rPr>
              <a:t>SmartSat</a:t>
            </a:r>
            <a:endParaRPr kumimoji="0" lang="en-US" sz="1800" b="1" i="0" u="none" strike="noStrike" kern="1200" cap="none" spc="0" normalizeH="0" baseline="0" noProof="0" dirty="0">
              <a:ln>
                <a:noFill/>
              </a:ln>
              <a:solidFill>
                <a:prstClr val="white"/>
              </a:solidFill>
              <a:effectLst/>
              <a:uLnTx/>
              <a:uFillTx/>
              <a:latin typeface="Agency FB" panose="020B0503020202020204" pitchFamily="34" charset="0"/>
              <a:ea typeface="+mn-ea"/>
              <a:cs typeface="+mn-cs"/>
            </a:endParaRPr>
          </a:p>
        </p:txBody>
      </p:sp>
      <p:graphicFrame>
        <p:nvGraphicFramePr>
          <p:cNvPr id="62" name="Diagram 61">
            <a:extLst>
              <a:ext uri="{FF2B5EF4-FFF2-40B4-BE49-F238E27FC236}">
                <a16:creationId xmlns:a16="http://schemas.microsoft.com/office/drawing/2014/main" id="{92FC20AB-2146-BC41-A365-574C3E810786}"/>
              </a:ext>
            </a:extLst>
          </p:cNvPr>
          <p:cNvGraphicFramePr/>
          <p:nvPr/>
        </p:nvGraphicFramePr>
        <p:xfrm>
          <a:off x="4036452" y="2973536"/>
          <a:ext cx="1399542" cy="1140650"/>
        </p:xfrm>
        <a:graphic>
          <a:graphicData uri="http://schemas.openxmlformats.org/drawingml/2006/diagram">
            <dgm:relIds xmlns:dgm="http://schemas.openxmlformats.org/drawingml/2006/diagram" xmlns:r="http://schemas.openxmlformats.org/officeDocument/2006/relationships" r:dm="rId20" r:lo="rId21" r:qs="rId22" r:cs="rId23"/>
          </a:graphicData>
        </a:graphic>
      </p:graphicFrame>
      <p:sp>
        <p:nvSpPr>
          <p:cNvPr id="71" name="TextBox 70">
            <a:extLst>
              <a:ext uri="{FF2B5EF4-FFF2-40B4-BE49-F238E27FC236}">
                <a16:creationId xmlns:a16="http://schemas.microsoft.com/office/drawing/2014/main" id="{EB98FACC-053E-504B-88A5-B31B67AF4C36}"/>
              </a:ext>
            </a:extLst>
          </p:cNvPr>
          <p:cNvSpPr txBox="1"/>
          <p:nvPr/>
        </p:nvSpPr>
        <p:spPr>
          <a:xfrm>
            <a:off x="3162453" y="4982204"/>
            <a:ext cx="2841323" cy="954107"/>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white"/>
                </a:solidFill>
                <a:effectLst/>
                <a:uLnTx/>
                <a:uFillTx/>
                <a:latin typeface="Agency FB" panose="020B0503020202020204" pitchFamily="34" charset="0"/>
                <a:ea typeface="+mn-ea"/>
                <a:cs typeface="+mn-cs"/>
              </a:rPr>
              <a:t>Enables maturing of applications that talk to simulation hardware/environment.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white"/>
                </a:solidFill>
                <a:effectLst/>
                <a:uLnTx/>
                <a:uFillTx/>
                <a:latin typeface="Agency FB" panose="020B0503020202020204" pitchFamily="34" charset="0"/>
                <a:ea typeface="+mn-ea"/>
                <a:cs typeface="+mn-cs"/>
              </a:rPr>
              <a:t>Supports program-developed models of hardware or environment</a:t>
            </a:r>
          </a:p>
        </p:txBody>
      </p:sp>
      <p:sp>
        <p:nvSpPr>
          <p:cNvPr id="73" name="Rectangle: Rounded Corners 62">
            <a:extLst>
              <a:ext uri="{FF2B5EF4-FFF2-40B4-BE49-F238E27FC236}">
                <a16:creationId xmlns:a16="http://schemas.microsoft.com/office/drawing/2014/main" id="{DFD4F4C7-7B00-D542-9A38-2C13E8A9202E}"/>
              </a:ext>
            </a:extLst>
          </p:cNvPr>
          <p:cNvSpPr/>
          <p:nvPr/>
        </p:nvSpPr>
        <p:spPr>
          <a:xfrm>
            <a:off x="3510824" y="4245578"/>
            <a:ext cx="2464541" cy="363892"/>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gency FB" panose="020B0503020202020204" pitchFamily="34" charset="0"/>
                <a:ea typeface="+mn-ea"/>
                <a:cs typeface="+mn-cs"/>
              </a:rPr>
              <a:t>OS</a:t>
            </a:r>
          </a:p>
        </p:txBody>
      </p:sp>
      <p:pic>
        <p:nvPicPr>
          <p:cNvPr id="76" name="Graphic 75">
            <a:extLst>
              <a:ext uri="{FF2B5EF4-FFF2-40B4-BE49-F238E27FC236}">
                <a16:creationId xmlns:a16="http://schemas.microsoft.com/office/drawing/2014/main" id="{8FDDF2A9-4839-5040-9B93-FBC99836C355}"/>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901754" y="4056934"/>
            <a:ext cx="1037786" cy="733683"/>
          </a:xfrm>
          <a:prstGeom prst="rect">
            <a:avLst/>
          </a:prstGeom>
        </p:spPr>
      </p:pic>
      <p:pic>
        <p:nvPicPr>
          <p:cNvPr id="77" name="Picture 5" descr="https://www.carahsoft.com/application/files/5414/5806/9258/Red_Hat_Logo.png">
            <a:extLst>
              <a:ext uri="{FF2B5EF4-FFF2-40B4-BE49-F238E27FC236}">
                <a16:creationId xmlns:a16="http://schemas.microsoft.com/office/drawing/2014/main" id="{F1E859E1-D623-E845-BDF4-AFF8F92A1F7C}"/>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701505" y="4282182"/>
            <a:ext cx="782879" cy="252601"/>
          </a:xfrm>
          <a:prstGeom prst="rect">
            <a:avLst/>
          </a:prstGeom>
          <a:noFill/>
          <a:extLst>
            <a:ext uri="{909E8E84-426E-40DD-AFC4-6F175D3DCCD1}">
              <a14:hiddenFill xmlns:a14="http://schemas.microsoft.com/office/drawing/2010/main">
                <a:solidFill>
                  <a:srgbClr val="FFFFFF"/>
                </a:solidFill>
              </a14:hiddenFill>
            </a:ext>
          </a:extLst>
        </p:spPr>
      </p:pic>
      <p:sp>
        <p:nvSpPr>
          <p:cNvPr id="93" name="Rectangle: Rounded Corners 68">
            <a:extLst>
              <a:ext uri="{FF2B5EF4-FFF2-40B4-BE49-F238E27FC236}">
                <a16:creationId xmlns:a16="http://schemas.microsoft.com/office/drawing/2014/main" id="{EFCD6167-45A5-6741-95ED-DA3C5271710A}"/>
              </a:ext>
            </a:extLst>
          </p:cNvPr>
          <p:cNvSpPr/>
          <p:nvPr/>
        </p:nvSpPr>
        <p:spPr>
          <a:xfrm rot="16200000">
            <a:off x="2392160" y="3493479"/>
            <a:ext cx="1888156" cy="3258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Desktop PC</a:t>
            </a:r>
          </a:p>
        </p:txBody>
      </p:sp>
      <p:pic>
        <p:nvPicPr>
          <p:cNvPr id="94" name="Picture 8" descr="Image result for my files app icon">
            <a:extLst>
              <a:ext uri="{FF2B5EF4-FFF2-40B4-BE49-F238E27FC236}">
                <a16:creationId xmlns:a16="http://schemas.microsoft.com/office/drawing/2014/main" id="{D66C09FC-07EB-634B-96DA-C358D1ADB7F2}"/>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3878502" y="2148584"/>
            <a:ext cx="425316" cy="425316"/>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12" descr="Image result for messaging app icon">
            <a:extLst>
              <a:ext uri="{FF2B5EF4-FFF2-40B4-BE49-F238E27FC236}">
                <a16:creationId xmlns:a16="http://schemas.microsoft.com/office/drawing/2014/main" id="{7707DDAB-134E-FC40-82BF-AE6F79ACC116}"/>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4414964" y="1925502"/>
            <a:ext cx="486790" cy="486790"/>
          </a:xfrm>
          <a:prstGeom prst="rect">
            <a:avLst/>
          </a:prstGeom>
          <a:noFill/>
          <a:extLst>
            <a:ext uri="{909E8E84-426E-40DD-AFC4-6F175D3DCCD1}">
              <a14:hiddenFill xmlns:a14="http://schemas.microsoft.com/office/drawing/2010/main">
                <a:solidFill>
                  <a:srgbClr val="FFFFFF"/>
                </a:solidFill>
              </a14:hiddenFill>
            </a:ext>
          </a:extLst>
        </p:spPr>
      </p:pic>
      <p:sp>
        <p:nvSpPr>
          <p:cNvPr id="96" name="Rectangle: Rounded Corners 8">
            <a:extLst>
              <a:ext uri="{FF2B5EF4-FFF2-40B4-BE49-F238E27FC236}">
                <a16:creationId xmlns:a16="http://schemas.microsoft.com/office/drawing/2014/main" id="{AE9DDCBB-D391-CD49-8D5C-76AA8B7988D8}"/>
              </a:ext>
            </a:extLst>
          </p:cNvPr>
          <p:cNvSpPr/>
          <p:nvPr/>
        </p:nvSpPr>
        <p:spPr>
          <a:xfrm>
            <a:off x="5019918" y="2087749"/>
            <a:ext cx="481778" cy="481778"/>
          </a:xfrm>
          <a:prstGeom prst="roundRect">
            <a:avLst>
              <a:gd name="adj" fmla="val 7441"/>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7" name="Picture 14" descr="Image result for clock app icon">
            <a:extLst>
              <a:ext uri="{FF2B5EF4-FFF2-40B4-BE49-F238E27FC236}">
                <a16:creationId xmlns:a16="http://schemas.microsoft.com/office/drawing/2014/main" id="{67761FCC-18C2-534A-B55C-F74F330013E2}"/>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5045799" y="2125664"/>
            <a:ext cx="425317" cy="425317"/>
          </a:xfrm>
          <a:prstGeom prst="rect">
            <a:avLst/>
          </a:prstGeom>
          <a:noFill/>
          <a:extLst>
            <a:ext uri="{909E8E84-426E-40DD-AFC4-6F175D3DCCD1}">
              <a14:hiddenFill xmlns:a14="http://schemas.microsoft.com/office/drawing/2010/main">
                <a:solidFill>
                  <a:srgbClr val="FFFFFF"/>
                </a:solidFill>
              </a14:hiddenFill>
            </a:ext>
          </a:extLst>
        </p:spPr>
      </p:pic>
      <p:cxnSp>
        <p:nvCxnSpPr>
          <p:cNvPr id="98" name="Straight Arrow Connector 97">
            <a:extLst>
              <a:ext uri="{FF2B5EF4-FFF2-40B4-BE49-F238E27FC236}">
                <a16:creationId xmlns:a16="http://schemas.microsoft.com/office/drawing/2014/main" id="{A13698AA-BBAC-AB43-942E-E7D4630950B3}"/>
              </a:ext>
            </a:extLst>
          </p:cNvPr>
          <p:cNvCxnSpPr>
            <a:cxnSpLocks/>
          </p:cNvCxnSpPr>
          <p:nvPr/>
        </p:nvCxnSpPr>
        <p:spPr>
          <a:xfrm>
            <a:off x="4152823" y="2538031"/>
            <a:ext cx="318370" cy="33707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9" name="Straight Arrow Connector 98">
            <a:extLst>
              <a:ext uri="{FF2B5EF4-FFF2-40B4-BE49-F238E27FC236}">
                <a16:creationId xmlns:a16="http://schemas.microsoft.com/office/drawing/2014/main" id="{53B13C49-45E4-3A41-AA2B-E1FC36BC7A4D}"/>
              </a:ext>
            </a:extLst>
          </p:cNvPr>
          <p:cNvCxnSpPr>
            <a:cxnSpLocks/>
            <a:stCxn id="95" idx="2"/>
          </p:cNvCxnSpPr>
          <p:nvPr/>
        </p:nvCxnSpPr>
        <p:spPr>
          <a:xfrm>
            <a:off x="4658359" y="2412292"/>
            <a:ext cx="84736" cy="49048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0" name="Straight Arrow Connector 99">
            <a:extLst>
              <a:ext uri="{FF2B5EF4-FFF2-40B4-BE49-F238E27FC236}">
                <a16:creationId xmlns:a16="http://schemas.microsoft.com/office/drawing/2014/main" id="{C7001435-E82B-714A-8FBC-FEBA795F0312}"/>
              </a:ext>
            </a:extLst>
          </p:cNvPr>
          <p:cNvCxnSpPr>
            <a:cxnSpLocks/>
          </p:cNvCxnSpPr>
          <p:nvPr/>
        </p:nvCxnSpPr>
        <p:spPr>
          <a:xfrm flipH="1">
            <a:off x="5028649" y="2579466"/>
            <a:ext cx="232158" cy="29563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101" name="Picture 100">
            <a:extLst>
              <a:ext uri="{FF2B5EF4-FFF2-40B4-BE49-F238E27FC236}">
                <a16:creationId xmlns:a16="http://schemas.microsoft.com/office/drawing/2014/main" id="{3CC2C24A-E938-694D-B9EB-1CE80497C93B}"/>
              </a:ext>
            </a:extLst>
          </p:cNvPr>
          <p:cNvPicPr>
            <a:picLocks noChangeAspect="1"/>
          </p:cNvPicPr>
          <p:nvPr/>
        </p:nvPicPr>
        <p:blipFill rotWithShape="1">
          <a:blip r:embed="rId19" cstate="print">
            <a:extLst>
              <a:ext uri="{28A0092B-C50C-407E-A947-70E740481C1C}">
                <a14:useLocalDpi xmlns:a14="http://schemas.microsoft.com/office/drawing/2010/main" val="0"/>
              </a:ext>
            </a:extLst>
          </a:blip>
          <a:srcRect l="19637" r="19553" b="34248"/>
          <a:stretch/>
        </p:blipFill>
        <p:spPr>
          <a:xfrm>
            <a:off x="5302455" y="2743216"/>
            <a:ext cx="712687" cy="460639"/>
          </a:xfrm>
          <a:prstGeom prst="rect">
            <a:avLst/>
          </a:prstGeom>
        </p:spPr>
      </p:pic>
      <p:sp>
        <p:nvSpPr>
          <p:cNvPr id="19" name="Arrow: Right 18">
            <a:extLst>
              <a:ext uri="{FF2B5EF4-FFF2-40B4-BE49-F238E27FC236}">
                <a16:creationId xmlns:a16="http://schemas.microsoft.com/office/drawing/2014/main" id="{DA2E075E-A7F4-4D6E-902A-1D97EA7DBF12}"/>
              </a:ext>
            </a:extLst>
          </p:cNvPr>
          <p:cNvSpPr/>
          <p:nvPr/>
        </p:nvSpPr>
        <p:spPr>
          <a:xfrm>
            <a:off x="37910" y="4395329"/>
            <a:ext cx="12150663" cy="539750"/>
          </a:xfrm>
          <a:prstGeom prst="rightArrow">
            <a:avLst/>
          </a:prstGeom>
          <a:gradFill flip="none" rotWithShape="1">
            <a:gsLst>
              <a:gs pos="0">
                <a:schemeClr val="accent6">
                  <a:lumMod val="60000"/>
                  <a:lumOff val="40000"/>
                </a:schemeClr>
              </a:gs>
              <a:gs pos="48000">
                <a:schemeClr val="accent6">
                  <a:lumMod val="75000"/>
                </a:schemeClr>
              </a:gs>
              <a:gs pos="100000">
                <a:schemeClr val="tx2"/>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Agency FB" panose="020B0503020202020204" pitchFamily="34" charset="0"/>
                <a:ea typeface="+mn-ea"/>
                <a:cs typeface="+mn-cs"/>
              </a:rPr>
              <a:t>Increasing Fidelity</a:t>
            </a:r>
          </a:p>
        </p:txBody>
      </p:sp>
    </p:spTree>
    <p:extLst>
      <p:ext uri="{BB962C8B-B14F-4D97-AF65-F5344CB8AC3E}">
        <p14:creationId xmlns:p14="http://schemas.microsoft.com/office/powerpoint/2010/main" val="41817481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9090DCC-48A4-7E4E-AA0F-9477C4F15C17}"/>
              </a:ext>
            </a:extLst>
          </p:cNvPr>
          <p:cNvSpPr>
            <a:spLocks noGrp="1"/>
          </p:cNvSpPr>
          <p:nvPr>
            <p:ph type="body" sz="quarter" idx="10"/>
          </p:nvPr>
        </p:nvSpPr>
        <p:spPr/>
        <p:txBody>
          <a:bodyPr/>
          <a:lstStyle/>
          <a:p>
            <a:r>
              <a:rPr lang="en-US" dirty="0"/>
              <a:t>ORCA Component Framework</a:t>
            </a:r>
          </a:p>
        </p:txBody>
      </p:sp>
      <p:sp>
        <p:nvSpPr>
          <p:cNvPr id="3" name="Text Placeholder 2">
            <a:extLst>
              <a:ext uri="{FF2B5EF4-FFF2-40B4-BE49-F238E27FC236}">
                <a16:creationId xmlns:a16="http://schemas.microsoft.com/office/drawing/2014/main" id="{473E0CE6-26F8-1D48-9FD0-564B6D5879B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6077200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0" indent="0">
              <a:buNone/>
            </a:pPr>
            <a:r>
              <a:rPr lang="en-US" sz="3200" dirty="0"/>
              <a:t>“</a:t>
            </a:r>
            <a:r>
              <a:rPr lang="en-US" sz="3200" u="sng" dirty="0"/>
              <a:t>Open Real-time Component Architecture</a:t>
            </a:r>
            <a:r>
              <a:rPr lang="en-US" sz="3200" i="1" dirty="0"/>
              <a:t> </a:t>
            </a:r>
            <a:r>
              <a:rPr lang="en-US" sz="3200" dirty="0"/>
              <a:t>(ORCA) is a blend of </a:t>
            </a:r>
            <a:r>
              <a:rPr lang="en-US" sz="3200" b="1" dirty="0"/>
              <a:t>component framework, dependency injection container</a:t>
            </a:r>
            <a:r>
              <a:rPr lang="en-US" sz="3200" dirty="0"/>
              <a:t>, and</a:t>
            </a:r>
            <a:r>
              <a:rPr lang="en-US" sz="3200" b="1" dirty="0"/>
              <a:t> plug-in system</a:t>
            </a:r>
            <a:r>
              <a:rPr lang="en-US" sz="3200" dirty="0"/>
              <a:t>. It allows the composition of an application from independent software components that collaborate exclusively through provided and required service interfaces.”</a:t>
            </a:r>
            <a:endParaRPr lang="en-US" dirty="0"/>
          </a:p>
          <a:p>
            <a:r>
              <a:rPr lang="en-US" dirty="0"/>
              <a:t>ORCA was invented to fill this specific Software Product Line need:</a:t>
            </a:r>
          </a:p>
          <a:p>
            <a:pPr marL="457200" lvl="1" indent="0">
              <a:buNone/>
            </a:pPr>
            <a:r>
              <a:rPr lang="en-US" dirty="0"/>
              <a:t>Create multiple software Products (e.g. the FSW for various programs) from a catalog of reusable components while minimizing per-product cost and maximizing component reusability, extensibility, and maintainability</a:t>
            </a:r>
          </a:p>
          <a:p>
            <a:pPr marL="457200" lvl="1" indent="0">
              <a:buNone/>
            </a:pPr>
            <a:r>
              <a:rPr lang="en-US" i="1" dirty="0"/>
              <a:t>I.e. Must be able to </a:t>
            </a:r>
            <a:r>
              <a:rPr lang="en-US" i="1" u="sng" dirty="0"/>
              <a:t>add, remove, and replace</a:t>
            </a:r>
            <a:r>
              <a:rPr lang="en-US" i="1" dirty="0"/>
              <a:t> functionality </a:t>
            </a:r>
            <a:r>
              <a:rPr lang="en-US" i="1" u="sng" dirty="0"/>
              <a:t>without modifying code</a:t>
            </a:r>
            <a:r>
              <a:rPr lang="en-US" i="1" dirty="0"/>
              <a:t>.</a:t>
            </a:r>
          </a:p>
          <a:p>
            <a:r>
              <a:rPr lang="en-US" dirty="0"/>
              <a:t>Detailed Design Artifacts exist in Enterprise Architect</a:t>
            </a:r>
          </a:p>
          <a:p>
            <a:r>
              <a:rPr lang="en-US" dirty="0"/>
              <a:t>Headers and libraries delivered as part of SmartSat SDK</a:t>
            </a:r>
          </a:p>
          <a:p>
            <a:r>
              <a:rPr lang="en-US" dirty="0"/>
              <a:t>Online user’s documentation: </a:t>
            </a:r>
            <a:r>
              <a:rPr lang="en-US" dirty="0">
                <a:hlinkClick r:id="rId2"/>
              </a:rPr>
              <a:t>https://fswpl01.ast.lmco.com:9942/sds-core-doc/orca.html</a:t>
            </a:r>
            <a:endParaRPr lang="en-US" dirty="0"/>
          </a:p>
          <a:p>
            <a:endParaRPr lang="en-US" dirty="0"/>
          </a:p>
        </p:txBody>
      </p:sp>
      <p:sp>
        <p:nvSpPr>
          <p:cNvPr id="14" name="Text Placeholder 13"/>
          <p:cNvSpPr>
            <a:spLocks noGrp="1"/>
          </p:cNvSpPr>
          <p:nvPr>
            <p:ph type="body" sz="quarter" idx="12"/>
          </p:nvPr>
        </p:nvSpPr>
        <p:spPr/>
        <p:txBody>
          <a:bodyPr/>
          <a:lstStyle/>
          <a:p>
            <a:r>
              <a:rPr lang="en-US" dirty="0"/>
              <a:t>ORCA Overview</a:t>
            </a:r>
          </a:p>
        </p:txBody>
      </p:sp>
    </p:spTree>
    <p:extLst>
      <p:ext uri="{BB962C8B-B14F-4D97-AF65-F5344CB8AC3E}">
        <p14:creationId xmlns:p14="http://schemas.microsoft.com/office/powerpoint/2010/main" val="5451071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286751" y="4094676"/>
            <a:ext cx="3905249" cy="2194040"/>
          </a:xfrm>
          <a:prstGeom prst="rect">
            <a:avLst/>
          </a:prstGeom>
        </p:spPr>
      </p:pic>
      <p:sp>
        <p:nvSpPr>
          <p:cNvPr id="2" name="Text Placeholder 1"/>
          <p:cNvSpPr>
            <a:spLocks noGrp="1"/>
          </p:cNvSpPr>
          <p:nvPr>
            <p:ph type="body" sz="quarter" idx="10"/>
          </p:nvPr>
        </p:nvSpPr>
        <p:spPr>
          <a:xfrm>
            <a:off x="327068" y="943388"/>
            <a:ext cx="10257605" cy="5190217"/>
          </a:xfrm>
        </p:spPr>
        <p:txBody>
          <a:bodyPr/>
          <a:lstStyle/>
          <a:p>
            <a:r>
              <a:rPr lang="en-US" dirty="0"/>
              <a:t>To assemble products from reusable pieces, we need first to formalize the </a:t>
            </a:r>
            <a:r>
              <a:rPr lang="en-US" b="1" dirty="0"/>
              <a:t>seams</a:t>
            </a:r>
            <a:r>
              <a:rPr lang="en-US" dirty="0"/>
              <a:t> between parts that must </a:t>
            </a:r>
            <a:r>
              <a:rPr lang="en-US" b="1" dirty="0"/>
              <a:t>vary </a:t>
            </a:r>
            <a:r>
              <a:rPr lang="en-US" dirty="0"/>
              <a:t>and the method of </a:t>
            </a:r>
            <a:r>
              <a:rPr lang="en-US" b="1" dirty="0"/>
              <a:t>assembly</a:t>
            </a:r>
          </a:p>
          <a:p>
            <a:r>
              <a:rPr lang="en-US" dirty="0"/>
              <a:t>Dependency Injection and Component-Orientation provide us this formalism:</a:t>
            </a:r>
          </a:p>
          <a:p>
            <a:pPr lvl="1"/>
            <a:r>
              <a:rPr lang="en-US" dirty="0"/>
              <a:t>Collaborations across a </a:t>
            </a:r>
            <a:r>
              <a:rPr lang="en-US" b="1" dirty="0"/>
              <a:t>seam</a:t>
            </a:r>
            <a:r>
              <a:rPr lang="en-US" dirty="0"/>
              <a:t> shall happen via </a:t>
            </a:r>
            <a:r>
              <a:rPr lang="en-US" b="1" dirty="0"/>
              <a:t>interface classes </a:t>
            </a:r>
            <a:r>
              <a:rPr lang="en-US" sz="1800" dirty="0"/>
              <a:t>(pure-virtual abstract base classes)</a:t>
            </a:r>
            <a:endParaRPr lang="en-US" dirty="0"/>
          </a:p>
          <a:p>
            <a:pPr lvl="1"/>
            <a:r>
              <a:rPr lang="en-US" b="1" dirty="0"/>
              <a:t>Dependency Injection </a:t>
            </a:r>
            <a:r>
              <a:rPr lang="en-US" dirty="0"/>
              <a:t>is the pattern used to provide code that uses an interface with an object that implements that interface</a:t>
            </a:r>
          </a:p>
          <a:p>
            <a:pPr lvl="1"/>
            <a:r>
              <a:rPr lang="en-US" dirty="0"/>
              <a:t>A </a:t>
            </a:r>
            <a:r>
              <a:rPr lang="en-US" b="1" dirty="0"/>
              <a:t>Component</a:t>
            </a:r>
            <a:r>
              <a:rPr lang="en-US" dirty="0"/>
              <a:t> is a concrete class (or group of directly collaborating classes) in which all collaboration with other components occurs through </a:t>
            </a:r>
            <a:r>
              <a:rPr lang="en-US" b="1" dirty="0"/>
              <a:t>required</a:t>
            </a:r>
            <a:r>
              <a:rPr lang="en-US" dirty="0"/>
              <a:t> and </a:t>
            </a:r>
            <a:r>
              <a:rPr lang="en-US" b="1" dirty="0"/>
              <a:t>provided</a:t>
            </a:r>
            <a:r>
              <a:rPr lang="en-US" dirty="0"/>
              <a:t> </a:t>
            </a:r>
            <a:r>
              <a:rPr lang="en-US" b="1" dirty="0"/>
              <a:t>interfaces</a:t>
            </a:r>
          </a:p>
          <a:p>
            <a:pPr lvl="2"/>
            <a:r>
              <a:rPr lang="en-US" b="1" dirty="0"/>
              <a:t>Required interfaces</a:t>
            </a:r>
            <a:r>
              <a:rPr lang="en-US" dirty="0"/>
              <a:t> are injected to the component (via constructor or setter method)</a:t>
            </a:r>
          </a:p>
          <a:p>
            <a:pPr lvl="2"/>
            <a:r>
              <a:rPr lang="en-US" b="1" dirty="0"/>
              <a:t>Provided interfaces</a:t>
            </a:r>
            <a:r>
              <a:rPr lang="en-US" dirty="0"/>
              <a:t> are Realized by the component directly or get-able from it</a:t>
            </a:r>
          </a:p>
          <a:p>
            <a:r>
              <a:rPr lang="en-US" dirty="0"/>
              <a:t>With this formalism, components are fully decoupled and can be</a:t>
            </a:r>
            <a:br>
              <a:rPr lang="en-US" dirty="0"/>
            </a:br>
            <a:r>
              <a:rPr lang="en-US" dirty="0"/>
              <a:t>reliably assembled in a Lego-like fashion (add, remove, replace)</a:t>
            </a:r>
          </a:p>
          <a:p>
            <a:r>
              <a:rPr lang="en-US" dirty="0"/>
              <a:t>A Framework is introduced to manage assembly and enforce formalism</a:t>
            </a:r>
          </a:p>
        </p:txBody>
      </p:sp>
      <p:sp>
        <p:nvSpPr>
          <p:cNvPr id="3" name="Text Placeholder 2"/>
          <p:cNvSpPr>
            <a:spLocks noGrp="1"/>
          </p:cNvSpPr>
          <p:nvPr>
            <p:ph type="body" sz="quarter" idx="12"/>
          </p:nvPr>
        </p:nvSpPr>
        <p:spPr/>
        <p:txBody>
          <a:bodyPr/>
          <a:lstStyle/>
          <a:p>
            <a:r>
              <a:rPr lang="en-US" dirty="0"/>
              <a:t>Dependency Injection &amp; Component-orientation</a:t>
            </a:r>
          </a:p>
        </p:txBody>
      </p:sp>
    </p:spTree>
    <p:extLst>
      <p:ext uri="{BB962C8B-B14F-4D97-AF65-F5344CB8AC3E}">
        <p14:creationId xmlns:p14="http://schemas.microsoft.com/office/powerpoint/2010/main" val="37562156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7068" y="943388"/>
            <a:ext cx="5769190" cy="5190217"/>
          </a:xfrm>
        </p:spPr>
        <p:txBody>
          <a:bodyPr/>
          <a:lstStyle/>
          <a:p>
            <a:r>
              <a:rPr lang="en-US" dirty="0"/>
              <a:t>A </a:t>
            </a:r>
            <a:r>
              <a:rPr lang="en-US" b="1" dirty="0"/>
              <a:t>component</a:t>
            </a:r>
            <a:r>
              <a:rPr lang="en-US" dirty="0"/>
              <a:t> is a concrete class, with DI design, that ORCA knows how to instantiate</a:t>
            </a:r>
          </a:p>
          <a:p>
            <a:r>
              <a:rPr lang="en-US" dirty="0"/>
              <a:t>All inter-component dependencies are managed through </a:t>
            </a:r>
            <a:r>
              <a:rPr lang="en-US" b="1" dirty="0"/>
              <a:t>required</a:t>
            </a:r>
            <a:r>
              <a:rPr lang="en-US" dirty="0"/>
              <a:t> and </a:t>
            </a:r>
            <a:r>
              <a:rPr lang="en-US" b="1" dirty="0"/>
              <a:t>provided</a:t>
            </a:r>
            <a:r>
              <a:rPr lang="en-US" dirty="0"/>
              <a:t> </a:t>
            </a:r>
            <a:r>
              <a:rPr lang="en-US" b="1" dirty="0"/>
              <a:t>interfaces</a:t>
            </a:r>
          </a:p>
          <a:p>
            <a:r>
              <a:rPr lang="en-US" dirty="0"/>
              <a:t>Any ordinary DI class can be registered as a component </a:t>
            </a:r>
          </a:p>
          <a:p>
            <a:pPr lvl="1"/>
            <a:r>
              <a:rPr lang="en-US" dirty="0"/>
              <a:t>Required interfaces can be injected to constructor (by ref/</a:t>
            </a:r>
            <a:r>
              <a:rPr lang="en-US" dirty="0" err="1"/>
              <a:t>ptr</a:t>
            </a:r>
            <a:r>
              <a:rPr lang="en-US" dirty="0"/>
              <a:t>, </a:t>
            </a:r>
            <a:r>
              <a:rPr lang="en-US" dirty="0" err="1"/>
              <a:t>const</a:t>
            </a:r>
            <a:r>
              <a:rPr lang="en-US" dirty="0"/>
              <a:t>/non) and by setter method</a:t>
            </a:r>
          </a:p>
          <a:p>
            <a:pPr lvl="1"/>
            <a:r>
              <a:rPr lang="en-US" dirty="0"/>
              <a:t>Provided interfaces can be provided through realization or getter method</a:t>
            </a:r>
          </a:p>
          <a:p>
            <a:pPr lvl="1"/>
            <a:r>
              <a:rPr lang="en-US" dirty="0"/>
              <a:t>ORCA_COMPONENT() defines a template-generated factory and adds it to ORCA’s component factory registry</a:t>
            </a:r>
          </a:p>
          <a:p>
            <a:pPr lvl="2"/>
            <a:endParaRPr lang="en-US" dirty="0"/>
          </a:p>
          <a:p>
            <a:endParaRPr lang="en-US" dirty="0"/>
          </a:p>
          <a:p>
            <a:pPr lvl="1"/>
            <a:endParaRPr lang="en-US" dirty="0"/>
          </a:p>
        </p:txBody>
      </p:sp>
      <p:sp>
        <p:nvSpPr>
          <p:cNvPr id="3" name="Text Placeholder 2"/>
          <p:cNvSpPr>
            <a:spLocks noGrp="1"/>
          </p:cNvSpPr>
          <p:nvPr>
            <p:ph type="body" sz="quarter" idx="12"/>
          </p:nvPr>
        </p:nvSpPr>
        <p:spPr/>
        <p:txBody>
          <a:bodyPr/>
          <a:lstStyle/>
          <a:p>
            <a:r>
              <a:rPr lang="en-US" dirty="0"/>
              <a:t>ORCA Component Example</a:t>
            </a:r>
          </a:p>
        </p:txBody>
      </p:sp>
      <p:sp>
        <p:nvSpPr>
          <p:cNvPr id="8" name="Rectangle 4"/>
          <p:cNvSpPr>
            <a:spLocks noChangeArrowheads="1"/>
          </p:cNvSpPr>
          <p:nvPr/>
        </p:nvSpPr>
        <p:spPr bwMode="auto">
          <a:xfrm>
            <a:off x="6143361" y="5522894"/>
            <a:ext cx="5876930" cy="830997"/>
          </a:xfrm>
          <a:prstGeom prst="rect">
            <a:avLst/>
          </a:prstGeom>
          <a:solidFill>
            <a:srgbClr val="F5FFE1"/>
          </a:solidFill>
          <a:ln/>
        </p:spPr>
        <p:style>
          <a:lnRef idx="0">
            <a:schemeClr val="accent5"/>
          </a:lnRef>
          <a:fillRef idx="3">
            <a:schemeClr val="accent5"/>
          </a:fillRef>
          <a:effectRef idx="3">
            <a:schemeClr val="accent5"/>
          </a:effectRef>
          <a:fontRef idx="minor">
            <a:schemeClr val="lt1"/>
          </a:fontRef>
        </p:style>
        <p:txBody>
          <a:bodyPr vert="horz" wrap="non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lvl="0">
              <a:spcBef>
                <a:spcPct val="0"/>
              </a:spcBef>
            </a:pPr>
            <a:r>
              <a:rPr kumimoji="0" lang="en-US" altLang="en-US"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#include “orca/</a:t>
            </a:r>
            <a:r>
              <a:rPr kumimoji="0" lang="en-US" altLang="en-US" i="0" u="none" strike="noStrike" cap="none" normalizeH="0" baseline="0" dirty="0" err="1">
                <a:ln>
                  <a:noFill/>
                </a:ln>
                <a:solidFill>
                  <a:schemeClr val="tx1"/>
                </a:solidFill>
                <a:effectLst/>
                <a:latin typeface="Consolas" panose="020B0609020204030204" pitchFamily="49" charset="0"/>
                <a:cs typeface="Consolas" panose="020B0609020204030204" pitchFamily="49" charset="0"/>
              </a:rPr>
              <a:t>Registration.h</a:t>
            </a:r>
            <a:r>
              <a:rPr kumimoji="0" lang="en-US" altLang="en-US"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a:t>
            </a:r>
          </a:p>
          <a:p>
            <a:pPr lvl="0">
              <a:spcBef>
                <a:spcPct val="0"/>
              </a:spcBef>
            </a:pPr>
            <a:r>
              <a:rPr kumimoji="0" lang="en-US" altLang="en-US" b="1"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ORCA_COMPONENT</a:t>
            </a:r>
            <a:r>
              <a:rPr kumimoji="0" lang="en-US" altLang="en-US"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 </a:t>
            </a:r>
            <a:r>
              <a:rPr kumimoji="0" lang="en-US" altLang="en-US" b="1" i="0" u="none" strike="noStrike" cap="none" normalizeH="0" baseline="0" dirty="0" err="1">
                <a:ln>
                  <a:noFill/>
                </a:ln>
                <a:solidFill>
                  <a:srgbClr val="C00000"/>
                </a:solidFill>
                <a:effectLst/>
                <a:latin typeface="Consolas" panose="020B0609020204030204" pitchFamily="49" charset="0"/>
                <a:cs typeface="Consolas" panose="020B0609020204030204" pitchFamily="49" charset="0"/>
              </a:rPr>
              <a:t>MyGreeterService</a:t>
            </a:r>
            <a:r>
              <a:rPr kumimoji="0" lang="en-US" altLang="en-US"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 </a:t>
            </a:r>
          </a:p>
          <a:p>
            <a:pPr lvl="0">
              <a:spcBef>
                <a:spcPct val="0"/>
              </a:spcBef>
            </a:pPr>
            <a:r>
              <a:rPr lang="en-US" altLang="en-US" dirty="0">
                <a:latin typeface="Consolas" panose="020B0609020204030204" pitchFamily="49" charset="0"/>
                <a:cs typeface="Consolas" panose="020B0609020204030204" pitchFamily="49" charset="0"/>
              </a:rPr>
              <a:t>                o</a:t>
            </a:r>
            <a:r>
              <a:rPr kumimoji="0" lang="en-US" altLang="en-US"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rca::</a:t>
            </a:r>
            <a:r>
              <a:rPr kumimoji="0" lang="en-US" altLang="en-US" b="1"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Inject</a:t>
            </a:r>
            <a:r>
              <a:rPr kumimoji="0" lang="en-US" altLang="en-US"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&lt;</a:t>
            </a:r>
            <a:r>
              <a:rPr kumimoji="0" lang="en-US" altLang="en-US" b="1" i="0" u="none" strike="noStrike" cap="none" normalizeH="0" baseline="0" dirty="0" err="1">
                <a:ln>
                  <a:noFill/>
                </a:ln>
                <a:solidFill>
                  <a:schemeClr val="accent5">
                    <a:lumMod val="75000"/>
                  </a:schemeClr>
                </a:solidFill>
                <a:effectLst/>
                <a:latin typeface="Consolas" panose="020B0609020204030204" pitchFamily="49" charset="0"/>
                <a:cs typeface="Consolas" panose="020B0609020204030204" pitchFamily="49" charset="0"/>
              </a:rPr>
              <a:t>sds</a:t>
            </a:r>
            <a:r>
              <a:rPr kumimoji="0" lang="en-US" altLang="en-US" b="1" i="0" u="none" strike="noStrike" cap="none" normalizeH="0" baseline="0" dirty="0">
                <a:ln>
                  <a:noFill/>
                </a:ln>
                <a:solidFill>
                  <a:schemeClr val="accent5">
                    <a:lumMod val="75000"/>
                  </a:schemeClr>
                </a:solidFill>
                <a:effectLst/>
                <a:latin typeface="Consolas" panose="020B0609020204030204" pitchFamily="49" charset="0"/>
                <a:cs typeface="Consolas" panose="020B0609020204030204" pitchFamily="49" charset="0"/>
              </a:rPr>
              <a:t>::</a:t>
            </a:r>
            <a:r>
              <a:rPr kumimoji="0" lang="en-US" altLang="en-US" b="1" i="0" u="none" strike="noStrike" cap="none" normalizeH="0" baseline="0" dirty="0" err="1">
                <a:ln>
                  <a:noFill/>
                </a:ln>
                <a:solidFill>
                  <a:schemeClr val="accent5">
                    <a:lumMod val="75000"/>
                  </a:schemeClr>
                </a:solidFill>
                <a:effectLst/>
                <a:latin typeface="Consolas" panose="020B0609020204030204" pitchFamily="49" charset="0"/>
                <a:cs typeface="Consolas" panose="020B0609020204030204" pitchFamily="49" charset="0"/>
              </a:rPr>
              <a:t>ILogger</a:t>
            </a:r>
            <a:r>
              <a:rPr kumimoji="0" lang="en-US" altLang="en-US"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 </a:t>
            </a:r>
            <a:r>
              <a:rPr kumimoji="0" lang="en-US" altLang="en-US" i="0" u="none" strike="noStrike" cap="none" normalizeH="0" baseline="0" dirty="0" err="1">
                <a:ln>
                  <a:noFill/>
                </a:ln>
                <a:solidFill>
                  <a:schemeClr val="accent5">
                    <a:lumMod val="75000"/>
                  </a:schemeClr>
                </a:solidFill>
                <a:effectLst/>
                <a:latin typeface="Consolas" panose="020B0609020204030204" pitchFamily="49" charset="0"/>
                <a:cs typeface="Consolas" panose="020B0609020204030204" pitchFamily="49" charset="0"/>
              </a:rPr>
              <a:t>sds</a:t>
            </a:r>
            <a:r>
              <a:rPr kumimoji="0" lang="en-US" altLang="en-US" i="0" u="none" strike="noStrike" cap="none" normalizeH="0" baseline="0" dirty="0">
                <a:ln>
                  <a:noFill/>
                </a:ln>
                <a:solidFill>
                  <a:schemeClr val="accent5">
                    <a:lumMod val="75000"/>
                  </a:schemeClr>
                </a:solidFill>
                <a:effectLst/>
                <a:latin typeface="Consolas" panose="020B0609020204030204" pitchFamily="49" charset="0"/>
                <a:cs typeface="Consolas" panose="020B0609020204030204" pitchFamily="49" charset="0"/>
              </a:rPr>
              <a:t>::config::</a:t>
            </a:r>
            <a:r>
              <a:rPr kumimoji="0" lang="en-US" altLang="en-US" i="0" u="none" strike="noStrike" cap="none" normalizeH="0" baseline="0" dirty="0" err="1">
                <a:ln>
                  <a:noFill/>
                </a:ln>
                <a:solidFill>
                  <a:schemeClr val="accent5">
                    <a:lumMod val="75000"/>
                  </a:schemeClr>
                </a:solidFill>
                <a:effectLst/>
                <a:latin typeface="Consolas" panose="020B0609020204030204" pitchFamily="49" charset="0"/>
                <a:cs typeface="Consolas" panose="020B0609020204030204" pitchFamily="49" charset="0"/>
              </a:rPr>
              <a:t>Iconfig</a:t>
            </a:r>
            <a:r>
              <a:rPr kumimoji="0" lang="en-US" altLang="en-US"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&gt;(),</a:t>
            </a:r>
          </a:p>
          <a:p>
            <a:pPr lvl="0">
              <a:spcBef>
                <a:spcPct val="0"/>
              </a:spcBef>
            </a:pPr>
            <a:r>
              <a:rPr lang="en-US" altLang="en-US" dirty="0">
                <a:latin typeface="Consolas" panose="020B0609020204030204" pitchFamily="49" charset="0"/>
                <a:cs typeface="Consolas" panose="020B0609020204030204" pitchFamily="49" charset="0"/>
              </a:rPr>
              <a:t>                orca::</a:t>
            </a:r>
            <a:r>
              <a:rPr lang="en-US" altLang="en-US" b="1" dirty="0">
                <a:latin typeface="Consolas" panose="020B0609020204030204" pitchFamily="49" charset="0"/>
                <a:cs typeface="Consolas" panose="020B0609020204030204" pitchFamily="49" charset="0"/>
              </a:rPr>
              <a:t>Realizes&lt;</a:t>
            </a:r>
            <a:r>
              <a:rPr lang="en-US" altLang="en-US" b="1" dirty="0" err="1">
                <a:solidFill>
                  <a:srgbClr val="0070C0"/>
                </a:solidFill>
                <a:latin typeface="Consolas" panose="020B0609020204030204" pitchFamily="49" charset="0"/>
                <a:cs typeface="Consolas" panose="020B0609020204030204" pitchFamily="49" charset="0"/>
              </a:rPr>
              <a:t>IGreeter</a:t>
            </a:r>
            <a:r>
              <a:rPr lang="en-US" altLang="en-US" dirty="0">
                <a:latin typeface="Consolas" panose="020B0609020204030204" pitchFamily="49" charset="0"/>
                <a:cs typeface="Consolas" panose="020B0609020204030204" pitchFamily="49" charset="0"/>
              </a:rPr>
              <a:t>&gt;() );</a:t>
            </a:r>
          </a:p>
        </p:txBody>
      </p:sp>
      <p:sp>
        <p:nvSpPr>
          <p:cNvPr id="11" name="Rectangle 4"/>
          <p:cNvSpPr>
            <a:spLocks noChangeArrowheads="1"/>
          </p:cNvSpPr>
          <p:nvPr/>
        </p:nvSpPr>
        <p:spPr bwMode="auto">
          <a:xfrm>
            <a:off x="6181218" y="1452319"/>
            <a:ext cx="5707012" cy="3416320"/>
          </a:xfrm>
          <a:prstGeom prst="rect">
            <a:avLst/>
          </a:prstGeom>
          <a:solidFill>
            <a:srgbClr val="F5FFE1"/>
          </a:solidFill>
          <a:ln/>
        </p:spPr>
        <p:style>
          <a:lnRef idx="0">
            <a:schemeClr val="accent5"/>
          </a:lnRef>
          <a:fillRef idx="3">
            <a:schemeClr val="accent5"/>
          </a:fillRef>
          <a:effectRef idx="3">
            <a:schemeClr val="accent5"/>
          </a:effectRef>
          <a:fontRef idx="minor">
            <a:schemeClr val="lt1"/>
          </a:fontRef>
        </p:style>
        <p:txBody>
          <a:bodyPr vert="horz" wrap="non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lvl="0">
              <a:spcBef>
                <a:spcPct val="0"/>
              </a:spcBef>
            </a:pPr>
            <a:r>
              <a:rPr lang="en-US" altLang="en-US" dirty="0">
                <a:latin typeface="Consolas" panose="020B0609020204030204" pitchFamily="49" charset="0"/>
                <a:cs typeface="Consolas" panose="020B0609020204030204" pitchFamily="49" charset="0"/>
              </a:rPr>
              <a:t>class </a:t>
            </a:r>
            <a:r>
              <a:rPr lang="en-US" altLang="en-US" b="1" dirty="0" err="1">
                <a:solidFill>
                  <a:srgbClr val="C00000"/>
                </a:solidFill>
                <a:latin typeface="Consolas" panose="020B0609020204030204" pitchFamily="49" charset="0"/>
                <a:cs typeface="Consolas" panose="020B0609020204030204" pitchFamily="49" charset="0"/>
              </a:rPr>
              <a:t>MyGreeterService</a:t>
            </a:r>
            <a:r>
              <a:rPr lang="en-US" altLang="en-US" dirty="0">
                <a:solidFill>
                  <a:srgbClr val="C00000"/>
                </a:solidFill>
                <a:latin typeface="Consolas" panose="020B0609020204030204" pitchFamily="49" charset="0"/>
                <a:cs typeface="Consolas" panose="020B0609020204030204" pitchFamily="49" charset="0"/>
              </a:rPr>
              <a:t> </a:t>
            </a:r>
            <a:r>
              <a:rPr lang="en-US" altLang="en-US" dirty="0">
                <a:latin typeface="Consolas" panose="020B0609020204030204" pitchFamily="49" charset="0"/>
                <a:cs typeface="Consolas" panose="020B0609020204030204" pitchFamily="49" charset="0"/>
              </a:rPr>
              <a:t>: public </a:t>
            </a:r>
            <a:r>
              <a:rPr lang="en-US" altLang="en-US" b="1" dirty="0" err="1">
                <a:solidFill>
                  <a:schemeClr val="accent3"/>
                </a:solidFill>
                <a:latin typeface="Consolas" panose="020B0609020204030204" pitchFamily="49" charset="0"/>
                <a:cs typeface="Consolas" panose="020B0609020204030204" pitchFamily="49" charset="0"/>
              </a:rPr>
              <a:t>IGreeter</a:t>
            </a:r>
            <a:endParaRPr lang="en-US" altLang="en-US" b="1" dirty="0">
              <a:solidFill>
                <a:schemeClr val="accent3"/>
              </a:solidFill>
              <a:latin typeface="Consolas" panose="020B0609020204030204" pitchFamily="49" charset="0"/>
              <a:cs typeface="Consolas" panose="020B0609020204030204" pitchFamily="49" charset="0"/>
            </a:endParaRPr>
          </a:p>
          <a:p>
            <a:pPr lvl="0">
              <a:spcBef>
                <a:spcPct val="0"/>
              </a:spcBef>
            </a:pPr>
            <a:r>
              <a:rPr lang="en-US" altLang="en-US" dirty="0">
                <a:latin typeface="Consolas" panose="020B0609020204030204" pitchFamily="49" charset="0"/>
                <a:cs typeface="Consolas" panose="020B0609020204030204" pitchFamily="49" charset="0"/>
              </a:rPr>
              <a:t>{</a:t>
            </a:r>
          </a:p>
          <a:p>
            <a:pPr lvl="0">
              <a:spcBef>
                <a:spcPct val="0"/>
              </a:spcBef>
            </a:pPr>
            <a:r>
              <a:rPr lang="en-US" altLang="en-US" dirty="0">
                <a:latin typeface="Consolas" panose="020B0609020204030204" pitchFamily="49" charset="0"/>
                <a:cs typeface="Consolas" panose="020B0609020204030204" pitchFamily="49" charset="0"/>
              </a:rPr>
              <a:t>public:</a:t>
            </a:r>
          </a:p>
          <a:p>
            <a:pPr lvl="0">
              <a:spcBef>
                <a:spcPct val="0"/>
              </a:spcBef>
            </a:pPr>
            <a:r>
              <a:rPr lang="en-US" altLang="en-US" dirty="0">
                <a:latin typeface="Consolas" panose="020B0609020204030204" pitchFamily="49" charset="0"/>
                <a:cs typeface="Consolas" panose="020B0609020204030204" pitchFamily="49" charset="0"/>
              </a:rPr>
              <a:t>   </a:t>
            </a:r>
            <a:r>
              <a:rPr lang="en-US" altLang="en-US" dirty="0" err="1">
                <a:latin typeface="Consolas" panose="020B0609020204030204" pitchFamily="49" charset="0"/>
                <a:cs typeface="Consolas" panose="020B0609020204030204" pitchFamily="49" charset="0"/>
              </a:rPr>
              <a:t>MyGreeterService</a:t>
            </a:r>
            <a:r>
              <a:rPr lang="en-US" altLang="en-US" dirty="0">
                <a:latin typeface="Consolas" panose="020B0609020204030204" pitchFamily="49" charset="0"/>
                <a:cs typeface="Consolas" panose="020B0609020204030204" pitchFamily="49" charset="0"/>
              </a:rPr>
              <a:t>(</a:t>
            </a:r>
            <a:r>
              <a:rPr lang="en-US" altLang="en-US" b="1" dirty="0" err="1">
                <a:solidFill>
                  <a:schemeClr val="accent5">
                    <a:lumMod val="75000"/>
                  </a:schemeClr>
                </a:solidFill>
                <a:latin typeface="Consolas" panose="020B0609020204030204" pitchFamily="49" charset="0"/>
                <a:cs typeface="Consolas" panose="020B0609020204030204" pitchFamily="49" charset="0"/>
              </a:rPr>
              <a:t>sds</a:t>
            </a:r>
            <a:r>
              <a:rPr lang="en-US" altLang="en-US" b="1" dirty="0">
                <a:solidFill>
                  <a:schemeClr val="accent5">
                    <a:lumMod val="75000"/>
                  </a:schemeClr>
                </a:solidFill>
                <a:latin typeface="Consolas" panose="020B0609020204030204" pitchFamily="49" charset="0"/>
                <a:cs typeface="Consolas" panose="020B0609020204030204" pitchFamily="49" charset="0"/>
              </a:rPr>
              <a:t>::</a:t>
            </a:r>
            <a:r>
              <a:rPr lang="en-US" altLang="en-US" b="1" dirty="0" err="1">
                <a:solidFill>
                  <a:schemeClr val="accent5">
                    <a:lumMod val="75000"/>
                  </a:schemeClr>
                </a:solidFill>
                <a:latin typeface="Consolas" panose="020B0609020204030204" pitchFamily="49" charset="0"/>
                <a:cs typeface="Consolas" panose="020B0609020204030204" pitchFamily="49" charset="0"/>
              </a:rPr>
              <a:t>ILogger</a:t>
            </a:r>
            <a:r>
              <a:rPr lang="en-US" altLang="en-US" dirty="0">
                <a:latin typeface="Consolas" panose="020B0609020204030204" pitchFamily="49" charset="0"/>
                <a:cs typeface="Consolas" panose="020B0609020204030204" pitchFamily="49" charset="0"/>
              </a:rPr>
              <a:t>&amp; log, </a:t>
            </a:r>
            <a:r>
              <a:rPr lang="en-US" altLang="en-US" b="1" dirty="0" err="1">
                <a:solidFill>
                  <a:schemeClr val="accent5">
                    <a:lumMod val="75000"/>
                  </a:schemeClr>
                </a:solidFill>
                <a:latin typeface="Consolas" panose="020B0609020204030204" pitchFamily="49" charset="0"/>
                <a:cs typeface="Consolas" panose="020B0609020204030204" pitchFamily="49" charset="0"/>
              </a:rPr>
              <a:t>sds</a:t>
            </a:r>
            <a:r>
              <a:rPr lang="en-US" altLang="en-US" b="1" dirty="0">
                <a:solidFill>
                  <a:schemeClr val="accent5">
                    <a:lumMod val="75000"/>
                  </a:schemeClr>
                </a:solidFill>
                <a:latin typeface="Consolas" panose="020B0609020204030204" pitchFamily="49" charset="0"/>
                <a:cs typeface="Consolas" panose="020B0609020204030204" pitchFamily="49" charset="0"/>
              </a:rPr>
              <a:t>::config::</a:t>
            </a:r>
            <a:r>
              <a:rPr lang="en-US" altLang="en-US" b="1" dirty="0" err="1">
                <a:solidFill>
                  <a:schemeClr val="accent5">
                    <a:lumMod val="75000"/>
                  </a:schemeClr>
                </a:solidFill>
                <a:latin typeface="Consolas" panose="020B0609020204030204" pitchFamily="49" charset="0"/>
                <a:cs typeface="Consolas" panose="020B0609020204030204" pitchFamily="49" charset="0"/>
              </a:rPr>
              <a:t>IConfig</a:t>
            </a:r>
            <a:r>
              <a:rPr lang="en-US" altLang="en-US" dirty="0">
                <a:latin typeface="Consolas" panose="020B0609020204030204" pitchFamily="49" charset="0"/>
                <a:cs typeface="Consolas" panose="020B0609020204030204" pitchFamily="49" charset="0"/>
              </a:rPr>
              <a:t>&amp; </a:t>
            </a:r>
            <a:r>
              <a:rPr lang="en-US" altLang="en-US" dirty="0" err="1">
                <a:latin typeface="Consolas" panose="020B0609020204030204" pitchFamily="49" charset="0"/>
                <a:cs typeface="Consolas" panose="020B0609020204030204" pitchFamily="49" charset="0"/>
              </a:rPr>
              <a:t>cfg</a:t>
            </a:r>
            <a:r>
              <a:rPr lang="en-US" altLang="en-US" dirty="0">
                <a:latin typeface="Consolas" panose="020B0609020204030204" pitchFamily="49" charset="0"/>
                <a:cs typeface="Consolas" panose="020B0609020204030204" pitchFamily="49" charset="0"/>
              </a:rPr>
              <a:t>)</a:t>
            </a:r>
          </a:p>
          <a:p>
            <a:pPr lvl="0">
              <a:spcBef>
                <a:spcPct val="0"/>
              </a:spcBef>
            </a:pPr>
            <a:r>
              <a:rPr lang="en-US" altLang="en-US" dirty="0">
                <a:latin typeface="Consolas" panose="020B0609020204030204" pitchFamily="49" charset="0"/>
                <a:cs typeface="Consolas" panose="020B0609020204030204" pitchFamily="49" charset="0"/>
              </a:rPr>
              <a:t>     : log_(log), </a:t>
            </a:r>
            <a:r>
              <a:rPr lang="en-US" altLang="en-US" dirty="0" err="1">
                <a:latin typeface="Consolas" panose="020B0609020204030204" pitchFamily="49" charset="0"/>
                <a:cs typeface="Consolas" panose="020B0609020204030204" pitchFamily="49" charset="0"/>
              </a:rPr>
              <a:t>cfg</a:t>
            </a:r>
            <a:r>
              <a:rPr lang="en-US" altLang="en-US" dirty="0">
                <a:latin typeface="Consolas" panose="020B0609020204030204" pitchFamily="49" charset="0"/>
                <a:cs typeface="Consolas" panose="020B0609020204030204" pitchFamily="49" charset="0"/>
              </a:rPr>
              <a:t>_(</a:t>
            </a:r>
            <a:r>
              <a:rPr lang="en-US" altLang="en-US" dirty="0" err="1">
                <a:latin typeface="Consolas" panose="020B0609020204030204" pitchFamily="49" charset="0"/>
                <a:cs typeface="Consolas" panose="020B0609020204030204" pitchFamily="49" charset="0"/>
              </a:rPr>
              <a:t>cfg</a:t>
            </a:r>
            <a:r>
              <a:rPr lang="en-US" altLang="en-US" dirty="0">
                <a:latin typeface="Consolas" panose="020B0609020204030204" pitchFamily="49" charset="0"/>
                <a:cs typeface="Consolas" panose="020B0609020204030204" pitchFamily="49" charset="0"/>
              </a:rPr>
              <a:t>)</a:t>
            </a:r>
          </a:p>
          <a:p>
            <a:pPr lvl="0">
              <a:spcBef>
                <a:spcPct val="0"/>
              </a:spcBef>
            </a:pPr>
            <a:r>
              <a:rPr lang="en-US" altLang="en-US" dirty="0">
                <a:latin typeface="Consolas" panose="020B0609020204030204" pitchFamily="49" charset="0"/>
                <a:cs typeface="Consolas" panose="020B0609020204030204" pitchFamily="49" charset="0"/>
              </a:rPr>
              <a:t>   {}</a:t>
            </a:r>
          </a:p>
          <a:p>
            <a:pPr lvl="0">
              <a:spcBef>
                <a:spcPct val="0"/>
              </a:spcBef>
            </a:pPr>
            <a:endParaRPr lang="en-US" altLang="en-US" dirty="0">
              <a:latin typeface="Consolas" panose="020B0609020204030204" pitchFamily="49" charset="0"/>
              <a:cs typeface="Consolas" panose="020B0609020204030204" pitchFamily="49" charset="0"/>
            </a:endParaRPr>
          </a:p>
          <a:p>
            <a:pPr lvl="0">
              <a:spcBef>
                <a:spcPct val="0"/>
              </a:spcBef>
            </a:pPr>
            <a:r>
              <a:rPr lang="en-US" altLang="en-US" dirty="0">
                <a:latin typeface="Consolas" panose="020B0609020204030204" pitchFamily="49" charset="0"/>
                <a:cs typeface="Consolas" panose="020B0609020204030204" pitchFamily="49" charset="0"/>
              </a:rPr>
              <a:t>   virtual void greet(</a:t>
            </a:r>
            <a:r>
              <a:rPr lang="en-US" altLang="en-US" dirty="0" err="1">
                <a:latin typeface="Consolas" panose="020B0609020204030204" pitchFamily="49" charset="0"/>
                <a:cs typeface="Consolas" panose="020B0609020204030204" pitchFamily="49" charset="0"/>
              </a:rPr>
              <a:t>const</a:t>
            </a:r>
            <a:r>
              <a:rPr lang="en-US" altLang="en-US" dirty="0">
                <a:latin typeface="Consolas" panose="020B0609020204030204" pitchFamily="49" charset="0"/>
                <a:cs typeface="Consolas" panose="020B0609020204030204" pitchFamily="49" charset="0"/>
              </a:rPr>
              <a:t> char* name) override {</a:t>
            </a:r>
          </a:p>
          <a:p>
            <a:pPr lvl="0">
              <a:spcBef>
                <a:spcPct val="0"/>
              </a:spcBef>
            </a:pPr>
            <a:r>
              <a:rPr lang="en-US" altLang="en-US" dirty="0">
                <a:latin typeface="Consolas" panose="020B0609020204030204" pitchFamily="49" charset="0"/>
                <a:cs typeface="Consolas" panose="020B0609020204030204" pitchFamily="49" charset="0"/>
              </a:rPr>
              <a:t>      </a:t>
            </a:r>
            <a:r>
              <a:rPr lang="en-US" altLang="en-US" dirty="0" err="1">
                <a:latin typeface="Consolas" panose="020B0609020204030204" pitchFamily="49" charset="0"/>
                <a:cs typeface="Consolas" panose="020B0609020204030204" pitchFamily="49" charset="0"/>
              </a:rPr>
              <a:t>log_.notice</a:t>
            </a:r>
            <a:r>
              <a:rPr lang="en-US" altLang="en-US" dirty="0">
                <a:latin typeface="Consolas" panose="020B0609020204030204" pitchFamily="49" charset="0"/>
                <a:cs typeface="Consolas" panose="020B0609020204030204" pitchFamily="49" charset="0"/>
              </a:rPr>
              <a:t>(</a:t>
            </a:r>
            <a:r>
              <a:rPr lang="en-US" altLang="en-US" dirty="0" err="1">
                <a:latin typeface="Consolas" panose="020B0609020204030204" pitchFamily="49" charset="0"/>
                <a:cs typeface="Consolas" panose="020B0609020204030204" pitchFamily="49" charset="0"/>
              </a:rPr>
              <a:t>cfg</a:t>
            </a:r>
            <a:r>
              <a:rPr lang="en-US" altLang="en-US" dirty="0">
                <a:latin typeface="Consolas" panose="020B0609020204030204" pitchFamily="49" charset="0"/>
                <a:cs typeface="Consolas" panose="020B0609020204030204" pitchFamily="49" charset="0"/>
              </a:rPr>
              <a:t>_.</a:t>
            </a:r>
            <a:r>
              <a:rPr lang="en-US" altLang="en-US" dirty="0" err="1">
                <a:latin typeface="Consolas" panose="020B0609020204030204" pitchFamily="49" charset="0"/>
                <a:cs typeface="Consolas" panose="020B0609020204030204" pitchFamily="49" charset="0"/>
              </a:rPr>
              <a:t>str</a:t>
            </a:r>
            <a:r>
              <a:rPr lang="en-US" altLang="en-US" dirty="0">
                <a:latin typeface="Consolas" panose="020B0609020204030204" pitchFamily="49" charset="0"/>
                <a:cs typeface="Consolas" panose="020B0609020204030204" pitchFamily="49" charset="0"/>
              </a:rPr>
              <a:t>("greeting", "SALUTATIONS, %s"), name);</a:t>
            </a:r>
          </a:p>
          <a:p>
            <a:pPr lvl="0">
              <a:spcBef>
                <a:spcPct val="0"/>
              </a:spcBef>
            </a:pPr>
            <a:r>
              <a:rPr lang="en-US" altLang="en-US" dirty="0">
                <a:latin typeface="Consolas" panose="020B0609020204030204" pitchFamily="49" charset="0"/>
                <a:cs typeface="Consolas" panose="020B0609020204030204" pitchFamily="49" charset="0"/>
              </a:rPr>
              <a:t>   }</a:t>
            </a:r>
          </a:p>
          <a:p>
            <a:pPr lvl="0">
              <a:spcBef>
                <a:spcPct val="0"/>
              </a:spcBef>
            </a:pPr>
            <a:endParaRPr lang="en-US" altLang="en-US" dirty="0">
              <a:latin typeface="Consolas" panose="020B0609020204030204" pitchFamily="49" charset="0"/>
              <a:cs typeface="Consolas" panose="020B0609020204030204" pitchFamily="49" charset="0"/>
            </a:endParaRPr>
          </a:p>
          <a:p>
            <a:pPr lvl="0">
              <a:spcBef>
                <a:spcPct val="0"/>
              </a:spcBef>
            </a:pPr>
            <a:r>
              <a:rPr lang="en-US" altLang="en-US" dirty="0">
                <a:latin typeface="Consolas" panose="020B0609020204030204" pitchFamily="49" charset="0"/>
                <a:cs typeface="Consolas" panose="020B0609020204030204" pitchFamily="49" charset="0"/>
              </a:rPr>
              <a:t>   void </a:t>
            </a:r>
            <a:r>
              <a:rPr lang="en-US" altLang="en-US" dirty="0" err="1">
                <a:latin typeface="Consolas" panose="020B0609020204030204" pitchFamily="49" charset="0"/>
                <a:cs typeface="Consolas" panose="020B0609020204030204" pitchFamily="49" charset="0"/>
              </a:rPr>
              <a:t>setGreeting</a:t>
            </a:r>
            <a:r>
              <a:rPr lang="en-US" altLang="en-US" dirty="0">
                <a:latin typeface="Consolas" panose="020B0609020204030204" pitchFamily="49" charset="0"/>
                <a:cs typeface="Consolas" panose="020B0609020204030204" pitchFamily="49" charset="0"/>
              </a:rPr>
              <a:t>(</a:t>
            </a:r>
            <a:r>
              <a:rPr lang="en-US" altLang="en-US" dirty="0" err="1">
                <a:latin typeface="Consolas" panose="020B0609020204030204" pitchFamily="49" charset="0"/>
                <a:cs typeface="Consolas" panose="020B0609020204030204" pitchFamily="49" charset="0"/>
              </a:rPr>
              <a:t>const</a:t>
            </a:r>
            <a:r>
              <a:rPr lang="en-US" altLang="en-US" dirty="0">
                <a:latin typeface="Consolas" panose="020B0609020204030204" pitchFamily="49" charset="0"/>
                <a:cs typeface="Consolas" panose="020B0609020204030204" pitchFamily="49" charset="0"/>
              </a:rPr>
              <a:t> char* </a:t>
            </a:r>
            <a:r>
              <a:rPr lang="en-US" altLang="en-US" dirty="0" err="1">
                <a:latin typeface="Consolas" panose="020B0609020204030204" pitchFamily="49" charset="0"/>
                <a:cs typeface="Consolas" panose="020B0609020204030204" pitchFamily="49" charset="0"/>
              </a:rPr>
              <a:t>newGreeting</a:t>
            </a:r>
            <a:r>
              <a:rPr lang="en-US" altLang="en-US" dirty="0">
                <a:latin typeface="Consolas" panose="020B0609020204030204" pitchFamily="49" charset="0"/>
                <a:cs typeface="Consolas" panose="020B0609020204030204" pitchFamily="49" charset="0"/>
              </a:rPr>
              <a:t>) {</a:t>
            </a:r>
          </a:p>
          <a:p>
            <a:pPr lvl="0">
              <a:spcBef>
                <a:spcPct val="0"/>
              </a:spcBef>
            </a:pPr>
            <a:r>
              <a:rPr lang="en-US" altLang="en-US" dirty="0">
                <a:latin typeface="Consolas" panose="020B0609020204030204" pitchFamily="49" charset="0"/>
                <a:cs typeface="Consolas" panose="020B0609020204030204" pitchFamily="49" charset="0"/>
              </a:rPr>
              <a:t>      </a:t>
            </a:r>
            <a:r>
              <a:rPr lang="en-US" altLang="en-US" dirty="0" err="1">
                <a:latin typeface="Consolas" panose="020B0609020204030204" pitchFamily="49" charset="0"/>
                <a:cs typeface="Consolas" panose="020B0609020204030204" pitchFamily="49" charset="0"/>
              </a:rPr>
              <a:t>cfg</a:t>
            </a:r>
            <a:r>
              <a:rPr lang="en-US" altLang="en-US" dirty="0">
                <a:latin typeface="Consolas" panose="020B0609020204030204" pitchFamily="49" charset="0"/>
                <a:cs typeface="Consolas" panose="020B0609020204030204" pitchFamily="49" charset="0"/>
              </a:rPr>
              <a:t>_.set("greeting", </a:t>
            </a:r>
            <a:r>
              <a:rPr lang="en-US" altLang="en-US" dirty="0" err="1">
                <a:latin typeface="Consolas" panose="020B0609020204030204" pitchFamily="49" charset="0"/>
                <a:cs typeface="Consolas" panose="020B0609020204030204" pitchFamily="49" charset="0"/>
              </a:rPr>
              <a:t>newGreeting</a:t>
            </a:r>
            <a:r>
              <a:rPr lang="en-US" altLang="en-US" dirty="0">
                <a:latin typeface="Consolas" panose="020B0609020204030204" pitchFamily="49" charset="0"/>
                <a:cs typeface="Consolas" panose="020B0609020204030204" pitchFamily="49" charset="0"/>
              </a:rPr>
              <a:t>);</a:t>
            </a:r>
          </a:p>
          <a:p>
            <a:pPr lvl="0">
              <a:spcBef>
                <a:spcPct val="0"/>
              </a:spcBef>
            </a:pPr>
            <a:r>
              <a:rPr lang="en-US" altLang="en-US" dirty="0">
                <a:latin typeface="Consolas" panose="020B0609020204030204" pitchFamily="49" charset="0"/>
                <a:cs typeface="Consolas" panose="020B0609020204030204" pitchFamily="49" charset="0"/>
              </a:rPr>
              <a:t>   }</a:t>
            </a:r>
          </a:p>
          <a:p>
            <a:pPr lvl="0">
              <a:spcBef>
                <a:spcPct val="0"/>
              </a:spcBef>
            </a:pPr>
            <a:r>
              <a:rPr lang="en-US" altLang="en-US" dirty="0">
                <a:latin typeface="Consolas" panose="020B0609020204030204" pitchFamily="49" charset="0"/>
                <a:cs typeface="Consolas" panose="020B0609020204030204" pitchFamily="49" charset="0"/>
              </a:rPr>
              <a:t>private:</a:t>
            </a:r>
          </a:p>
          <a:p>
            <a:pPr lvl="0">
              <a:spcBef>
                <a:spcPct val="0"/>
              </a:spcBef>
            </a:pPr>
            <a:r>
              <a:rPr lang="en-US" altLang="en-US" b="1" dirty="0">
                <a:latin typeface="Consolas" panose="020B0609020204030204" pitchFamily="49" charset="0"/>
                <a:cs typeface="Consolas" panose="020B0609020204030204" pitchFamily="49" charset="0"/>
              </a:rPr>
              <a:t>   </a:t>
            </a:r>
            <a:r>
              <a:rPr lang="en-US" altLang="en-US" b="1" dirty="0" err="1">
                <a:solidFill>
                  <a:schemeClr val="accent5">
                    <a:lumMod val="75000"/>
                  </a:schemeClr>
                </a:solidFill>
                <a:latin typeface="Consolas" panose="020B0609020204030204" pitchFamily="49" charset="0"/>
                <a:cs typeface="Consolas" panose="020B0609020204030204" pitchFamily="49" charset="0"/>
              </a:rPr>
              <a:t>sds</a:t>
            </a:r>
            <a:r>
              <a:rPr lang="en-US" altLang="en-US" b="1" dirty="0">
                <a:solidFill>
                  <a:schemeClr val="accent5">
                    <a:lumMod val="75000"/>
                  </a:schemeClr>
                </a:solidFill>
                <a:latin typeface="Consolas" panose="020B0609020204030204" pitchFamily="49" charset="0"/>
                <a:cs typeface="Consolas" panose="020B0609020204030204" pitchFamily="49" charset="0"/>
              </a:rPr>
              <a:t>::</a:t>
            </a:r>
            <a:r>
              <a:rPr lang="en-US" altLang="en-US" b="1" dirty="0" err="1">
                <a:solidFill>
                  <a:schemeClr val="accent5">
                    <a:lumMod val="75000"/>
                  </a:schemeClr>
                </a:solidFill>
                <a:latin typeface="Consolas" panose="020B0609020204030204" pitchFamily="49" charset="0"/>
                <a:cs typeface="Consolas" panose="020B0609020204030204" pitchFamily="49" charset="0"/>
              </a:rPr>
              <a:t>ILogger</a:t>
            </a:r>
            <a:r>
              <a:rPr lang="en-US" altLang="en-US" dirty="0">
                <a:latin typeface="Consolas" panose="020B0609020204030204" pitchFamily="49" charset="0"/>
                <a:cs typeface="Consolas" panose="020B0609020204030204" pitchFamily="49" charset="0"/>
              </a:rPr>
              <a:t>&amp; log_;</a:t>
            </a:r>
          </a:p>
          <a:p>
            <a:pPr lvl="0">
              <a:spcBef>
                <a:spcPct val="0"/>
              </a:spcBef>
            </a:pPr>
            <a:r>
              <a:rPr lang="en-US" altLang="en-US" dirty="0">
                <a:latin typeface="Consolas" panose="020B0609020204030204" pitchFamily="49" charset="0"/>
                <a:cs typeface="Consolas" panose="020B0609020204030204" pitchFamily="49" charset="0"/>
              </a:rPr>
              <a:t>   </a:t>
            </a:r>
            <a:r>
              <a:rPr lang="en-US" altLang="en-US" b="1" dirty="0" err="1">
                <a:solidFill>
                  <a:schemeClr val="accent5">
                    <a:lumMod val="75000"/>
                  </a:schemeClr>
                </a:solidFill>
                <a:latin typeface="Consolas" panose="020B0609020204030204" pitchFamily="49" charset="0"/>
                <a:cs typeface="Consolas" panose="020B0609020204030204" pitchFamily="49" charset="0"/>
              </a:rPr>
              <a:t>sds</a:t>
            </a:r>
            <a:r>
              <a:rPr lang="en-US" altLang="en-US" b="1" dirty="0">
                <a:solidFill>
                  <a:schemeClr val="accent5">
                    <a:lumMod val="75000"/>
                  </a:schemeClr>
                </a:solidFill>
                <a:latin typeface="Consolas" panose="020B0609020204030204" pitchFamily="49" charset="0"/>
                <a:cs typeface="Consolas" panose="020B0609020204030204" pitchFamily="49" charset="0"/>
              </a:rPr>
              <a:t>::config::</a:t>
            </a:r>
            <a:r>
              <a:rPr lang="en-US" altLang="en-US" b="1" dirty="0" err="1">
                <a:solidFill>
                  <a:schemeClr val="accent5">
                    <a:lumMod val="75000"/>
                  </a:schemeClr>
                </a:solidFill>
                <a:latin typeface="Consolas" panose="020B0609020204030204" pitchFamily="49" charset="0"/>
                <a:cs typeface="Consolas" panose="020B0609020204030204" pitchFamily="49" charset="0"/>
              </a:rPr>
              <a:t>IConfig</a:t>
            </a:r>
            <a:r>
              <a:rPr lang="en-US" altLang="en-US" dirty="0">
                <a:latin typeface="Consolas" panose="020B0609020204030204" pitchFamily="49" charset="0"/>
                <a:cs typeface="Consolas" panose="020B0609020204030204" pitchFamily="49" charset="0"/>
              </a:rPr>
              <a:t>&amp; </a:t>
            </a:r>
            <a:r>
              <a:rPr lang="en-US" altLang="en-US" dirty="0" err="1">
                <a:latin typeface="Consolas" panose="020B0609020204030204" pitchFamily="49" charset="0"/>
                <a:cs typeface="Consolas" panose="020B0609020204030204" pitchFamily="49" charset="0"/>
              </a:rPr>
              <a:t>cfg</a:t>
            </a:r>
            <a:r>
              <a:rPr lang="en-US" altLang="en-US" dirty="0">
                <a:latin typeface="Consolas" panose="020B0609020204030204" pitchFamily="49" charset="0"/>
                <a:cs typeface="Consolas" panose="020B0609020204030204" pitchFamily="49" charset="0"/>
              </a:rPr>
              <a:t>_;</a:t>
            </a:r>
          </a:p>
          <a:p>
            <a:pPr lvl="0">
              <a:spcBef>
                <a:spcPct val="0"/>
              </a:spcBef>
            </a:pPr>
            <a:r>
              <a:rPr lang="en-US" altLang="en-US" dirty="0">
                <a:latin typeface="Consolas" panose="020B0609020204030204" pitchFamily="49" charset="0"/>
                <a:cs typeface="Consolas" panose="020B0609020204030204" pitchFamily="49" charset="0"/>
              </a:rPr>
              <a:t>};</a:t>
            </a:r>
          </a:p>
        </p:txBody>
      </p:sp>
      <p:sp>
        <p:nvSpPr>
          <p:cNvPr id="5" name="Rounded Rectangular Callout 4"/>
          <p:cNvSpPr/>
          <p:nvPr/>
        </p:nvSpPr>
        <p:spPr>
          <a:xfrm>
            <a:off x="6419850" y="137684"/>
            <a:ext cx="3365500" cy="1074052"/>
          </a:xfrm>
          <a:prstGeom prst="wedgeRoundRectCallout">
            <a:avLst>
              <a:gd name="adj1" fmla="val -20309"/>
              <a:gd name="adj2" fmla="val 8091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I’m just a DI-based class.</a:t>
            </a:r>
            <a:br>
              <a:rPr lang="en-US" dirty="0"/>
            </a:br>
            <a:r>
              <a:rPr lang="en-US" dirty="0"/>
              <a:t>I have no dependencies on ORCA or any specific Logger/Config</a:t>
            </a:r>
          </a:p>
        </p:txBody>
      </p:sp>
      <p:sp>
        <p:nvSpPr>
          <p:cNvPr id="7" name="Line Callout 1 6"/>
          <p:cNvSpPr/>
          <p:nvPr/>
        </p:nvSpPr>
        <p:spPr>
          <a:xfrm>
            <a:off x="10052050" y="1169432"/>
            <a:ext cx="1968241" cy="335038"/>
          </a:xfrm>
          <a:prstGeom prst="borderCallout1">
            <a:avLst>
              <a:gd name="adj1" fmla="val 50970"/>
              <a:gd name="adj2" fmla="val -750"/>
              <a:gd name="adj3" fmla="val 120583"/>
              <a:gd name="adj4" fmla="val -24576"/>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1 </a:t>
            </a:r>
            <a:r>
              <a:rPr lang="en-US" sz="1600" b="1" dirty="0">
                <a:solidFill>
                  <a:schemeClr val="accent3"/>
                </a:solidFill>
                <a:cs typeface="Consolas" panose="020B0609020204030204" pitchFamily="49" charset="0"/>
              </a:rPr>
              <a:t>provided</a:t>
            </a:r>
            <a:r>
              <a:rPr lang="en-US" sz="1600" b="1" dirty="0"/>
              <a:t> </a:t>
            </a:r>
            <a:r>
              <a:rPr lang="en-US" sz="1600" dirty="0"/>
              <a:t>interface</a:t>
            </a:r>
          </a:p>
        </p:txBody>
      </p:sp>
      <p:sp>
        <p:nvSpPr>
          <p:cNvPr id="10" name="Line Callout 1 9"/>
          <p:cNvSpPr/>
          <p:nvPr/>
        </p:nvSpPr>
        <p:spPr>
          <a:xfrm>
            <a:off x="10052050" y="1557933"/>
            <a:ext cx="1968241" cy="321668"/>
          </a:xfrm>
          <a:prstGeom prst="borderCallout1">
            <a:avLst>
              <a:gd name="adj1" fmla="val 53525"/>
              <a:gd name="adj2" fmla="val -678"/>
              <a:gd name="adj3" fmla="val 155839"/>
              <a:gd name="adj4" fmla="val -53954"/>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2 </a:t>
            </a:r>
            <a:r>
              <a:rPr lang="en-US" sz="1600" b="1" dirty="0">
                <a:solidFill>
                  <a:schemeClr val="accent5">
                    <a:lumMod val="75000"/>
                  </a:schemeClr>
                </a:solidFill>
                <a:cs typeface="Consolas" panose="020B0609020204030204" pitchFamily="49" charset="0"/>
              </a:rPr>
              <a:t>required</a:t>
            </a:r>
            <a:r>
              <a:rPr lang="en-US" sz="2000" b="1" dirty="0"/>
              <a:t> </a:t>
            </a:r>
            <a:r>
              <a:rPr lang="en-US" sz="1600" dirty="0"/>
              <a:t>interfaces</a:t>
            </a:r>
          </a:p>
        </p:txBody>
      </p:sp>
      <p:cxnSp>
        <p:nvCxnSpPr>
          <p:cNvPr id="12" name="Straight Connector 11"/>
          <p:cNvCxnSpPr>
            <a:stCxn id="10" idx="1"/>
          </p:cNvCxnSpPr>
          <p:nvPr/>
        </p:nvCxnSpPr>
        <p:spPr>
          <a:xfrm flipH="1">
            <a:off x="10941051" y="1879601"/>
            <a:ext cx="95120" cy="203199"/>
          </a:xfrm>
          <a:prstGeom prst="line">
            <a:avLst/>
          </a:prstGeom>
        </p:spPr>
        <p:style>
          <a:lnRef idx="2">
            <a:schemeClr val="accent1"/>
          </a:lnRef>
          <a:fillRef idx="0">
            <a:schemeClr val="accent1"/>
          </a:fillRef>
          <a:effectRef idx="1">
            <a:schemeClr val="accent1"/>
          </a:effectRef>
          <a:fontRef idx="minor">
            <a:schemeClr val="tx1"/>
          </a:fontRef>
        </p:style>
      </p:cxnSp>
      <p:sp>
        <p:nvSpPr>
          <p:cNvPr id="17" name="Rounded Rectangular Callout 16"/>
          <p:cNvSpPr/>
          <p:nvPr/>
        </p:nvSpPr>
        <p:spPr>
          <a:xfrm>
            <a:off x="6445379" y="5010083"/>
            <a:ext cx="3314442" cy="425370"/>
          </a:xfrm>
          <a:prstGeom prst="wedgeRoundRectCallout">
            <a:avLst>
              <a:gd name="adj1" fmla="val -20309"/>
              <a:gd name="adj2" fmla="val 8091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Self-reflection, since C++ can’t</a:t>
            </a:r>
          </a:p>
        </p:txBody>
      </p:sp>
    </p:spTree>
    <p:extLst>
      <p:ext uri="{BB962C8B-B14F-4D97-AF65-F5344CB8AC3E}">
        <p14:creationId xmlns:p14="http://schemas.microsoft.com/office/powerpoint/2010/main" val="5341602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0" indent="0">
              <a:buNone/>
            </a:pPr>
            <a:r>
              <a:rPr lang="en-US" dirty="0"/>
              <a:t>Typical ORCA-based application:</a:t>
            </a:r>
          </a:p>
        </p:txBody>
      </p:sp>
      <p:sp>
        <p:nvSpPr>
          <p:cNvPr id="3" name="Text Placeholder 2"/>
          <p:cNvSpPr>
            <a:spLocks noGrp="1"/>
          </p:cNvSpPr>
          <p:nvPr>
            <p:ph type="body" sz="quarter" idx="12"/>
          </p:nvPr>
        </p:nvSpPr>
        <p:spPr>
          <a:xfrm>
            <a:off x="327067" y="131105"/>
            <a:ext cx="5646136" cy="717982"/>
          </a:xfrm>
        </p:spPr>
        <p:txBody>
          <a:bodyPr/>
          <a:lstStyle/>
          <a:p>
            <a:r>
              <a:rPr lang="en-US" dirty="0"/>
              <a:t>ORCA Executive: Example</a:t>
            </a:r>
          </a:p>
        </p:txBody>
      </p:sp>
      <p:sp>
        <p:nvSpPr>
          <p:cNvPr id="7" name="TextBox 6"/>
          <p:cNvSpPr txBox="1"/>
          <p:nvPr/>
        </p:nvSpPr>
        <p:spPr>
          <a:xfrm>
            <a:off x="327067" y="1408590"/>
            <a:ext cx="5804018" cy="4401205"/>
          </a:xfrm>
          <a:prstGeom prst="rect">
            <a:avLst/>
          </a:prstGeom>
          <a:solidFill>
            <a:srgbClr val="1C1C1C"/>
          </a:solidFill>
          <a:effectLst>
            <a:outerShdw blurRad="50800" dist="38100" dir="2700000" algn="tl" rotWithShape="0">
              <a:prstClr val="black">
                <a:alpha val="40000"/>
              </a:prstClr>
            </a:outerShdw>
          </a:effectLst>
        </p:spPr>
        <p:txBody>
          <a:bodyPr wrap="square" rtlCol="0">
            <a:spAutoFit/>
          </a:bodyPr>
          <a:lstStyle/>
          <a:p>
            <a:r>
              <a:rPr lang="en-US" sz="1400" dirty="0">
                <a:solidFill>
                  <a:srgbClr val="569CD6"/>
                </a:solidFill>
                <a:latin typeface="Consolas" panose="020B0609020204030204" pitchFamily="49" charset="0"/>
              </a:rPr>
              <a:t>int</a:t>
            </a:r>
            <a:r>
              <a:rPr lang="en-US" sz="1400" dirty="0">
                <a:solidFill>
                  <a:srgbClr val="D4D4D4"/>
                </a:solidFill>
                <a:latin typeface="Consolas" panose="020B0609020204030204" pitchFamily="49" charset="0"/>
              </a:rPr>
              <a:t> </a:t>
            </a:r>
            <a:r>
              <a:rPr lang="en-US" sz="1400" dirty="0">
                <a:solidFill>
                  <a:srgbClr val="DCDCAA"/>
                </a:solidFill>
                <a:latin typeface="Consolas" panose="020B0609020204030204" pitchFamily="49" charset="0"/>
              </a:rPr>
              <a:t>main</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r>
              <a:rPr lang="en-US" sz="1400" dirty="0">
                <a:solidFill>
                  <a:srgbClr val="4EC9B0"/>
                </a:solidFill>
                <a:latin typeface="Consolas" panose="020B0609020204030204" pitchFamily="49" charset="0"/>
              </a:rPr>
              <a:t>orca</a:t>
            </a:r>
            <a:r>
              <a:rPr lang="en-US" sz="1400" dirty="0">
                <a:solidFill>
                  <a:srgbClr val="D4D4D4"/>
                </a:solidFill>
                <a:latin typeface="Consolas" panose="020B0609020204030204" pitchFamily="49" charset="0"/>
              </a:rPr>
              <a:t>::Executive </a:t>
            </a:r>
            <a:r>
              <a:rPr lang="en-US" sz="1400" dirty="0">
                <a:solidFill>
                  <a:srgbClr val="DCDCAA"/>
                </a:solidFill>
                <a:latin typeface="Consolas" panose="020B0609020204030204" pitchFamily="49" charset="0"/>
              </a:rPr>
              <a:t>exec</a:t>
            </a:r>
            <a:r>
              <a:rPr lang="en-US" sz="1400" dirty="0">
                <a:solidFill>
                  <a:srgbClr val="D4D4D4"/>
                </a:solidFill>
                <a:latin typeface="Consolas" panose="020B0609020204030204" pitchFamily="49" charset="0"/>
              </a:rPr>
              <a:t>(</a:t>
            </a:r>
            <a:r>
              <a:rPr lang="en-US" sz="1400" dirty="0">
                <a:solidFill>
                  <a:srgbClr val="CE9178"/>
                </a:solidFill>
                <a:latin typeface="Consolas" panose="020B0609020204030204" pitchFamily="49" charset="0"/>
              </a:rPr>
              <a:t>"MyApp"</a:t>
            </a:r>
            <a:r>
              <a:rPr lang="en-US" sz="1400" dirty="0">
                <a:solidFill>
                  <a:srgbClr val="D4D4D4"/>
                </a:solidFill>
                <a:latin typeface="Consolas" panose="020B0609020204030204" pitchFamily="49" charset="0"/>
              </a:rPr>
              <a:t>); </a:t>
            </a:r>
          </a:p>
          <a:p>
            <a:br>
              <a:rPr lang="en-US" sz="1400" dirty="0">
                <a:solidFill>
                  <a:srgbClr val="D4D4D4"/>
                </a:solidFill>
                <a:latin typeface="Consolas" panose="020B0609020204030204" pitchFamily="49" charset="0"/>
              </a:rPr>
            </a:br>
            <a:r>
              <a:rPr lang="en-US" sz="1400" dirty="0">
                <a:solidFill>
                  <a:srgbClr val="D4D4D4"/>
                </a:solidFill>
                <a:latin typeface="Consolas" panose="020B0609020204030204" pitchFamily="49" charset="0"/>
              </a:rPr>
              <a:t>   </a:t>
            </a:r>
            <a:r>
              <a:rPr lang="en-US" sz="1400" dirty="0">
                <a:solidFill>
                  <a:srgbClr val="9CDCFE"/>
                </a:solidFill>
                <a:latin typeface="Consolas" panose="020B0609020204030204" pitchFamily="49" charset="0"/>
              </a:rPr>
              <a:t>exec</a:t>
            </a:r>
            <a:r>
              <a:rPr lang="en-US" sz="1400" dirty="0">
                <a:solidFill>
                  <a:srgbClr val="D4D4D4"/>
                </a:solidFill>
                <a:latin typeface="Consolas" panose="020B0609020204030204" pitchFamily="49" charset="0"/>
              </a:rPr>
              <a:t>.</a:t>
            </a:r>
            <a:r>
              <a:rPr lang="en-US" sz="1400" dirty="0">
                <a:solidFill>
                  <a:srgbClr val="DCDCAA"/>
                </a:solidFill>
                <a:latin typeface="Consolas" panose="020B0609020204030204" pitchFamily="49" charset="0"/>
              </a:rPr>
              <a:t>start</a:t>
            </a:r>
            <a:r>
              <a:rPr lang="en-US" sz="1400" dirty="0">
                <a:solidFill>
                  <a:srgbClr val="D4D4D4"/>
                </a:solidFill>
                <a:latin typeface="Consolas" panose="020B0609020204030204" pitchFamily="49" charset="0"/>
              </a:rPr>
              <a:t>();</a:t>
            </a:r>
            <a:r>
              <a:rPr lang="en-US" sz="1400" dirty="0">
                <a:solidFill>
                  <a:srgbClr val="6A9955"/>
                </a:solidFill>
                <a:latin typeface="Consolas" panose="020B0609020204030204" pitchFamily="49" charset="0"/>
              </a:rPr>
              <a:t>  // Load config &amp; instantiate components</a:t>
            </a:r>
            <a:endParaRPr lang="en-US" sz="1400" dirty="0">
              <a:solidFill>
                <a:srgbClr val="D4D4D4"/>
              </a:solidFill>
              <a:latin typeface="Consolas" panose="020B0609020204030204" pitchFamily="49" charset="0"/>
            </a:endParaRPr>
          </a:p>
          <a:p>
            <a:br>
              <a:rPr lang="en-US" sz="1400" dirty="0">
                <a:solidFill>
                  <a:srgbClr val="D4D4D4"/>
                </a:solidFill>
                <a:latin typeface="Consolas" panose="020B0609020204030204" pitchFamily="49" charset="0"/>
              </a:rPr>
            </a:br>
            <a:r>
              <a:rPr lang="en-US" sz="1400" dirty="0">
                <a:solidFill>
                  <a:srgbClr val="6A9955"/>
                </a:solidFill>
                <a:latin typeface="Consolas" panose="020B0609020204030204" pitchFamily="49" charset="0"/>
              </a:rPr>
              <a:t>   // Get instantiated business logic</a:t>
            </a:r>
            <a:endParaRPr lang="en-US" sz="1400" dirty="0">
              <a:solidFill>
                <a:srgbClr val="D4D4D4"/>
              </a:solidFill>
              <a:latin typeface="Consolas" panose="020B0609020204030204" pitchFamily="49" charset="0"/>
            </a:endParaRPr>
          </a:p>
          <a:p>
            <a:r>
              <a:rPr lang="en-US" sz="1400" dirty="0">
                <a:solidFill>
                  <a:srgbClr val="D4D4D4"/>
                </a:solidFill>
                <a:latin typeface="Consolas" panose="020B0609020204030204" pitchFamily="49" charset="0"/>
              </a:rPr>
              <a:t>   MyBusiness* pBiz = </a:t>
            </a:r>
            <a:r>
              <a:rPr lang="en-US" sz="1400" dirty="0">
                <a:solidFill>
                  <a:srgbClr val="9CDCFE"/>
                </a:solidFill>
                <a:latin typeface="Consolas" panose="020B0609020204030204" pitchFamily="49" charset="0"/>
              </a:rPr>
              <a:t>exec</a:t>
            </a:r>
            <a:r>
              <a:rPr lang="en-US" sz="1400" dirty="0">
                <a:solidFill>
                  <a:srgbClr val="D4D4D4"/>
                </a:solidFill>
                <a:latin typeface="Consolas" panose="020B0609020204030204" pitchFamily="49" charset="0"/>
              </a:rPr>
              <a:t>.</a:t>
            </a:r>
            <a:r>
              <a:rPr lang="en-US" sz="1400" dirty="0">
                <a:solidFill>
                  <a:srgbClr val="9CDCFE"/>
                </a:solidFill>
                <a:latin typeface="Consolas" panose="020B0609020204030204" pitchFamily="49" charset="0"/>
              </a:rPr>
              <a:t>make</a:t>
            </a:r>
            <a:r>
              <a:rPr lang="en-US" sz="1400" dirty="0">
                <a:solidFill>
                  <a:srgbClr val="D4D4D4"/>
                </a:solidFill>
                <a:latin typeface="Consolas" panose="020B0609020204030204" pitchFamily="49" charset="0"/>
              </a:rPr>
              <a:t>&lt;MyBusiness&gt;();</a:t>
            </a:r>
          </a:p>
          <a:p>
            <a:r>
              <a:rPr lang="en-US" sz="1400" dirty="0">
                <a:solidFill>
                  <a:srgbClr val="D4D4D4"/>
                </a:solidFill>
                <a:latin typeface="Consolas" panose="020B0609020204030204" pitchFamily="49" charset="0"/>
              </a:rPr>
              <a:t>   </a:t>
            </a:r>
            <a:r>
              <a:rPr lang="en-US" sz="1400" dirty="0">
                <a:solidFill>
                  <a:srgbClr val="C586C0"/>
                </a:solidFill>
                <a:latin typeface="Consolas" panose="020B0609020204030204" pitchFamily="49" charset="0"/>
              </a:rPr>
              <a:t>if</a:t>
            </a:r>
            <a:r>
              <a:rPr lang="en-US" sz="1400" dirty="0">
                <a:solidFill>
                  <a:srgbClr val="D4D4D4"/>
                </a:solidFill>
                <a:latin typeface="Consolas" panose="020B0609020204030204" pitchFamily="49" charset="0"/>
              </a:rPr>
              <a:t> (!pBiz) {</a:t>
            </a:r>
          </a:p>
          <a:p>
            <a:r>
              <a:rPr lang="en-US" sz="1400" dirty="0">
                <a:solidFill>
                  <a:srgbClr val="D4D4D4"/>
                </a:solidFill>
                <a:latin typeface="Consolas" panose="020B0609020204030204" pitchFamily="49" charset="0"/>
              </a:rPr>
              <a:t>      </a:t>
            </a:r>
            <a:r>
              <a:rPr lang="en-US" sz="1400" dirty="0">
                <a:solidFill>
                  <a:srgbClr val="9CDCFE"/>
                </a:solidFill>
                <a:latin typeface="Consolas" panose="020B0609020204030204" pitchFamily="49" charset="0"/>
              </a:rPr>
              <a:t>exec</a:t>
            </a:r>
            <a:r>
              <a:rPr lang="en-US" sz="1400" dirty="0">
                <a:solidFill>
                  <a:srgbClr val="D4D4D4"/>
                </a:solidFill>
                <a:latin typeface="Consolas" panose="020B0609020204030204" pitchFamily="49" charset="0"/>
              </a:rPr>
              <a:t>.</a:t>
            </a:r>
            <a:r>
              <a:rPr lang="en-US" sz="1400" dirty="0">
                <a:solidFill>
                  <a:srgbClr val="DCDCAA"/>
                </a:solidFill>
                <a:latin typeface="Consolas" panose="020B0609020204030204" pitchFamily="49" charset="0"/>
              </a:rPr>
              <a:t>log</a:t>
            </a:r>
            <a:r>
              <a:rPr lang="en-US" sz="1400" dirty="0">
                <a:solidFill>
                  <a:srgbClr val="D4D4D4"/>
                </a:solidFill>
                <a:latin typeface="Consolas" panose="020B0609020204030204" pitchFamily="49" charset="0"/>
              </a:rPr>
              <a:t>().</a:t>
            </a:r>
            <a:r>
              <a:rPr lang="en-US" sz="1400" dirty="0">
                <a:solidFill>
                  <a:srgbClr val="DCDCAA"/>
                </a:solidFill>
                <a:latin typeface="Consolas" panose="020B0609020204030204" pitchFamily="49" charset="0"/>
              </a:rPr>
              <a:t>critical</a:t>
            </a:r>
            <a:r>
              <a:rPr lang="en-US" sz="1400" dirty="0">
                <a:solidFill>
                  <a:srgbClr val="D4D4D4"/>
                </a:solidFill>
                <a:latin typeface="Consolas" panose="020B0609020204030204" pitchFamily="49" charset="0"/>
              </a:rPr>
              <a:t>(</a:t>
            </a:r>
            <a:r>
              <a:rPr lang="en-US" sz="1400" dirty="0">
                <a:solidFill>
                  <a:srgbClr val="CE9178"/>
                </a:solidFill>
                <a:latin typeface="Consolas" panose="020B0609020204030204" pitchFamily="49" charset="0"/>
              </a:rPr>
              <a:t>"Out of business!"</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r>
              <a:rPr lang="en-US" sz="1400" dirty="0">
                <a:solidFill>
                  <a:srgbClr val="C586C0"/>
                </a:solidFill>
                <a:latin typeface="Consolas" panose="020B0609020204030204" pitchFamily="49" charset="0"/>
              </a:rPr>
              <a:t>return</a:t>
            </a:r>
            <a:r>
              <a:rPr lang="en-US" sz="1400" dirty="0">
                <a:solidFill>
                  <a:srgbClr val="D4D4D4"/>
                </a:solidFill>
                <a:latin typeface="Consolas" panose="020B0609020204030204" pitchFamily="49" charset="0"/>
              </a:rPr>
              <a:t> -</a:t>
            </a:r>
            <a:r>
              <a:rPr lang="en-US" sz="1400" dirty="0">
                <a:solidFill>
                  <a:srgbClr val="B5CEA8"/>
                </a:solidFill>
                <a:latin typeface="Consolas" panose="020B0609020204030204" pitchFamily="49" charset="0"/>
              </a:rPr>
              <a:t>1</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p>
          <a:p>
            <a:br>
              <a:rPr lang="en-US" sz="1400" dirty="0">
                <a:solidFill>
                  <a:srgbClr val="D4D4D4"/>
                </a:solidFill>
                <a:latin typeface="Consolas" panose="020B0609020204030204" pitchFamily="49" charset="0"/>
              </a:rPr>
            </a:br>
            <a:r>
              <a:rPr lang="en-US" sz="1400" dirty="0">
                <a:solidFill>
                  <a:srgbClr val="6A9955"/>
                </a:solidFill>
                <a:latin typeface="Consolas" panose="020B0609020204030204" pitchFamily="49" charset="0"/>
              </a:rPr>
              <a:t>   // Cycle the business logic until asked to stop.</a:t>
            </a:r>
            <a:endParaRPr lang="en-US" sz="1400" dirty="0">
              <a:solidFill>
                <a:srgbClr val="D4D4D4"/>
              </a:solidFill>
              <a:latin typeface="Consolas" panose="020B0609020204030204" pitchFamily="49" charset="0"/>
            </a:endParaRPr>
          </a:p>
          <a:p>
            <a:r>
              <a:rPr lang="en-US" sz="1400" dirty="0">
                <a:solidFill>
                  <a:srgbClr val="D4D4D4"/>
                </a:solidFill>
                <a:latin typeface="Consolas" panose="020B0609020204030204" pitchFamily="49" charset="0"/>
              </a:rPr>
              <a:t>   </a:t>
            </a:r>
            <a:r>
              <a:rPr lang="en-US" sz="1400" dirty="0">
                <a:solidFill>
                  <a:srgbClr val="C586C0"/>
                </a:solidFill>
                <a:latin typeface="Consolas" panose="020B0609020204030204" pitchFamily="49" charset="0"/>
              </a:rPr>
              <a:t>while</a:t>
            </a:r>
            <a:r>
              <a:rPr lang="en-US" sz="1400" dirty="0">
                <a:solidFill>
                  <a:srgbClr val="D4D4D4"/>
                </a:solidFill>
                <a:latin typeface="Consolas" panose="020B0609020204030204" pitchFamily="49" charset="0"/>
              </a:rPr>
              <a:t> (!</a:t>
            </a:r>
            <a:r>
              <a:rPr lang="en-US" sz="1400" dirty="0" err="1">
                <a:solidFill>
                  <a:srgbClr val="9CDCFE"/>
                </a:solidFill>
                <a:latin typeface="Consolas" panose="020B0609020204030204" pitchFamily="49" charset="0"/>
              </a:rPr>
              <a:t>exec</a:t>
            </a:r>
            <a:r>
              <a:rPr lang="en-US" sz="1400" dirty="0" err="1">
                <a:solidFill>
                  <a:srgbClr val="D4D4D4"/>
                </a:solidFill>
                <a:latin typeface="Consolas" panose="020B0609020204030204" pitchFamily="49" charset="0"/>
              </a:rPr>
              <a:t>.</a:t>
            </a:r>
            <a:r>
              <a:rPr lang="en-US" sz="1400" dirty="0" err="1">
                <a:solidFill>
                  <a:srgbClr val="DCDCAA"/>
                </a:solidFill>
                <a:latin typeface="Consolas" panose="020B0609020204030204" pitchFamily="49" charset="0"/>
              </a:rPr>
              <a:t>shouldStop</a:t>
            </a:r>
            <a:r>
              <a:rPr lang="en-US" sz="1400" dirty="0">
                <a:solidFill>
                  <a:srgbClr val="D4D4D4"/>
                </a:solidFill>
                <a:latin typeface="Consolas" panose="020B0609020204030204" pitchFamily="49" charset="0"/>
              </a:rPr>
              <a:t>() &amp;&amp; </a:t>
            </a:r>
          </a:p>
          <a:p>
            <a:r>
              <a:rPr lang="en-US" sz="1400" dirty="0">
                <a:solidFill>
                  <a:srgbClr val="D4D4D4"/>
                </a:solidFill>
                <a:latin typeface="Consolas" panose="020B0609020204030204" pitchFamily="49" charset="0"/>
              </a:rPr>
              <a:t>          </a:t>
            </a:r>
            <a:r>
              <a:rPr lang="en-US" sz="1400" dirty="0" err="1">
                <a:solidFill>
                  <a:srgbClr val="D4D4D4"/>
                </a:solidFill>
                <a:latin typeface="Consolas" panose="020B0609020204030204" pitchFamily="49" charset="0"/>
              </a:rPr>
              <a:t>pBiz</a:t>
            </a:r>
            <a:r>
              <a:rPr lang="en-US" sz="1400" dirty="0">
                <a:solidFill>
                  <a:srgbClr val="D4D4D4"/>
                </a:solidFill>
                <a:latin typeface="Consolas" panose="020B0609020204030204" pitchFamily="49" charset="0"/>
              </a:rPr>
              <a:t>-&gt;runOnce() != orca::IRunnable::</a:t>
            </a:r>
            <a:r>
              <a:rPr lang="en-US" sz="1400" dirty="0" err="1">
                <a:solidFill>
                  <a:srgbClr val="D4D4D4"/>
                </a:solidFill>
                <a:latin typeface="Consolas" panose="020B0609020204030204" pitchFamily="49" charset="0"/>
              </a:rPr>
              <a:t>kDone</a:t>
            </a:r>
            <a:r>
              <a:rPr lang="en-US" sz="1400" dirty="0">
                <a:solidFill>
                  <a:srgbClr val="D4D4D4"/>
                </a:solidFill>
                <a:latin typeface="Consolas" panose="020B0609020204030204" pitchFamily="49" charset="0"/>
              </a:rPr>
              <a:t>) {</a:t>
            </a:r>
          </a:p>
          <a:p>
            <a:r>
              <a:rPr lang="en-US" sz="1400" dirty="0">
                <a:solidFill>
                  <a:srgbClr val="D4D4D4"/>
                </a:solidFill>
                <a:latin typeface="Consolas" panose="020B0609020204030204" pitchFamily="49" charset="0"/>
              </a:rPr>
              <a:t>      </a:t>
            </a:r>
            <a:r>
              <a:rPr lang="en-US" sz="1400" dirty="0">
                <a:solidFill>
                  <a:srgbClr val="9CDCFE"/>
                </a:solidFill>
                <a:latin typeface="Consolas" panose="020B0609020204030204" pitchFamily="49" charset="0"/>
              </a:rPr>
              <a:t>exec</a:t>
            </a:r>
            <a:r>
              <a:rPr lang="en-US" sz="1400" dirty="0">
                <a:solidFill>
                  <a:srgbClr val="D4D4D4"/>
                </a:solidFill>
                <a:latin typeface="Consolas" panose="020B0609020204030204" pitchFamily="49" charset="0"/>
              </a:rPr>
              <a:t>.</a:t>
            </a:r>
            <a:r>
              <a:rPr lang="en-US" sz="1400" dirty="0">
                <a:solidFill>
                  <a:srgbClr val="DCDCAA"/>
                </a:solidFill>
                <a:latin typeface="Consolas" panose="020B0609020204030204" pitchFamily="49" charset="0"/>
              </a:rPr>
              <a:t>heartbeat</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p>
          <a:p>
            <a:r>
              <a:rPr lang="en-US" sz="1400" dirty="0">
                <a:solidFill>
                  <a:srgbClr val="D4D4D4"/>
                </a:solidFill>
                <a:latin typeface="Consolas" panose="020B0609020204030204" pitchFamily="49" charset="0"/>
              </a:rPr>
              <a:t>   </a:t>
            </a:r>
            <a:r>
              <a:rPr lang="en-US" sz="1400" dirty="0">
                <a:solidFill>
                  <a:srgbClr val="C586C0"/>
                </a:solidFill>
                <a:latin typeface="Consolas" panose="020B0609020204030204" pitchFamily="49" charset="0"/>
              </a:rPr>
              <a:t>return</a:t>
            </a:r>
            <a:r>
              <a:rPr lang="en-US" sz="1400" dirty="0">
                <a:solidFill>
                  <a:srgbClr val="D4D4D4"/>
                </a:solidFill>
                <a:latin typeface="Consolas" panose="020B0609020204030204" pitchFamily="49" charset="0"/>
              </a:rPr>
              <a:t> </a:t>
            </a:r>
            <a:r>
              <a:rPr lang="en-US" sz="1400" dirty="0">
                <a:solidFill>
                  <a:srgbClr val="B5CEA8"/>
                </a:solidFill>
                <a:latin typeface="Consolas" panose="020B0609020204030204" pitchFamily="49" charset="0"/>
              </a:rPr>
              <a:t>0</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a:t>
            </a:r>
            <a:endParaRPr lang="en-US" sz="1400" b="0" dirty="0">
              <a:solidFill>
                <a:srgbClr val="D4D4D4"/>
              </a:solidFill>
              <a:effectLst/>
              <a:latin typeface="Consolas" panose="020B0609020204030204" pitchFamily="49" charset="0"/>
            </a:endParaRPr>
          </a:p>
        </p:txBody>
      </p:sp>
      <p:sp>
        <p:nvSpPr>
          <p:cNvPr id="8" name="Line Callout 2 7"/>
          <p:cNvSpPr/>
          <p:nvPr/>
        </p:nvSpPr>
        <p:spPr>
          <a:xfrm>
            <a:off x="6273233" y="460344"/>
            <a:ext cx="3695144" cy="624840"/>
          </a:xfrm>
          <a:prstGeom prst="borderCallout2">
            <a:avLst>
              <a:gd name="adj1" fmla="val 73902"/>
              <a:gd name="adj2" fmla="val -1010"/>
              <a:gd name="adj3" fmla="val 247615"/>
              <a:gd name="adj4" fmla="val -28463"/>
              <a:gd name="adj5" fmla="val 246920"/>
              <a:gd name="adj6" fmla="val -67677"/>
            </a:avLst>
          </a:prstGeom>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r>
              <a:rPr lang="en-US" sz="1600" dirty="0"/>
              <a:t>Instantiate an Executive on the stack, pass it the application’s name</a:t>
            </a:r>
          </a:p>
        </p:txBody>
      </p:sp>
      <p:sp>
        <p:nvSpPr>
          <p:cNvPr id="9" name="Line Callout 2 8"/>
          <p:cNvSpPr/>
          <p:nvPr/>
        </p:nvSpPr>
        <p:spPr>
          <a:xfrm>
            <a:off x="6274519" y="1179485"/>
            <a:ext cx="5612501" cy="3559257"/>
          </a:xfrm>
          <a:prstGeom prst="borderCallout2">
            <a:avLst>
              <a:gd name="adj1" fmla="val 40586"/>
              <a:gd name="adj2" fmla="val -1114"/>
              <a:gd name="adj3" fmla="val 40563"/>
              <a:gd name="adj4" fmla="val -72756"/>
              <a:gd name="adj5" fmla="val 37701"/>
              <a:gd name="adj6" fmla="val -76327"/>
            </a:avLst>
          </a:prstGeom>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t"/>
          <a:lstStyle/>
          <a:p>
            <a:pPr marL="342900" indent="-342900">
              <a:buFont typeface="+mj-lt"/>
              <a:buAutoNum type="arabicPeriod"/>
            </a:pPr>
            <a:r>
              <a:rPr lang="en-US" sz="1600" dirty="0"/>
              <a:t>Find and load </a:t>
            </a:r>
            <a:r>
              <a:rPr lang="en-US" sz="1600" dirty="0" err="1"/>
              <a:t>MyApp.yaml</a:t>
            </a:r>
            <a:r>
              <a:rPr lang="en-US" sz="1600" baseline="30000" dirty="0"/>
              <a:t>+</a:t>
            </a:r>
            <a:r>
              <a:rPr lang="en-US" sz="1600" dirty="0"/>
              <a:t> in </a:t>
            </a:r>
            <a:r>
              <a:rPr lang="en-US" sz="1600" dirty="0" err="1"/>
              <a:t>pwd</a:t>
            </a:r>
            <a:r>
              <a:rPr lang="en-US" sz="1600" dirty="0"/>
              <a:t> or any </a:t>
            </a:r>
            <a:r>
              <a:rPr lang="en-US" sz="1600" dirty="0" err="1"/>
              <a:t>dir</a:t>
            </a:r>
            <a:r>
              <a:rPr lang="en-US" sz="1600" dirty="0"/>
              <a:t> in </a:t>
            </a:r>
            <a:r>
              <a:rPr lang="en-US" sz="1400" b="1" dirty="0"/>
              <a:t>$CONFIG_PATH</a:t>
            </a:r>
          </a:p>
          <a:p>
            <a:pPr marL="342900" indent="-342900">
              <a:buFont typeface="+mj-lt"/>
              <a:buAutoNum type="arabicPeriod"/>
            </a:pPr>
            <a:r>
              <a:rPr lang="en-US" sz="1600" dirty="0"/>
              <a:t>Load files specified by `</a:t>
            </a:r>
            <a:r>
              <a:rPr lang="en-US" sz="1600" dirty="0" err="1"/>
              <a:t>configs</a:t>
            </a:r>
            <a:r>
              <a:rPr lang="en-US" sz="1600" dirty="0"/>
              <a:t>` key and `modules` key (.so)</a:t>
            </a:r>
          </a:p>
          <a:p>
            <a:pPr marL="342900" indent="-342900">
              <a:buFont typeface="+mj-lt"/>
              <a:buAutoNum type="arabicPeriod"/>
            </a:pPr>
            <a:r>
              <a:rPr lang="en-US" sz="1600" dirty="0"/>
              <a:t>For each component [</a:t>
            </a:r>
            <a:r>
              <a:rPr lang="en-US" sz="1400" b="1" dirty="0">
                <a:solidFill>
                  <a:schemeClr val="accent5">
                    <a:lumMod val="75000"/>
                  </a:schemeClr>
                </a:solidFill>
              </a:rPr>
              <a:t>NAME</a:t>
            </a:r>
            <a:r>
              <a:rPr lang="en-US" sz="1600" dirty="0"/>
              <a:t>, </a:t>
            </a:r>
            <a:r>
              <a:rPr lang="en-US" sz="1400" b="1" dirty="0">
                <a:solidFill>
                  <a:schemeClr val="accent1">
                    <a:lumMod val="60000"/>
                    <a:lumOff val="40000"/>
                  </a:schemeClr>
                </a:solidFill>
              </a:rPr>
              <a:t>TYPE</a:t>
            </a:r>
            <a:r>
              <a:rPr lang="en-US" sz="1600" dirty="0"/>
              <a:t>] identified in config or declared before start:</a:t>
            </a:r>
          </a:p>
          <a:p>
            <a:pPr marL="800100" lvl="1" indent="-342900">
              <a:buFont typeface="+mj-lt"/>
              <a:buAutoNum type="alphaLcPeriod"/>
            </a:pPr>
            <a:r>
              <a:rPr lang="en-US" sz="1600" dirty="0"/>
              <a:t>Locate a component Factory for this </a:t>
            </a:r>
            <a:r>
              <a:rPr lang="en-US" sz="1600" b="1" dirty="0">
                <a:solidFill>
                  <a:schemeClr val="accent1">
                    <a:lumMod val="60000"/>
                    <a:lumOff val="40000"/>
                  </a:schemeClr>
                </a:solidFill>
              </a:rPr>
              <a:t>TYPE</a:t>
            </a:r>
            <a:endParaRPr lang="en-US" sz="1600" dirty="0"/>
          </a:p>
          <a:p>
            <a:pPr marL="800100" lvl="1" indent="-342900">
              <a:buFont typeface="+mj-lt"/>
              <a:buAutoNum type="alphaLcPeriod"/>
            </a:pPr>
            <a:r>
              <a:rPr lang="en-US" sz="1600" dirty="0"/>
              <a:t>Create a sub-Context for it</a:t>
            </a:r>
          </a:p>
          <a:p>
            <a:pPr marL="800100" lvl="1" indent="-342900">
              <a:buFont typeface="+mj-lt"/>
              <a:buAutoNum type="alphaLcPeriod"/>
            </a:pPr>
            <a:r>
              <a:rPr lang="en-US" sz="1600" dirty="0"/>
              <a:t>Create private Config for it and import:</a:t>
            </a:r>
          </a:p>
          <a:p>
            <a:pPr marL="1314450" lvl="2" indent="-400050">
              <a:buFont typeface="+mj-lt"/>
              <a:buAutoNum type="romanLcPeriod"/>
            </a:pPr>
            <a:r>
              <a:rPr lang="en-US" sz="1600" dirty="0"/>
              <a:t> </a:t>
            </a:r>
            <a:r>
              <a:rPr lang="en-US" sz="1600" b="1" dirty="0">
                <a:solidFill>
                  <a:schemeClr val="accent1">
                    <a:lumMod val="60000"/>
                    <a:lumOff val="40000"/>
                  </a:schemeClr>
                </a:solidFill>
              </a:rPr>
              <a:t>TYPE</a:t>
            </a:r>
            <a:r>
              <a:rPr lang="en-US" sz="1600" dirty="0"/>
              <a:t>.yaml</a:t>
            </a:r>
            <a:r>
              <a:rPr lang="en-US" sz="1600" baseline="30000" dirty="0"/>
              <a:t>+</a:t>
            </a:r>
            <a:endParaRPr lang="en-US" sz="1600" dirty="0"/>
          </a:p>
          <a:p>
            <a:pPr marL="1314450" lvl="2" indent="-400050">
              <a:buFont typeface="+mj-lt"/>
              <a:buAutoNum type="romanLcPeriod"/>
            </a:pPr>
            <a:r>
              <a:rPr lang="en-US" sz="1600" dirty="0"/>
              <a:t> </a:t>
            </a:r>
            <a:r>
              <a:rPr lang="en-US" sz="1600" b="1" dirty="0">
                <a:solidFill>
                  <a:schemeClr val="accent1">
                    <a:lumMod val="60000"/>
                    <a:lumOff val="40000"/>
                  </a:schemeClr>
                </a:solidFill>
              </a:rPr>
              <a:t>TYPE</a:t>
            </a:r>
            <a:r>
              <a:rPr lang="en-US" sz="1600" dirty="0"/>
              <a:t> subsection of app’s config</a:t>
            </a:r>
          </a:p>
          <a:p>
            <a:pPr marL="1314450" lvl="2" indent="-400050">
              <a:buFont typeface="+mj-lt"/>
              <a:buAutoNum type="romanLcPeriod"/>
            </a:pPr>
            <a:r>
              <a:rPr lang="en-US" sz="1600" dirty="0"/>
              <a:t> </a:t>
            </a:r>
            <a:r>
              <a:rPr lang="en-US" sz="1600" b="1" dirty="0">
                <a:solidFill>
                  <a:schemeClr val="accent5">
                    <a:lumMod val="75000"/>
                  </a:schemeClr>
                </a:solidFill>
              </a:rPr>
              <a:t>NAME</a:t>
            </a:r>
            <a:r>
              <a:rPr lang="en-US" sz="1600" dirty="0"/>
              <a:t>.yaml</a:t>
            </a:r>
            <a:r>
              <a:rPr lang="en-US" sz="1600" baseline="30000" dirty="0"/>
              <a:t>+</a:t>
            </a:r>
            <a:endParaRPr lang="en-US" sz="1600" dirty="0"/>
          </a:p>
          <a:p>
            <a:pPr marL="1314450" lvl="2" indent="-400050">
              <a:buFont typeface="+mj-lt"/>
              <a:buAutoNum type="romanLcPeriod"/>
            </a:pPr>
            <a:r>
              <a:rPr lang="en-US" sz="1600" dirty="0"/>
              <a:t> </a:t>
            </a:r>
            <a:r>
              <a:rPr lang="en-US" sz="1600" b="1" dirty="0">
                <a:solidFill>
                  <a:schemeClr val="accent5">
                    <a:lumMod val="75000"/>
                  </a:schemeClr>
                </a:solidFill>
              </a:rPr>
              <a:t>NAME</a:t>
            </a:r>
            <a:r>
              <a:rPr lang="en-US" sz="1600" dirty="0"/>
              <a:t> subsection of app’s config</a:t>
            </a:r>
          </a:p>
          <a:p>
            <a:pPr marL="857250" lvl="1" indent="-400050">
              <a:buFont typeface="+mj-lt"/>
              <a:buAutoNum type="alphaLcPeriod"/>
            </a:pPr>
            <a:r>
              <a:rPr lang="en-US" sz="1600" dirty="0"/>
              <a:t>For `using` specs, set default provider of that interface</a:t>
            </a:r>
          </a:p>
          <a:p>
            <a:pPr marL="400050" indent="-400050">
              <a:buFont typeface="+mj-lt"/>
              <a:buAutoNum type="arabicPeriod"/>
            </a:pPr>
            <a:r>
              <a:rPr lang="en-US" sz="1600" dirty="0"/>
              <a:t>Dependency-sort the components</a:t>
            </a:r>
          </a:p>
          <a:p>
            <a:pPr marL="400050" indent="-400050">
              <a:buFont typeface="+mj-lt"/>
              <a:buAutoNum type="arabicPeriod"/>
            </a:pPr>
            <a:r>
              <a:rPr lang="en-US" sz="1600" dirty="0"/>
              <a:t>Instantiate the components (&amp; initialize all, &amp; activate all)</a:t>
            </a:r>
          </a:p>
          <a:p>
            <a:pPr marL="400050" indent="-400050">
              <a:buFont typeface="+mj-lt"/>
              <a:buAutoNum type="arabicPeriod"/>
            </a:pPr>
            <a:endParaRPr lang="en-US" sz="1600" dirty="0"/>
          </a:p>
        </p:txBody>
      </p:sp>
      <p:sp>
        <p:nvSpPr>
          <p:cNvPr id="10" name="Line Callout 2 9"/>
          <p:cNvSpPr/>
          <p:nvPr/>
        </p:nvSpPr>
        <p:spPr>
          <a:xfrm>
            <a:off x="6273231" y="4833043"/>
            <a:ext cx="3837795" cy="624840"/>
          </a:xfrm>
          <a:prstGeom prst="borderCallout2">
            <a:avLst>
              <a:gd name="adj1" fmla="val 14132"/>
              <a:gd name="adj2" fmla="val -838"/>
              <a:gd name="adj3" fmla="val -278900"/>
              <a:gd name="adj4" fmla="val -16383"/>
              <a:gd name="adj5" fmla="val -279441"/>
              <a:gd name="adj6" fmla="val -32503"/>
            </a:avLst>
          </a:prstGeom>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r>
              <a:rPr lang="en-US" sz="1600" dirty="0"/>
              <a:t>Return the already-instantiated MyBusiness component or make it right now</a:t>
            </a:r>
          </a:p>
        </p:txBody>
      </p:sp>
      <p:sp>
        <p:nvSpPr>
          <p:cNvPr id="11" name="Line Callout 2 10"/>
          <p:cNvSpPr/>
          <p:nvPr/>
        </p:nvSpPr>
        <p:spPr>
          <a:xfrm>
            <a:off x="6273231" y="5552184"/>
            <a:ext cx="5613789" cy="675722"/>
          </a:xfrm>
          <a:prstGeom prst="borderCallout2">
            <a:avLst>
              <a:gd name="adj1" fmla="val 15347"/>
              <a:gd name="adj2" fmla="val -1068"/>
              <a:gd name="adj3" fmla="val -146871"/>
              <a:gd name="adj4" fmla="val -8400"/>
              <a:gd name="adj5" fmla="val -146660"/>
              <a:gd name="adj6" fmla="val -47772"/>
            </a:avLst>
          </a:prstGeom>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r>
              <a:rPr lang="en-US" sz="1600" dirty="0"/>
              <a:t>Try receiving a message from App Manager, handle </a:t>
            </a:r>
            <a:r>
              <a:rPr lang="en-US" sz="1400" b="1" dirty="0">
                <a:solidFill>
                  <a:schemeClr val="accent6">
                    <a:lumMod val="75000"/>
                  </a:schemeClr>
                </a:solidFill>
              </a:rPr>
              <a:t>RECONFIG</a:t>
            </a:r>
            <a:r>
              <a:rPr lang="en-US" sz="1600" dirty="0">
                <a:solidFill>
                  <a:schemeClr val="accent6">
                    <a:lumMod val="75000"/>
                  </a:schemeClr>
                </a:solidFill>
              </a:rPr>
              <a:t> </a:t>
            </a:r>
            <a:r>
              <a:rPr lang="en-US" sz="1600" dirty="0"/>
              <a:t>command if received, and return false IFF App Manager said </a:t>
            </a:r>
            <a:r>
              <a:rPr lang="en-US" sz="1400" b="1" dirty="0">
                <a:solidFill>
                  <a:schemeClr val="accent6">
                    <a:lumMod val="75000"/>
                  </a:schemeClr>
                </a:solidFill>
              </a:rPr>
              <a:t>STOP</a:t>
            </a:r>
          </a:p>
        </p:txBody>
      </p:sp>
      <p:sp>
        <p:nvSpPr>
          <p:cNvPr id="12" name="Rectangle 11"/>
          <p:cNvSpPr/>
          <p:nvPr/>
        </p:nvSpPr>
        <p:spPr>
          <a:xfrm>
            <a:off x="327067" y="5899793"/>
            <a:ext cx="5804018" cy="328113"/>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i="1" dirty="0"/>
              <a:t>If your main looks like this, consider using orca/</a:t>
            </a:r>
            <a:r>
              <a:rPr lang="en-US" sz="1600" i="1" dirty="0" err="1"/>
              <a:t>impl</a:t>
            </a:r>
            <a:r>
              <a:rPr lang="en-US" sz="1600" i="1" dirty="0"/>
              <a:t>/main.cpp</a:t>
            </a:r>
          </a:p>
        </p:txBody>
      </p:sp>
    </p:spTree>
    <p:extLst>
      <p:ext uri="{BB962C8B-B14F-4D97-AF65-F5344CB8AC3E}">
        <p14:creationId xmlns:p14="http://schemas.microsoft.com/office/powerpoint/2010/main" val="23772618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7067" y="909770"/>
            <a:ext cx="11488881" cy="5376730"/>
          </a:xfrm>
        </p:spPr>
        <p:txBody>
          <a:bodyPr/>
          <a:lstStyle/>
          <a:p>
            <a:r>
              <a:rPr lang="en-US" dirty="0"/>
              <a:t>ORCA works hard to </a:t>
            </a:r>
            <a:r>
              <a:rPr lang="en-US" b="1" dirty="0"/>
              <a:t>instantiate components in dependency order</a:t>
            </a:r>
            <a:r>
              <a:rPr lang="en-US" dirty="0"/>
              <a:t> </a:t>
            </a:r>
          </a:p>
          <a:p>
            <a:pPr lvl="1"/>
            <a:r>
              <a:rPr lang="en-US" dirty="0"/>
              <a:t>minimize auto-starts on service miss (possible deep recursion)</a:t>
            </a:r>
          </a:p>
          <a:p>
            <a:pPr lvl="1"/>
            <a:r>
              <a:rPr lang="en-US" dirty="0"/>
              <a:t>cleanly destroy components in the reverse order</a:t>
            </a:r>
          </a:p>
          <a:p>
            <a:r>
              <a:rPr lang="en-US" dirty="0"/>
              <a:t>It uses the reflection metadata from </a:t>
            </a:r>
            <a:r>
              <a:rPr lang="en-US" dirty="0" err="1"/>
              <a:t>DiComponentFactories</a:t>
            </a:r>
            <a:r>
              <a:rPr lang="en-US" dirty="0"/>
              <a:t> to locate a provider </a:t>
            </a:r>
            <a:r>
              <a:rPr lang="en-US" b="1" dirty="0"/>
              <a:t>for each required service</a:t>
            </a:r>
            <a:r>
              <a:rPr lang="en-US" dirty="0"/>
              <a:t> of declared components and sort accordingly</a:t>
            </a:r>
          </a:p>
          <a:p>
            <a:pPr marL="914400" lvl="1" indent="-457200">
              <a:buFont typeface="+mj-lt"/>
              <a:buAutoNum type="alphaLcParenR"/>
            </a:pPr>
            <a:r>
              <a:rPr lang="en-US" dirty="0"/>
              <a:t>Looks among </a:t>
            </a:r>
            <a:r>
              <a:rPr lang="en-US" b="1" dirty="0"/>
              <a:t>already declared </a:t>
            </a:r>
            <a:r>
              <a:rPr lang="en-US" dirty="0"/>
              <a:t>components</a:t>
            </a:r>
          </a:p>
          <a:p>
            <a:pPr marL="914400" lvl="1" indent="-457200">
              <a:buFont typeface="+mj-lt"/>
              <a:buAutoNum type="alphaLcParenR"/>
            </a:pPr>
            <a:r>
              <a:rPr lang="en-US" dirty="0"/>
              <a:t>Looks among </a:t>
            </a:r>
            <a:r>
              <a:rPr lang="en-US" b="1" dirty="0"/>
              <a:t>registered factories</a:t>
            </a:r>
            <a:r>
              <a:rPr lang="en-US" dirty="0"/>
              <a:t>, and if found auto-declares a component of that type</a:t>
            </a:r>
          </a:p>
          <a:p>
            <a:pPr marL="914400" lvl="1" indent="-457200">
              <a:buFont typeface="+mj-lt"/>
              <a:buAutoNum type="alphaLcParenR"/>
            </a:pPr>
            <a:r>
              <a:rPr lang="en-US" dirty="0"/>
              <a:t>Looks for a </a:t>
            </a:r>
            <a:r>
              <a:rPr lang="en-US" b="1" dirty="0"/>
              <a:t>plug-in</a:t>
            </a:r>
            <a:r>
              <a:rPr lang="en-US" dirty="0"/>
              <a:t> </a:t>
            </a:r>
            <a:r>
              <a:rPr lang="en-US" b="1" dirty="0"/>
              <a:t>(.so)</a:t>
            </a:r>
            <a:r>
              <a:rPr lang="en-US" dirty="0"/>
              <a:t> to load, and if successful tries b. again</a:t>
            </a:r>
          </a:p>
          <a:p>
            <a:pPr lvl="2">
              <a:buFontTx/>
              <a:buChar char="-"/>
            </a:pPr>
            <a:r>
              <a:rPr lang="en-US" sz="2400" dirty="0"/>
              <a:t>Tries:  lib[namespace]-[interface]-[variant].so,   lib[namespace]-[interface].so,   lib[namespace].so</a:t>
            </a:r>
          </a:p>
          <a:p>
            <a:pPr lvl="2">
              <a:buFontTx/>
              <a:buChar char="-"/>
            </a:pPr>
            <a:r>
              <a:rPr lang="en-US" sz="2400" dirty="0"/>
              <a:t>E.g.:       libsds-config-IConfigService-ini.so,         libsds-config-IConfigService.so,    libsds-config.so</a:t>
            </a:r>
          </a:p>
          <a:p>
            <a:r>
              <a:rPr lang="en-US" dirty="0"/>
              <a:t>A similar process is followed to resolve a service miss at runtime</a:t>
            </a:r>
          </a:p>
          <a:p>
            <a:pPr lvl="1"/>
            <a:r>
              <a:rPr lang="en-US" dirty="0"/>
              <a:t>For example when </a:t>
            </a:r>
            <a:r>
              <a:rPr lang="en-US" dirty="0" err="1"/>
              <a:t>sds</a:t>
            </a:r>
            <a:r>
              <a:rPr lang="en-US" dirty="0"/>
              <a:t>::</a:t>
            </a:r>
            <a:r>
              <a:rPr lang="en-US" dirty="0" err="1"/>
              <a:t>ILocator</a:t>
            </a:r>
            <a:r>
              <a:rPr lang="en-US" dirty="0"/>
              <a:t>&lt;T&gt;.get(“variant”) is called and Context doesn’t find one already provided</a:t>
            </a:r>
          </a:p>
          <a:p>
            <a:pPr lvl="1"/>
            <a:r>
              <a:rPr lang="en-US" dirty="0"/>
              <a:t>In addition to above, will force instantiation, initialization, and/or activation of providing components</a:t>
            </a:r>
          </a:p>
          <a:p>
            <a:pPr marL="0" indent="0">
              <a:buNone/>
            </a:pPr>
            <a:endParaRPr lang="en-US" dirty="0"/>
          </a:p>
          <a:p>
            <a:endParaRPr lang="en-US" dirty="0"/>
          </a:p>
        </p:txBody>
      </p:sp>
      <p:sp>
        <p:nvSpPr>
          <p:cNvPr id="3" name="Text Placeholder 2"/>
          <p:cNvSpPr>
            <a:spLocks noGrp="1"/>
          </p:cNvSpPr>
          <p:nvPr>
            <p:ph type="body" sz="quarter" idx="12"/>
          </p:nvPr>
        </p:nvSpPr>
        <p:spPr/>
        <p:txBody>
          <a:bodyPr/>
          <a:lstStyle/>
          <a:p>
            <a:r>
              <a:rPr lang="en-US" dirty="0"/>
              <a:t>ORCA Executive: Dependency Resolution</a:t>
            </a:r>
          </a:p>
        </p:txBody>
      </p:sp>
    </p:spTree>
    <p:extLst>
      <p:ext uri="{BB962C8B-B14F-4D97-AF65-F5344CB8AC3E}">
        <p14:creationId xmlns:p14="http://schemas.microsoft.com/office/powerpoint/2010/main" val="20254610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7068" y="943388"/>
            <a:ext cx="5776850" cy="5190217"/>
          </a:xfrm>
        </p:spPr>
        <p:txBody>
          <a:bodyPr/>
          <a:lstStyle/>
          <a:p>
            <a:r>
              <a:rPr lang="en-US" sz="2400" dirty="0"/>
              <a:t>Make thread priority and stack size of threads configurable (for free!)</a:t>
            </a:r>
          </a:p>
          <a:p>
            <a:pPr lvl="1"/>
            <a:r>
              <a:rPr lang="en-US" sz="2000" dirty="0"/>
              <a:t>If not scheduling periodic tasks, use orca::</a:t>
            </a:r>
            <a:r>
              <a:rPr lang="en-US" sz="2000" dirty="0" err="1"/>
              <a:t>mt</a:t>
            </a:r>
            <a:r>
              <a:rPr lang="en-US" sz="2000" dirty="0"/>
              <a:t>::</a:t>
            </a:r>
            <a:r>
              <a:rPr lang="en-US" sz="2000" dirty="0" err="1"/>
              <a:t>IThreadFactory</a:t>
            </a:r>
            <a:endParaRPr lang="en-US" sz="2000" dirty="0"/>
          </a:p>
          <a:p>
            <a:pPr lvl="1"/>
            <a:r>
              <a:rPr lang="en-US" sz="2000" dirty="0"/>
              <a:t>Good use case: Messaging and I/O callback threads</a:t>
            </a:r>
          </a:p>
          <a:p>
            <a:r>
              <a:rPr lang="en-US" sz="2400" dirty="0"/>
              <a:t>To run code at a configured periodic rate:</a:t>
            </a:r>
          </a:p>
          <a:p>
            <a:pPr lvl="1"/>
            <a:r>
              <a:rPr lang="en-US" sz="2000" dirty="0"/>
              <a:t>Realize orca::IRunnable or orca::</a:t>
            </a:r>
            <a:r>
              <a:rPr lang="en-US" sz="2000" dirty="0" err="1"/>
              <a:t>mt</a:t>
            </a:r>
            <a:r>
              <a:rPr lang="en-US" sz="2000" dirty="0"/>
              <a:t>::</a:t>
            </a:r>
            <a:r>
              <a:rPr lang="en-US" sz="2000" dirty="0" err="1"/>
              <a:t>IPeriodic</a:t>
            </a:r>
            <a:endParaRPr lang="en-US" sz="2000" dirty="0"/>
          </a:p>
          <a:p>
            <a:pPr lvl="1"/>
            <a:r>
              <a:rPr lang="en-US" sz="2000" dirty="0"/>
              <a:t>Specify Scheduler configuration like so </a:t>
            </a:r>
            <a:r>
              <a:rPr lang="en-US" sz="2000" dirty="0">
                <a:sym typeface="Wingdings" panose="05000000000000000000" pitchFamily="2" charset="2"/>
              </a:rPr>
              <a:t></a:t>
            </a:r>
            <a:endParaRPr lang="en-US" sz="2000" dirty="0"/>
          </a:p>
        </p:txBody>
      </p:sp>
      <p:sp>
        <p:nvSpPr>
          <p:cNvPr id="3" name="Text Placeholder 2"/>
          <p:cNvSpPr>
            <a:spLocks noGrp="1"/>
          </p:cNvSpPr>
          <p:nvPr>
            <p:ph type="body" sz="quarter" idx="12"/>
          </p:nvPr>
        </p:nvSpPr>
        <p:spPr/>
        <p:txBody>
          <a:bodyPr/>
          <a:lstStyle/>
          <a:p>
            <a:r>
              <a:rPr lang="en-US" dirty="0"/>
              <a:t>Threads &amp; Periodic Scheduling</a:t>
            </a:r>
          </a:p>
        </p:txBody>
      </p:sp>
      <p:sp>
        <p:nvSpPr>
          <p:cNvPr id="4" name="Rectangle 3"/>
          <p:cNvSpPr/>
          <p:nvPr/>
        </p:nvSpPr>
        <p:spPr>
          <a:xfrm>
            <a:off x="6347362" y="1449675"/>
            <a:ext cx="5599224" cy="4616648"/>
          </a:xfrm>
          <a:prstGeom prst="rect">
            <a:avLst/>
          </a:prstGeom>
          <a:solidFill>
            <a:schemeClr val="tx2"/>
          </a:solidFill>
          <a:effectLst>
            <a:outerShdw blurRad="50800" dist="38100" dir="2700000" algn="tl" rotWithShape="0">
              <a:prstClr val="black">
                <a:alpha val="40000"/>
              </a:prstClr>
            </a:outerShdw>
          </a:effectLst>
        </p:spPr>
        <p:txBody>
          <a:bodyPr wrap="square">
            <a:spAutoFit/>
          </a:bodyPr>
          <a:lstStyle/>
          <a:p>
            <a:r>
              <a:rPr lang="en-US" sz="1050" dirty="0">
                <a:solidFill>
                  <a:srgbClr val="569CD6"/>
                </a:solidFill>
                <a:latin typeface="Consolas" panose="020B0609020204030204" pitchFamily="49" charset="0"/>
              </a:rPr>
              <a:t>components</a:t>
            </a:r>
            <a:r>
              <a:rPr lang="en-US" sz="1050" dirty="0">
                <a:solidFill>
                  <a:srgbClr val="D4D4D4"/>
                </a:solidFill>
                <a:latin typeface="Consolas" panose="020B0609020204030204" pitchFamily="49" charset="0"/>
              </a:rPr>
              <a:t>:</a:t>
            </a:r>
          </a:p>
          <a:p>
            <a:r>
              <a:rPr lang="en-US" sz="1050" dirty="0">
                <a:solidFill>
                  <a:srgbClr val="D4D4D4"/>
                </a:solidFill>
                <a:latin typeface="Consolas" panose="020B0609020204030204" pitchFamily="49" charset="0"/>
              </a:rPr>
              <a:t>  </a:t>
            </a:r>
            <a:r>
              <a:rPr lang="en-US" sz="1050" dirty="0">
                <a:solidFill>
                  <a:srgbClr val="569CD6"/>
                </a:solidFill>
                <a:latin typeface="Consolas" panose="020B0609020204030204" pitchFamily="49" charset="0"/>
              </a:rPr>
              <a:t>comp1</a:t>
            </a:r>
            <a:r>
              <a:rPr lang="en-US" sz="1050" dirty="0">
                <a:solidFill>
                  <a:srgbClr val="D4D4D4"/>
                </a:solidFill>
                <a:latin typeface="Consolas" panose="020B0609020204030204" pitchFamily="49" charset="0"/>
              </a:rPr>
              <a:t>: </a:t>
            </a:r>
            <a:r>
              <a:rPr lang="en-US" sz="1050" dirty="0" err="1">
                <a:solidFill>
                  <a:srgbClr val="CE9178"/>
                </a:solidFill>
                <a:latin typeface="Consolas" panose="020B0609020204030204" pitchFamily="49" charset="0"/>
              </a:rPr>
              <a:t>PeriodicTestComponent</a:t>
            </a:r>
            <a:endParaRPr lang="en-US" sz="1050" dirty="0">
              <a:solidFill>
                <a:srgbClr val="D4D4D4"/>
              </a:solidFill>
              <a:latin typeface="Consolas" panose="020B0609020204030204" pitchFamily="49" charset="0"/>
            </a:endParaRPr>
          </a:p>
          <a:p>
            <a:r>
              <a:rPr lang="en-US" sz="1050" dirty="0">
                <a:solidFill>
                  <a:srgbClr val="D4D4D4"/>
                </a:solidFill>
                <a:latin typeface="Consolas" panose="020B0609020204030204" pitchFamily="49" charset="0"/>
              </a:rPr>
              <a:t>  </a:t>
            </a:r>
            <a:r>
              <a:rPr lang="en-US" sz="1050" dirty="0">
                <a:solidFill>
                  <a:srgbClr val="569CD6"/>
                </a:solidFill>
                <a:latin typeface="Consolas" panose="020B0609020204030204" pitchFamily="49" charset="0"/>
              </a:rPr>
              <a:t>comp2</a:t>
            </a:r>
            <a:r>
              <a:rPr lang="en-US" sz="1050" dirty="0">
                <a:solidFill>
                  <a:srgbClr val="D4D4D4"/>
                </a:solidFill>
                <a:latin typeface="Consolas" panose="020B0609020204030204" pitchFamily="49" charset="0"/>
              </a:rPr>
              <a:t>: </a:t>
            </a:r>
            <a:r>
              <a:rPr lang="en-US" sz="1050" dirty="0" err="1">
                <a:solidFill>
                  <a:srgbClr val="CE9178"/>
                </a:solidFill>
                <a:latin typeface="Consolas" panose="020B0609020204030204" pitchFamily="49" charset="0"/>
              </a:rPr>
              <a:t>PeriodicTestComponent</a:t>
            </a:r>
            <a:endParaRPr lang="en-US" sz="1050" dirty="0">
              <a:solidFill>
                <a:srgbClr val="D4D4D4"/>
              </a:solidFill>
              <a:latin typeface="Consolas" panose="020B0609020204030204" pitchFamily="49" charset="0"/>
            </a:endParaRPr>
          </a:p>
          <a:p>
            <a:r>
              <a:rPr lang="en-US" sz="1050" dirty="0">
                <a:solidFill>
                  <a:srgbClr val="D4D4D4"/>
                </a:solidFill>
                <a:latin typeface="Consolas" panose="020B0609020204030204" pitchFamily="49" charset="0"/>
              </a:rPr>
              <a:t>  </a:t>
            </a:r>
            <a:r>
              <a:rPr lang="en-US" sz="1050" dirty="0">
                <a:solidFill>
                  <a:srgbClr val="569CD6"/>
                </a:solidFill>
                <a:latin typeface="Consolas" panose="020B0609020204030204" pitchFamily="49" charset="0"/>
              </a:rPr>
              <a:t>comp3</a:t>
            </a:r>
            <a:r>
              <a:rPr lang="en-US" sz="1050" dirty="0">
                <a:solidFill>
                  <a:srgbClr val="D4D4D4"/>
                </a:solidFill>
                <a:latin typeface="Consolas" panose="020B0609020204030204" pitchFamily="49" charset="0"/>
              </a:rPr>
              <a:t>: </a:t>
            </a:r>
            <a:r>
              <a:rPr lang="en-US" sz="1050" dirty="0" err="1">
                <a:solidFill>
                  <a:srgbClr val="CE9178"/>
                </a:solidFill>
                <a:latin typeface="Consolas" panose="020B0609020204030204" pitchFamily="49" charset="0"/>
              </a:rPr>
              <a:t>PeriodicTestComponent</a:t>
            </a:r>
            <a:endParaRPr lang="en-US" sz="1050" dirty="0">
              <a:solidFill>
                <a:srgbClr val="D4D4D4"/>
              </a:solidFill>
              <a:latin typeface="Consolas" panose="020B0609020204030204" pitchFamily="49" charset="0"/>
            </a:endParaRPr>
          </a:p>
          <a:p>
            <a:r>
              <a:rPr lang="en-US" sz="1050" dirty="0">
                <a:solidFill>
                  <a:srgbClr val="D4D4D4"/>
                </a:solidFill>
                <a:latin typeface="Consolas" panose="020B0609020204030204" pitchFamily="49" charset="0"/>
              </a:rPr>
              <a:t>  </a:t>
            </a:r>
            <a:r>
              <a:rPr lang="en-US" sz="1050" dirty="0">
                <a:solidFill>
                  <a:srgbClr val="569CD6"/>
                </a:solidFill>
                <a:latin typeface="Consolas" panose="020B0609020204030204" pitchFamily="49" charset="0"/>
              </a:rPr>
              <a:t>comp4</a:t>
            </a:r>
            <a:r>
              <a:rPr lang="en-US" sz="1050" dirty="0">
                <a:solidFill>
                  <a:srgbClr val="D4D4D4"/>
                </a:solidFill>
                <a:latin typeface="Consolas" panose="020B0609020204030204" pitchFamily="49" charset="0"/>
              </a:rPr>
              <a:t>: </a:t>
            </a:r>
            <a:r>
              <a:rPr lang="en-US" sz="1050" dirty="0" err="1">
                <a:solidFill>
                  <a:srgbClr val="CE9178"/>
                </a:solidFill>
                <a:latin typeface="Consolas" panose="020B0609020204030204" pitchFamily="49" charset="0"/>
              </a:rPr>
              <a:t>PeriodicTestComponent</a:t>
            </a:r>
            <a:endParaRPr lang="en-US" sz="1050" dirty="0">
              <a:solidFill>
                <a:srgbClr val="D4D4D4"/>
              </a:solidFill>
              <a:latin typeface="Consolas" panose="020B0609020204030204" pitchFamily="49" charset="0"/>
            </a:endParaRPr>
          </a:p>
          <a:p>
            <a:br>
              <a:rPr lang="en-US" sz="1050" dirty="0">
                <a:solidFill>
                  <a:srgbClr val="D4D4D4"/>
                </a:solidFill>
                <a:latin typeface="Consolas" panose="020B0609020204030204" pitchFamily="49" charset="0"/>
              </a:rPr>
            </a:br>
            <a:r>
              <a:rPr lang="en-US" sz="1050" dirty="0">
                <a:solidFill>
                  <a:srgbClr val="569CD6"/>
                </a:solidFill>
                <a:latin typeface="Consolas" panose="020B0609020204030204" pitchFamily="49" charset="0"/>
              </a:rPr>
              <a:t>Threads</a:t>
            </a:r>
            <a:r>
              <a:rPr lang="en-US" sz="1050" dirty="0">
                <a:solidFill>
                  <a:srgbClr val="D4D4D4"/>
                </a:solidFill>
                <a:latin typeface="Consolas" panose="020B0609020204030204" pitchFamily="49" charset="0"/>
              </a:rPr>
              <a:t>: </a:t>
            </a:r>
          </a:p>
          <a:p>
            <a:r>
              <a:rPr lang="en-US" sz="1050" dirty="0">
                <a:solidFill>
                  <a:srgbClr val="D4D4D4"/>
                </a:solidFill>
                <a:latin typeface="Consolas" panose="020B0609020204030204" pitchFamily="49" charset="0"/>
              </a:rPr>
              <a:t>   </a:t>
            </a:r>
            <a:r>
              <a:rPr lang="en-US" sz="1050" dirty="0" err="1">
                <a:solidFill>
                  <a:srgbClr val="569CD6"/>
                </a:solidFill>
                <a:latin typeface="Consolas" panose="020B0609020204030204" pitchFamily="49" charset="0"/>
              </a:rPr>
              <a:t>tFast</a:t>
            </a:r>
            <a:r>
              <a:rPr lang="en-US" sz="1050" dirty="0">
                <a:solidFill>
                  <a:srgbClr val="D4D4D4"/>
                </a:solidFill>
                <a:latin typeface="Consolas" panose="020B0609020204030204" pitchFamily="49" charset="0"/>
              </a:rPr>
              <a:t>:</a:t>
            </a:r>
          </a:p>
          <a:p>
            <a:r>
              <a:rPr lang="en-US" sz="1050" dirty="0">
                <a:solidFill>
                  <a:srgbClr val="D4D4D4"/>
                </a:solidFill>
                <a:latin typeface="Consolas" panose="020B0609020204030204" pitchFamily="49" charset="0"/>
              </a:rPr>
              <a:t>       </a:t>
            </a:r>
            <a:r>
              <a:rPr lang="en-US" sz="1050" dirty="0">
                <a:solidFill>
                  <a:srgbClr val="569CD6"/>
                </a:solidFill>
                <a:latin typeface="Consolas" panose="020B0609020204030204" pitchFamily="49" charset="0"/>
              </a:rPr>
              <a:t>priority</a:t>
            </a:r>
            <a:r>
              <a:rPr lang="en-US" sz="1050" dirty="0">
                <a:solidFill>
                  <a:srgbClr val="D4D4D4"/>
                </a:solidFill>
                <a:latin typeface="Consolas" panose="020B0609020204030204" pitchFamily="49" charset="0"/>
              </a:rPr>
              <a:t>: </a:t>
            </a:r>
            <a:r>
              <a:rPr lang="en-US" sz="1050" dirty="0">
                <a:solidFill>
                  <a:srgbClr val="B5CEA8"/>
                </a:solidFill>
                <a:latin typeface="Consolas" panose="020B0609020204030204" pitchFamily="49" charset="0"/>
              </a:rPr>
              <a:t>2</a:t>
            </a:r>
            <a:endParaRPr lang="en-US" sz="1050" dirty="0">
              <a:solidFill>
                <a:srgbClr val="D4D4D4"/>
              </a:solidFill>
              <a:latin typeface="Consolas" panose="020B0609020204030204" pitchFamily="49" charset="0"/>
            </a:endParaRPr>
          </a:p>
          <a:p>
            <a:r>
              <a:rPr lang="en-US" sz="1050" dirty="0">
                <a:solidFill>
                  <a:srgbClr val="D4D4D4"/>
                </a:solidFill>
                <a:latin typeface="Consolas" panose="020B0609020204030204" pitchFamily="49" charset="0"/>
              </a:rPr>
              <a:t>       </a:t>
            </a:r>
            <a:r>
              <a:rPr lang="en-US" sz="1050" dirty="0">
                <a:solidFill>
                  <a:srgbClr val="569CD6"/>
                </a:solidFill>
                <a:latin typeface="Consolas" panose="020B0609020204030204" pitchFamily="49" charset="0"/>
              </a:rPr>
              <a:t>stack</a:t>
            </a:r>
            <a:r>
              <a:rPr lang="en-US" sz="1050" dirty="0">
                <a:solidFill>
                  <a:srgbClr val="D4D4D4"/>
                </a:solidFill>
                <a:latin typeface="Consolas" panose="020B0609020204030204" pitchFamily="49" charset="0"/>
              </a:rPr>
              <a:t>: </a:t>
            </a:r>
            <a:r>
              <a:rPr lang="en-US" sz="1050" dirty="0">
                <a:solidFill>
                  <a:srgbClr val="B5CEA8"/>
                </a:solidFill>
                <a:latin typeface="Consolas" panose="020B0609020204030204" pitchFamily="49" charset="0"/>
              </a:rPr>
              <a:t>32768</a:t>
            </a:r>
            <a:r>
              <a:rPr lang="en-US" sz="1050" dirty="0">
                <a:solidFill>
                  <a:srgbClr val="D4D4D4"/>
                </a:solidFill>
                <a:latin typeface="Consolas" panose="020B0609020204030204" pitchFamily="49" charset="0"/>
              </a:rPr>
              <a:t>   </a:t>
            </a:r>
            <a:r>
              <a:rPr lang="en-US" sz="1050" dirty="0">
                <a:solidFill>
                  <a:srgbClr val="6A9955"/>
                </a:solidFill>
                <a:latin typeface="Consolas" panose="020B0609020204030204" pitchFamily="49" charset="0"/>
              </a:rPr>
              <a:t># 32KB</a:t>
            </a:r>
            <a:endParaRPr lang="en-US" sz="1050" dirty="0">
              <a:solidFill>
                <a:srgbClr val="D4D4D4"/>
              </a:solidFill>
              <a:latin typeface="Consolas" panose="020B0609020204030204" pitchFamily="49" charset="0"/>
            </a:endParaRPr>
          </a:p>
          <a:p>
            <a:r>
              <a:rPr lang="en-US" sz="1050" dirty="0">
                <a:solidFill>
                  <a:srgbClr val="D4D4D4"/>
                </a:solidFill>
                <a:latin typeface="Consolas" panose="020B0609020204030204" pitchFamily="49" charset="0"/>
              </a:rPr>
              <a:t>   </a:t>
            </a:r>
            <a:r>
              <a:rPr lang="en-US" sz="1050" dirty="0" err="1">
                <a:solidFill>
                  <a:srgbClr val="569CD6"/>
                </a:solidFill>
                <a:latin typeface="Consolas" panose="020B0609020204030204" pitchFamily="49" charset="0"/>
              </a:rPr>
              <a:t>tSlow</a:t>
            </a:r>
            <a:r>
              <a:rPr lang="en-US" sz="1050" dirty="0">
                <a:solidFill>
                  <a:srgbClr val="D4D4D4"/>
                </a:solidFill>
                <a:latin typeface="Consolas" panose="020B0609020204030204" pitchFamily="49" charset="0"/>
              </a:rPr>
              <a:t>:</a:t>
            </a:r>
          </a:p>
          <a:p>
            <a:r>
              <a:rPr lang="en-US" sz="1050" dirty="0">
                <a:solidFill>
                  <a:srgbClr val="D4D4D4"/>
                </a:solidFill>
                <a:latin typeface="Consolas" panose="020B0609020204030204" pitchFamily="49" charset="0"/>
              </a:rPr>
              <a:t>       </a:t>
            </a:r>
            <a:r>
              <a:rPr lang="en-US" sz="1050" dirty="0">
                <a:solidFill>
                  <a:srgbClr val="569CD6"/>
                </a:solidFill>
                <a:latin typeface="Consolas" panose="020B0609020204030204" pitchFamily="49" charset="0"/>
              </a:rPr>
              <a:t>priority</a:t>
            </a:r>
            <a:r>
              <a:rPr lang="en-US" sz="1050" dirty="0">
                <a:solidFill>
                  <a:srgbClr val="D4D4D4"/>
                </a:solidFill>
                <a:latin typeface="Consolas" panose="020B0609020204030204" pitchFamily="49" charset="0"/>
              </a:rPr>
              <a:t>: </a:t>
            </a:r>
            <a:r>
              <a:rPr lang="en-US" sz="1050" dirty="0">
                <a:solidFill>
                  <a:srgbClr val="B5CEA8"/>
                </a:solidFill>
                <a:latin typeface="Consolas" panose="020B0609020204030204" pitchFamily="49" charset="0"/>
              </a:rPr>
              <a:t>1</a:t>
            </a:r>
            <a:endParaRPr lang="en-US" sz="1050" dirty="0">
              <a:solidFill>
                <a:srgbClr val="D4D4D4"/>
              </a:solidFill>
              <a:latin typeface="Consolas" panose="020B0609020204030204" pitchFamily="49" charset="0"/>
            </a:endParaRPr>
          </a:p>
          <a:p>
            <a:r>
              <a:rPr lang="en-US" sz="1050" dirty="0">
                <a:solidFill>
                  <a:srgbClr val="D4D4D4"/>
                </a:solidFill>
                <a:latin typeface="Consolas" panose="020B0609020204030204" pitchFamily="49" charset="0"/>
              </a:rPr>
              <a:t>       </a:t>
            </a:r>
            <a:r>
              <a:rPr lang="en-US" sz="1050" dirty="0">
                <a:solidFill>
                  <a:srgbClr val="569CD6"/>
                </a:solidFill>
                <a:latin typeface="Consolas" panose="020B0609020204030204" pitchFamily="49" charset="0"/>
              </a:rPr>
              <a:t>stack</a:t>
            </a:r>
            <a:r>
              <a:rPr lang="en-US" sz="1050" dirty="0">
                <a:solidFill>
                  <a:srgbClr val="D4D4D4"/>
                </a:solidFill>
                <a:latin typeface="Consolas" panose="020B0609020204030204" pitchFamily="49" charset="0"/>
              </a:rPr>
              <a:t>: </a:t>
            </a:r>
            <a:r>
              <a:rPr lang="en-US" sz="1050" dirty="0">
                <a:solidFill>
                  <a:srgbClr val="B5CEA8"/>
                </a:solidFill>
                <a:latin typeface="Consolas" panose="020B0609020204030204" pitchFamily="49" charset="0"/>
              </a:rPr>
              <a:t>1000000</a:t>
            </a:r>
            <a:r>
              <a:rPr lang="en-US" sz="1050" dirty="0">
                <a:solidFill>
                  <a:srgbClr val="D4D4D4"/>
                </a:solidFill>
                <a:latin typeface="Consolas" panose="020B0609020204030204" pitchFamily="49" charset="0"/>
              </a:rPr>
              <a:t> </a:t>
            </a:r>
            <a:r>
              <a:rPr lang="en-US" sz="1050" dirty="0">
                <a:solidFill>
                  <a:srgbClr val="6A9955"/>
                </a:solidFill>
                <a:latin typeface="Consolas" panose="020B0609020204030204" pitchFamily="49" charset="0"/>
              </a:rPr>
              <a:t># 1MB</a:t>
            </a:r>
            <a:endParaRPr lang="en-US" sz="1050" dirty="0">
              <a:solidFill>
                <a:srgbClr val="D4D4D4"/>
              </a:solidFill>
              <a:latin typeface="Consolas" panose="020B0609020204030204" pitchFamily="49" charset="0"/>
            </a:endParaRPr>
          </a:p>
          <a:p>
            <a:br>
              <a:rPr lang="en-US" sz="1050" dirty="0">
                <a:solidFill>
                  <a:srgbClr val="D4D4D4"/>
                </a:solidFill>
                <a:latin typeface="Consolas" panose="020B0609020204030204" pitchFamily="49" charset="0"/>
              </a:rPr>
            </a:br>
            <a:r>
              <a:rPr lang="en-US" sz="1050" dirty="0">
                <a:solidFill>
                  <a:srgbClr val="569CD6"/>
                </a:solidFill>
                <a:latin typeface="Consolas" panose="020B0609020204030204" pitchFamily="49" charset="0"/>
              </a:rPr>
              <a:t>Scheduler</a:t>
            </a:r>
            <a:r>
              <a:rPr lang="en-US" sz="1050" dirty="0">
                <a:solidFill>
                  <a:srgbClr val="D4D4D4"/>
                </a:solidFill>
                <a:latin typeface="Consolas" panose="020B0609020204030204" pitchFamily="49" charset="0"/>
              </a:rPr>
              <a:t>:</a:t>
            </a:r>
          </a:p>
          <a:p>
            <a:r>
              <a:rPr lang="en-US" sz="1050" dirty="0">
                <a:solidFill>
                  <a:srgbClr val="D4D4D4"/>
                </a:solidFill>
                <a:latin typeface="Consolas" panose="020B0609020204030204" pitchFamily="49" charset="0"/>
              </a:rPr>
              <a:t>   </a:t>
            </a:r>
            <a:r>
              <a:rPr lang="en-US" sz="1050" dirty="0" err="1">
                <a:solidFill>
                  <a:srgbClr val="569CD6"/>
                </a:solidFill>
                <a:latin typeface="Consolas" panose="020B0609020204030204" pitchFamily="49" charset="0"/>
              </a:rPr>
              <a:t>major_frame_sec</a:t>
            </a:r>
            <a:r>
              <a:rPr lang="en-US" sz="1050" dirty="0">
                <a:solidFill>
                  <a:srgbClr val="D4D4D4"/>
                </a:solidFill>
                <a:latin typeface="Consolas" panose="020B0609020204030204" pitchFamily="49" charset="0"/>
              </a:rPr>
              <a:t>: </a:t>
            </a:r>
            <a:r>
              <a:rPr lang="en-US" sz="1050" dirty="0">
                <a:solidFill>
                  <a:srgbClr val="B5CEA8"/>
                </a:solidFill>
                <a:latin typeface="Consolas" panose="020B0609020204030204" pitchFamily="49" charset="0"/>
              </a:rPr>
              <a:t>2</a:t>
            </a:r>
            <a:r>
              <a:rPr lang="en-US" sz="1050" dirty="0">
                <a:solidFill>
                  <a:srgbClr val="D4D4D4"/>
                </a:solidFill>
                <a:latin typeface="Consolas" panose="020B0609020204030204" pitchFamily="49" charset="0"/>
              </a:rPr>
              <a:t>   </a:t>
            </a:r>
            <a:r>
              <a:rPr lang="en-US" sz="1050" dirty="0">
                <a:solidFill>
                  <a:srgbClr val="6A9955"/>
                </a:solidFill>
                <a:latin typeface="Consolas" panose="020B0609020204030204" pitchFamily="49" charset="0"/>
              </a:rPr>
              <a:t># Common alignment at which to start tasks</a:t>
            </a:r>
            <a:endParaRPr lang="en-US" sz="1050" dirty="0">
              <a:solidFill>
                <a:srgbClr val="D4D4D4"/>
              </a:solidFill>
              <a:latin typeface="Consolas" panose="020B0609020204030204" pitchFamily="49" charset="0"/>
            </a:endParaRPr>
          </a:p>
          <a:p>
            <a:r>
              <a:rPr lang="en-US" sz="1050" dirty="0">
                <a:solidFill>
                  <a:srgbClr val="D4D4D4"/>
                </a:solidFill>
                <a:latin typeface="Consolas" panose="020B0609020204030204" pitchFamily="49" charset="0"/>
              </a:rPr>
              <a:t>   </a:t>
            </a:r>
            <a:r>
              <a:rPr lang="en-US" sz="1050" dirty="0" err="1">
                <a:solidFill>
                  <a:srgbClr val="569CD6"/>
                </a:solidFill>
                <a:latin typeface="Consolas" panose="020B0609020204030204" pitchFamily="49" charset="0"/>
              </a:rPr>
              <a:t>tFast</a:t>
            </a:r>
            <a:r>
              <a:rPr lang="en-US" sz="1050" dirty="0">
                <a:solidFill>
                  <a:srgbClr val="D4D4D4"/>
                </a:solidFill>
                <a:latin typeface="Consolas" panose="020B0609020204030204" pitchFamily="49" charset="0"/>
              </a:rPr>
              <a:t>:               </a:t>
            </a:r>
            <a:r>
              <a:rPr lang="en-US" sz="1050" dirty="0">
                <a:solidFill>
                  <a:srgbClr val="6A9955"/>
                </a:solidFill>
                <a:latin typeface="Consolas" panose="020B0609020204030204" pitchFamily="49" charset="0"/>
              </a:rPr>
              <a:t># Thread name</a:t>
            </a:r>
            <a:endParaRPr lang="en-US" sz="1050" dirty="0">
              <a:solidFill>
                <a:srgbClr val="D4D4D4"/>
              </a:solidFill>
              <a:latin typeface="Consolas" panose="020B0609020204030204" pitchFamily="49" charset="0"/>
            </a:endParaRPr>
          </a:p>
          <a:p>
            <a:r>
              <a:rPr lang="en-US" sz="1050" dirty="0">
                <a:solidFill>
                  <a:srgbClr val="D4D4D4"/>
                </a:solidFill>
                <a:latin typeface="Consolas" panose="020B0609020204030204" pitchFamily="49" charset="0"/>
              </a:rPr>
              <a:t>     - </a:t>
            </a:r>
            <a:r>
              <a:rPr lang="en-US" sz="1050" dirty="0">
                <a:solidFill>
                  <a:srgbClr val="569CD6"/>
                </a:solidFill>
                <a:latin typeface="Consolas" panose="020B0609020204030204" pitchFamily="49" charset="0"/>
              </a:rPr>
              <a:t>run</a:t>
            </a:r>
            <a:r>
              <a:rPr lang="en-US" sz="1050" dirty="0">
                <a:solidFill>
                  <a:srgbClr val="D4D4D4"/>
                </a:solidFill>
                <a:latin typeface="Consolas" panose="020B0609020204030204" pitchFamily="49" charset="0"/>
              </a:rPr>
              <a:t>: </a:t>
            </a:r>
            <a:r>
              <a:rPr lang="en-US" sz="1050" dirty="0">
                <a:solidFill>
                  <a:srgbClr val="CE9178"/>
                </a:solidFill>
                <a:latin typeface="Consolas" panose="020B0609020204030204" pitchFamily="49" charset="0"/>
              </a:rPr>
              <a:t>comp1</a:t>
            </a:r>
            <a:r>
              <a:rPr lang="en-US" sz="1050" dirty="0">
                <a:solidFill>
                  <a:srgbClr val="D4D4D4"/>
                </a:solidFill>
                <a:latin typeface="Consolas" panose="020B0609020204030204" pitchFamily="49" charset="0"/>
              </a:rPr>
              <a:t>       </a:t>
            </a:r>
            <a:r>
              <a:rPr lang="en-US" sz="1050" dirty="0">
                <a:solidFill>
                  <a:srgbClr val="6A9955"/>
                </a:solidFill>
                <a:latin typeface="Consolas" panose="020B0609020204030204" pitchFamily="49" charset="0"/>
              </a:rPr>
              <a:t># call </a:t>
            </a:r>
            <a:r>
              <a:rPr lang="en-US" sz="1050" dirty="0" err="1">
                <a:solidFill>
                  <a:srgbClr val="6A9955"/>
                </a:solidFill>
                <a:latin typeface="Consolas" panose="020B0609020204030204" pitchFamily="49" charset="0"/>
              </a:rPr>
              <a:t>ctx.getService</a:t>
            </a:r>
            <a:r>
              <a:rPr lang="en-US" sz="1050" dirty="0">
                <a:solidFill>
                  <a:srgbClr val="6A9955"/>
                </a:solidFill>
                <a:latin typeface="Consolas" panose="020B0609020204030204" pitchFamily="49" charset="0"/>
              </a:rPr>
              <a:t>&lt;</a:t>
            </a:r>
            <a:r>
              <a:rPr lang="en-US" sz="1050" dirty="0" err="1">
                <a:solidFill>
                  <a:srgbClr val="6A9955"/>
                </a:solidFill>
                <a:latin typeface="Consolas" panose="020B0609020204030204" pitchFamily="49" charset="0"/>
              </a:rPr>
              <a:t>IPeriodic</a:t>
            </a:r>
            <a:r>
              <a:rPr lang="en-US" sz="1050" dirty="0">
                <a:solidFill>
                  <a:srgbClr val="6A9955"/>
                </a:solidFill>
                <a:latin typeface="Consolas" panose="020B0609020204030204" pitchFamily="49" charset="0"/>
              </a:rPr>
              <a:t>&gt;("comp1")-&gt;cycle()</a:t>
            </a:r>
            <a:endParaRPr lang="en-US" sz="1050" dirty="0">
              <a:solidFill>
                <a:srgbClr val="D4D4D4"/>
              </a:solidFill>
              <a:latin typeface="Consolas" panose="020B0609020204030204" pitchFamily="49" charset="0"/>
            </a:endParaRPr>
          </a:p>
          <a:p>
            <a:r>
              <a:rPr lang="en-US" sz="1050" dirty="0">
                <a:solidFill>
                  <a:srgbClr val="D4D4D4"/>
                </a:solidFill>
                <a:latin typeface="Consolas" panose="020B0609020204030204" pitchFamily="49" charset="0"/>
              </a:rPr>
              <a:t>       </a:t>
            </a:r>
            <a:r>
              <a:rPr lang="en-US" sz="1050" dirty="0" err="1">
                <a:solidFill>
                  <a:srgbClr val="569CD6"/>
                </a:solidFill>
                <a:latin typeface="Consolas" panose="020B0609020204030204" pitchFamily="49" charset="0"/>
              </a:rPr>
              <a:t>rate_hz</a:t>
            </a:r>
            <a:r>
              <a:rPr lang="en-US" sz="1050" dirty="0">
                <a:solidFill>
                  <a:srgbClr val="D4D4D4"/>
                </a:solidFill>
                <a:latin typeface="Consolas" panose="020B0609020204030204" pitchFamily="49" charset="0"/>
              </a:rPr>
              <a:t>: </a:t>
            </a:r>
            <a:r>
              <a:rPr lang="en-US" sz="1050" dirty="0">
                <a:solidFill>
                  <a:srgbClr val="B5CEA8"/>
                </a:solidFill>
                <a:latin typeface="Consolas" panose="020B0609020204030204" pitchFamily="49" charset="0"/>
              </a:rPr>
              <a:t>10</a:t>
            </a:r>
            <a:r>
              <a:rPr lang="en-US" sz="1050" dirty="0">
                <a:solidFill>
                  <a:srgbClr val="D4D4D4"/>
                </a:solidFill>
                <a:latin typeface="Consolas" panose="020B0609020204030204" pitchFamily="49" charset="0"/>
              </a:rPr>
              <a:t>      </a:t>
            </a:r>
            <a:r>
              <a:rPr lang="en-US" sz="1050" dirty="0">
                <a:solidFill>
                  <a:srgbClr val="6A9955"/>
                </a:solidFill>
                <a:latin typeface="Consolas" panose="020B0609020204030204" pitchFamily="49" charset="0"/>
              </a:rPr>
              <a:t># at 10Hz (first call upon </a:t>
            </a:r>
            <a:r>
              <a:rPr lang="en-US" sz="1050" dirty="0" err="1">
                <a:solidFill>
                  <a:srgbClr val="6A9955"/>
                </a:solidFill>
                <a:latin typeface="Consolas" panose="020B0609020204030204" pitchFamily="49" charset="0"/>
              </a:rPr>
              <a:t>sched</a:t>
            </a:r>
            <a:r>
              <a:rPr lang="en-US" sz="1050" dirty="0">
                <a:solidFill>
                  <a:srgbClr val="6A9955"/>
                </a:solidFill>
                <a:latin typeface="Consolas" panose="020B0609020204030204" pitchFamily="49" charset="0"/>
              </a:rPr>
              <a:t> start)</a:t>
            </a:r>
            <a:endParaRPr lang="en-US" sz="1050" dirty="0">
              <a:solidFill>
                <a:srgbClr val="D4D4D4"/>
              </a:solidFill>
              <a:latin typeface="Consolas" panose="020B0609020204030204" pitchFamily="49" charset="0"/>
            </a:endParaRPr>
          </a:p>
          <a:p>
            <a:r>
              <a:rPr lang="en-US" sz="1050" dirty="0">
                <a:solidFill>
                  <a:srgbClr val="D4D4D4"/>
                </a:solidFill>
                <a:latin typeface="Consolas" panose="020B0609020204030204" pitchFamily="49" charset="0"/>
              </a:rPr>
              <a:t>     - </a:t>
            </a:r>
            <a:r>
              <a:rPr lang="en-US" sz="1050" dirty="0">
                <a:solidFill>
                  <a:srgbClr val="569CD6"/>
                </a:solidFill>
                <a:latin typeface="Consolas" panose="020B0609020204030204" pitchFamily="49" charset="0"/>
              </a:rPr>
              <a:t>run</a:t>
            </a:r>
            <a:r>
              <a:rPr lang="en-US" sz="1050" dirty="0">
                <a:solidFill>
                  <a:srgbClr val="D4D4D4"/>
                </a:solidFill>
                <a:latin typeface="Consolas" panose="020B0609020204030204" pitchFamily="49" charset="0"/>
              </a:rPr>
              <a:t>: </a:t>
            </a:r>
            <a:r>
              <a:rPr lang="en-US" sz="1050" dirty="0">
                <a:solidFill>
                  <a:srgbClr val="CE9178"/>
                </a:solidFill>
                <a:latin typeface="Consolas" panose="020B0609020204030204" pitchFamily="49" charset="0"/>
              </a:rPr>
              <a:t>comp2</a:t>
            </a:r>
            <a:r>
              <a:rPr lang="en-US" sz="1050" dirty="0">
                <a:solidFill>
                  <a:srgbClr val="D4D4D4"/>
                </a:solidFill>
                <a:latin typeface="Consolas" panose="020B0609020204030204" pitchFamily="49" charset="0"/>
              </a:rPr>
              <a:t>       </a:t>
            </a:r>
            <a:r>
              <a:rPr lang="en-US" sz="1050" dirty="0">
                <a:solidFill>
                  <a:srgbClr val="6A9955"/>
                </a:solidFill>
                <a:latin typeface="Consolas" panose="020B0609020204030204" pitchFamily="49" charset="0"/>
              </a:rPr>
              <a:t># call </a:t>
            </a:r>
            <a:r>
              <a:rPr lang="en-US" sz="1050" dirty="0" err="1">
                <a:solidFill>
                  <a:srgbClr val="6A9955"/>
                </a:solidFill>
                <a:latin typeface="Consolas" panose="020B0609020204030204" pitchFamily="49" charset="0"/>
              </a:rPr>
              <a:t>ctx.getService</a:t>
            </a:r>
            <a:r>
              <a:rPr lang="en-US" sz="1050" dirty="0">
                <a:solidFill>
                  <a:srgbClr val="6A9955"/>
                </a:solidFill>
                <a:latin typeface="Consolas" panose="020B0609020204030204" pitchFamily="49" charset="0"/>
              </a:rPr>
              <a:t>&lt;</a:t>
            </a:r>
            <a:r>
              <a:rPr lang="en-US" sz="1050" dirty="0" err="1">
                <a:solidFill>
                  <a:srgbClr val="6A9955"/>
                </a:solidFill>
                <a:latin typeface="Consolas" panose="020B0609020204030204" pitchFamily="49" charset="0"/>
              </a:rPr>
              <a:t>IPeriodic</a:t>
            </a:r>
            <a:r>
              <a:rPr lang="en-US" sz="1050" dirty="0">
                <a:solidFill>
                  <a:srgbClr val="6A9955"/>
                </a:solidFill>
                <a:latin typeface="Consolas" panose="020B0609020204030204" pitchFamily="49" charset="0"/>
              </a:rPr>
              <a:t>&gt;("comp2")-&gt;cycle()</a:t>
            </a:r>
            <a:endParaRPr lang="en-US" sz="1050" dirty="0">
              <a:solidFill>
                <a:srgbClr val="D4D4D4"/>
              </a:solidFill>
              <a:latin typeface="Consolas" panose="020B0609020204030204" pitchFamily="49" charset="0"/>
            </a:endParaRPr>
          </a:p>
          <a:p>
            <a:r>
              <a:rPr lang="en-US" sz="1050" dirty="0">
                <a:solidFill>
                  <a:srgbClr val="D4D4D4"/>
                </a:solidFill>
                <a:latin typeface="Consolas" panose="020B0609020204030204" pitchFamily="49" charset="0"/>
              </a:rPr>
              <a:t>       </a:t>
            </a:r>
            <a:r>
              <a:rPr lang="en-US" sz="1050" dirty="0" err="1">
                <a:solidFill>
                  <a:srgbClr val="569CD6"/>
                </a:solidFill>
                <a:latin typeface="Consolas" panose="020B0609020204030204" pitchFamily="49" charset="0"/>
              </a:rPr>
              <a:t>rate_hz</a:t>
            </a:r>
            <a:r>
              <a:rPr lang="en-US" sz="1050" dirty="0">
                <a:solidFill>
                  <a:srgbClr val="D4D4D4"/>
                </a:solidFill>
                <a:latin typeface="Consolas" panose="020B0609020204030204" pitchFamily="49" charset="0"/>
              </a:rPr>
              <a:t>: </a:t>
            </a:r>
            <a:r>
              <a:rPr lang="en-US" sz="1050" dirty="0">
                <a:solidFill>
                  <a:srgbClr val="B5CEA8"/>
                </a:solidFill>
                <a:latin typeface="Consolas" panose="020B0609020204030204" pitchFamily="49" charset="0"/>
              </a:rPr>
              <a:t>1</a:t>
            </a:r>
            <a:r>
              <a:rPr lang="en-US" sz="1050" dirty="0">
                <a:solidFill>
                  <a:srgbClr val="D4D4D4"/>
                </a:solidFill>
                <a:latin typeface="Consolas" panose="020B0609020204030204" pitchFamily="49" charset="0"/>
              </a:rPr>
              <a:t>       </a:t>
            </a:r>
            <a:r>
              <a:rPr lang="en-US" sz="1050" dirty="0">
                <a:solidFill>
                  <a:srgbClr val="6A9955"/>
                </a:solidFill>
                <a:latin typeface="Consolas" panose="020B0609020204030204" pitchFamily="49" charset="0"/>
              </a:rPr>
              <a:t># at 1Hz right after comp1 returns</a:t>
            </a:r>
            <a:endParaRPr lang="en-US" sz="1050" dirty="0">
              <a:solidFill>
                <a:srgbClr val="D4D4D4"/>
              </a:solidFill>
              <a:latin typeface="Consolas" panose="020B0609020204030204" pitchFamily="49" charset="0"/>
            </a:endParaRPr>
          </a:p>
          <a:p>
            <a:r>
              <a:rPr lang="en-US" sz="1050" dirty="0">
                <a:solidFill>
                  <a:srgbClr val="D4D4D4"/>
                </a:solidFill>
                <a:latin typeface="Consolas" panose="020B0609020204030204" pitchFamily="49" charset="0"/>
              </a:rPr>
              <a:t>     - </a:t>
            </a:r>
            <a:r>
              <a:rPr lang="en-US" sz="1050" dirty="0">
                <a:solidFill>
                  <a:srgbClr val="569CD6"/>
                </a:solidFill>
                <a:latin typeface="Consolas" panose="020B0609020204030204" pitchFamily="49" charset="0"/>
              </a:rPr>
              <a:t>run</a:t>
            </a:r>
            <a:r>
              <a:rPr lang="en-US" sz="1050" dirty="0">
                <a:solidFill>
                  <a:srgbClr val="D4D4D4"/>
                </a:solidFill>
                <a:latin typeface="Consolas" panose="020B0609020204030204" pitchFamily="49" charset="0"/>
              </a:rPr>
              <a:t>: </a:t>
            </a:r>
            <a:r>
              <a:rPr lang="en-US" sz="1050" dirty="0">
                <a:solidFill>
                  <a:srgbClr val="CE9178"/>
                </a:solidFill>
                <a:latin typeface="Consolas" panose="020B0609020204030204" pitchFamily="49" charset="0"/>
              </a:rPr>
              <a:t>comp3</a:t>
            </a:r>
            <a:r>
              <a:rPr lang="en-US" sz="1050" dirty="0">
                <a:solidFill>
                  <a:srgbClr val="D4D4D4"/>
                </a:solidFill>
                <a:latin typeface="Consolas" panose="020B0609020204030204" pitchFamily="49" charset="0"/>
              </a:rPr>
              <a:t>       </a:t>
            </a:r>
            <a:r>
              <a:rPr lang="en-US" sz="1050" dirty="0">
                <a:solidFill>
                  <a:srgbClr val="6A9955"/>
                </a:solidFill>
                <a:latin typeface="Consolas" panose="020B0609020204030204" pitchFamily="49" charset="0"/>
              </a:rPr>
              <a:t># call </a:t>
            </a:r>
            <a:r>
              <a:rPr lang="en-US" sz="1050" dirty="0" err="1">
                <a:solidFill>
                  <a:srgbClr val="6A9955"/>
                </a:solidFill>
                <a:latin typeface="Consolas" panose="020B0609020204030204" pitchFamily="49" charset="0"/>
              </a:rPr>
              <a:t>ctx.getService</a:t>
            </a:r>
            <a:r>
              <a:rPr lang="en-US" sz="1050" dirty="0">
                <a:solidFill>
                  <a:srgbClr val="6A9955"/>
                </a:solidFill>
                <a:latin typeface="Consolas" panose="020B0609020204030204" pitchFamily="49" charset="0"/>
              </a:rPr>
              <a:t>&lt;</a:t>
            </a:r>
            <a:r>
              <a:rPr lang="en-US" sz="1050" dirty="0" err="1">
                <a:solidFill>
                  <a:srgbClr val="6A9955"/>
                </a:solidFill>
                <a:latin typeface="Consolas" panose="020B0609020204030204" pitchFamily="49" charset="0"/>
              </a:rPr>
              <a:t>IPeriodic</a:t>
            </a:r>
            <a:r>
              <a:rPr lang="en-US" sz="1050" dirty="0">
                <a:solidFill>
                  <a:srgbClr val="6A9955"/>
                </a:solidFill>
                <a:latin typeface="Consolas" panose="020B0609020204030204" pitchFamily="49" charset="0"/>
              </a:rPr>
              <a:t>&gt;("comp3")-&gt;cycle()</a:t>
            </a:r>
            <a:endParaRPr lang="en-US" sz="1050" dirty="0">
              <a:solidFill>
                <a:srgbClr val="D4D4D4"/>
              </a:solidFill>
              <a:latin typeface="Consolas" panose="020B0609020204030204" pitchFamily="49" charset="0"/>
            </a:endParaRPr>
          </a:p>
          <a:p>
            <a:r>
              <a:rPr lang="en-US" sz="1050" dirty="0">
                <a:solidFill>
                  <a:srgbClr val="D4D4D4"/>
                </a:solidFill>
                <a:latin typeface="Consolas" panose="020B0609020204030204" pitchFamily="49" charset="0"/>
              </a:rPr>
              <a:t>       </a:t>
            </a:r>
            <a:r>
              <a:rPr lang="en-US" sz="1050" dirty="0" err="1">
                <a:solidFill>
                  <a:srgbClr val="569CD6"/>
                </a:solidFill>
                <a:latin typeface="Consolas" panose="020B0609020204030204" pitchFamily="49" charset="0"/>
              </a:rPr>
              <a:t>rate_hz</a:t>
            </a:r>
            <a:r>
              <a:rPr lang="en-US" sz="1050" dirty="0">
                <a:solidFill>
                  <a:srgbClr val="D4D4D4"/>
                </a:solidFill>
                <a:latin typeface="Consolas" panose="020B0609020204030204" pitchFamily="49" charset="0"/>
              </a:rPr>
              <a:t>: </a:t>
            </a:r>
            <a:r>
              <a:rPr lang="en-US" sz="1050" dirty="0">
                <a:solidFill>
                  <a:srgbClr val="B5CEA8"/>
                </a:solidFill>
                <a:latin typeface="Consolas" panose="020B0609020204030204" pitchFamily="49" charset="0"/>
              </a:rPr>
              <a:t>1</a:t>
            </a:r>
            <a:r>
              <a:rPr lang="en-US" sz="1050" dirty="0">
                <a:solidFill>
                  <a:srgbClr val="D4D4D4"/>
                </a:solidFill>
                <a:latin typeface="Consolas" panose="020B0609020204030204" pitchFamily="49" charset="0"/>
              </a:rPr>
              <a:t>       </a:t>
            </a:r>
            <a:r>
              <a:rPr lang="en-US" sz="1050" dirty="0">
                <a:solidFill>
                  <a:srgbClr val="6A9955"/>
                </a:solidFill>
                <a:latin typeface="Consolas" panose="020B0609020204030204" pitchFamily="49" charset="0"/>
              </a:rPr>
              <a:t># at 1Hz </a:t>
            </a:r>
            <a:endParaRPr lang="en-US" sz="1050" dirty="0">
              <a:solidFill>
                <a:srgbClr val="D4D4D4"/>
              </a:solidFill>
              <a:latin typeface="Consolas" panose="020B0609020204030204" pitchFamily="49" charset="0"/>
            </a:endParaRPr>
          </a:p>
          <a:p>
            <a:r>
              <a:rPr lang="en-US" sz="1050" dirty="0">
                <a:solidFill>
                  <a:srgbClr val="D4D4D4"/>
                </a:solidFill>
                <a:latin typeface="Consolas" panose="020B0609020204030204" pitchFamily="49" charset="0"/>
              </a:rPr>
              <a:t>       </a:t>
            </a:r>
            <a:r>
              <a:rPr lang="en-US" sz="1050" dirty="0" err="1">
                <a:solidFill>
                  <a:srgbClr val="569CD6"/>
                </a:solidFill>
                <a:latin typeface="Consolas" panose="020B0609020204030204" pitchFamily="49" charset="0"/>
              </a:rPr>
              <a:t>delay_sec</a:t>
            </a:r>
            <a:r>
              <a:rPr lang="en-US" sz="1050" dirty="0">
                <a:solidFill>
                  <a:srgbClr val="D4D4D4"/>
                </a:solidFill>
                <a:latin typeface="Consolas" panose="020B0609020204030204" pitchFamily="49" charset="0"/>
              </a:rPr>
              <a:t>: </a:t>
            </a:r>
            <a:r>
              <a:rPr lang="en-US" sz="1050" dirty="0">
                <a:solidFill>
                  <a:srgbClr val="B5CEA8"/>
                </a:solidFill>
                <a:latin typeface="Consolas" panose="020B0609020204030204" pitchFamily="49" charset="0"/>
              </a:rPr>
              <a:t>0.05</a:t>
            </a:r>
            <a:r>
              <a:rPr lang="en-US" sz="1050" dirty="0">
                <a:solidFill>
                  <a:srgbClr val="D4D4D4"/>
                </a:solidFill>
                <a:latin typeface="Consolas" panose="020B0609020204030204" pitchFamily="49" charset="0"/>
              </a:rPr>
              <a:t>  </a:t>
            </a:r>
            <a:r>
              <a:rPr lang="en-US" sz="1050" dirty="0">
                <a:solidFill>
                  <a:srgbClr val="6A9955"/>
                </a:solidFill>
                <a:latin typeface="Consolas" panose="020B0609020204030204" pitchFamily="49" charset="0"/>
              </a:rPr>
              <a:t># syncopated with comp2</a:t>
            </a:r>
            <a:endParaRPr lang="en-US" sz="1050" dirty="0">
              <a:solidFill>
                <a:srgbClr val="D4D4D4"/>
              </a:solidFill>
              <a:latin typeface="Consolas" panose="020B0609020204030204" pitchFamily="49" charset="0"/>
            </a:endParaRPr>
          </a:p>
          <a:p>
            <a:r>
              <a:rPr lang="en-US" sz="1050" dirty="0">
                <a:solidFill>
                  <a:srgbClr val="D4D4D4"/>
                </a:solidFill>
                <a:latin typeface="Consolas" panose="020B0609020204030204" pitchFamily="49" charset="0"/>
              </a:rPr>
              <a:t>   </a:t>
            </a:r>
            <a:r>
              <a:rPr lang="en-US" sz="1050" dirty="0" err="1">
                <a:solidFill>
                  <a:srgbClr val="569CD6"/>
                </a:solidFill>
                <a:latin typeface="Consolas" panose="020B0609020204030204" pitchFamily="49" charset="0"/>
              </a:rPr>
              <a:t>tSlow</a:t>
            </a:r>
            <a:r>
              <a:rPr lang="en-US" sz="1050" dirty="0">
                <a:solidFill>
                  <a:srgbClr val="D4D4D4"/>
                </a:solidFill>
                <a:latin typeface="Consolas" panose="020B0609020204030204" pitchFamily="49" charset="0"/>
              </a:rPr>
              <a:t>:               </a:t>
            </a:r>
            <a:r>
              <a:rPr lang="en-US" sz="1050" dirty="0">
                <a:solidFill>
                  <a:srgbClr val="6A9955"/>
                </a:solidFill>
                <a:latin typeface="Consolas" panose="020B0609020204030204" pitchFamily="49" charset="0"/>
              </a:rPr>
              <a:t># Thread name</a:t>
            </a:r>
            <a:endParaRPr lang="en-US" sz="1050" dirty="0">
              <a:solidFill>
                <a:srgbClr val="D4D4D4"/>
              </a:solidFill>
              <a:latin typeface="Consolas" panose="020B0609020204030204" pitchFamily="49" charset="0"/>
            </a:endParaRPr>
          </a:p>
          <a:p>
            <a:r>
              <a:rPr lang="en-US" sz="1050" dirty="0">
                <a:solidFill>
                  <a:srgbClr val="D4D4D4"/>
                </a:solidFill>
                <a:latin typeface="Consolas" panose="020B0609020204030204" pitchFamily="49" charset="0"/>
              </a:rPr>
              <a:t>     - </a:t>
            </a:r>
            <a:r>
              <a:rPr lang="en-US" sz="1050" dirty="0">
                <a:solidFill>
                  <a:srgbClr val="569CD6"/>
                </a:solidFill>
                <a:latin typeface="Consolas" panose="020B0609020204030204" pitchFamily="49" charset="0"/>
              </a:rPr>
              <a:t>run</a:t>
            </a:r>
            <a:r>
              <a:rPr lang="en-US" sz="1050" dirty="0">
                <a:solidFill>
                  <a:srgbClr val="D4D4D4"/>
                </a:solidFill>
                <a:latin typeface="Consolas" panose="020B0609020204030204" pitchFamily="49" charset="0"/>
              </a:rPr>
              <a:t>: </a:t>
            </a:r>
            <a:r>
              <a:rPr lang="en-US" sz="1050" dirty="0">
                <a:solidFill>
                  <a:srgbClr val="CE9178"/>
                </a:solidFill>
                <a:latin typeface="Consolas" panose="020B0609020204030204" pitchFamily="49" charset="0"/>
              </a:rPr>
              <a:t>comp4</a:t>
            </a:r>
            <a:r>
              <a:rPr lang="en-US" sz="1050" dirty="0">
                <a:solidFill>
                  <a:srgbClr val="D4D4D4"/>
                </a:solidFill>
                <a:latin typeface="Consolas" panose="020B0609020204030204" pitchFamily="49" charset="0"/>
              </a:rPr>
              <a:t>       </a:t>
            </a:r>
            <a:r>
              <a:rPr lang="en-US" sz="1050" dirty="0">
                <a:solidFill>
                  <a:srgbClr val="6A9955"/>
                </a:solidFill>
                <a:latin typeface="Consolas" panose="020B0609020204030204" pitchFamily="49" charset="0"/>
              </a:rPr>
              <a:t># </a:t>
            </a:r>
            <a:r>
              <a:rPr lang="en-US" sz="1050" dirty="0" err="1">
                <a:solidFill>
                  <a:srgbClr val="6A9955"/>
                </a:solidFill>
                <a:latin typeface="Consolas" panose="020B0609020204030204" pitchFamily="49" charset="0"/>
              </a:rPr>
              <a:t>ctx.getService</a:t>
            </a:r>
            <a:r>
              <a:rPr lang="en-US" sz="1050" dirty="0">
                <a:solidFill>
                  <a:srgbClr val="6A9955"/>
                </a:solidFill>
                <a:latin typeface="Consolas" panose="020B0609020204030204" pitchFamily="49" charset="0"/>
              </a:rPr>
              <a:t>&lt;</a:t>
            </a:r>
            <a:r>
              <a:rPr lang="en-US" sz="1050" dirty="0" err="1">
                <a:solidFill>
                  <a:srgbClr val="6A9955"/>
                </a:solidFill>
                <a:latin typeface="Consolas" panose="020B0609020204030204" pitchFamily="49" charset="0"/>
              </a:rPr>
              <a:t>IPeriodic</a:t>
            </a:r>
            <a:r>
              <a:rPr lang="en-US" sz="1050" dirty="0">
                <a:solidFill>
                  <a:srgbClr val="6A9955"/>
                </a:solidFill>
                <a:latin typeface="Consolas" panose="020B0609020204030204" pitchFamily="49" charset="0"/>
              </a:rPr>
              <a:t>&gt;("comp3")-&gt;cycle()</a:t>
            </a:r>
            <a:endParaRPr lang="en-US" sz="1050" dirty="0">
              <a:solidFill>
                <a:srgbClr val="D4D4D4"/>
              </a:solidFill>
              <a:latin typeface="Consolas" panose="020B0609020204030204" pitchFamily="49" charset="0"/>
            </a:endParaRPr>
          </a:p>
          <a:p>
            <a:r>
              <a:rPr lang="en-US" sz="1050" dirty="0">
                <a:solidFill>
                  <a:srgbClr val="D4D4D4"/>
                </a:solidFill>
                <a:latin typeface="Consolas" panose="020B0609020204030204" pitchFamily="49" charset="0"/>
              </a:rPr>
              <a:t>       </a:t>
            </a:r>
            <a:r>
              <a:rPr lang="en-US" sz="1050" dirty="0" err="1">
                <a:solidFill>
                  <a:srgbClr val="569CD6"/>
                </a:solidFill>
                <a:latin typeface="Consolas" panose="020B0609020204030204" pitchFamily="49" charset="0"/>
              </a:rPr>
              <a:t>period_sec</a:t>
            </a:r>
            <a:r>
              <a:rPr lang="en-US" sz="1050" dirty="0">
                <a:solidFill>
                  <a:srgbClr val="D4D4D4"/>
                </a:solidFill>
                <a:latin typeface="Consolas" panose="020B0609020204030204" pitchFamily="49" charset="0"/>
              </a:rPr>
              <a:t>: </a:t>
            </a:r>
            <a:r>
              <a:rPr lang="en-US" sz="1050" dirty="0">
                <a:solidFill>
                  <a:srgbClr val="B5CEA8"/>
                </a:solidFill>
                <a:latin typeface="Consolas" panose="020B0609020204030204" pitchFamily="49" charset="0"/>
              </a:rPr>
              <a:t>10.0 </a:t>
            </a:r>
            <a:r>
              <a:rPr lang="en-US" sz="1050" dirty="0">
                <a:solidFill>
                  <a:srgbClr val="6A9955"/>
                </a:solidFill>
                <a:latin typeface="Consolas" panose="020B0609020204030204" pitchFamily="49" charset="0"/>
              </a:rPr>
              <a:t># at 10 second intervals</a:t>
            </a:r>
            <a:endParaRPr lang="en-US" sz="1050" dirty="0">
              <a:solidFill>
                <a:srgbClr val="D4D4D4"/>
              </a:solidFill>
              <a:latin typeface="Consolas" panose="020B0609020204030204" pitchFamily="49" charset="0"/>
            </a:endParaRPr>
          </a:p>
          <a:p>
            <a:r>
              <a:rPr lang="en-US" sz="1050" dirty="0">
                <a:solidFill>
                  <a:srgbClr val="D4D4D4"/>
                </a:solidFill>
                <a:latin typeface="Consolas" panose="020B0609020204030204" pitchFamily="49" charset="0"/>
              </a:rPr>
              <a:t>       </a:t>
            </a:r>
            <a:r>
              <a:rPr lang="en-US" sz="1050" dirty="0">
                <a:solidFill>
                  <a:srgbClr val="569CD6"/>
                </a:solidFill>
                <a:latin typeface="Consolas" panose="020B0609020204030204" pitchFamily="49" charset="0"/>
              </a:rPr>
              <a:t>delay</a:t>
            </a:r>
            <a:r>
              <a:rPr lang="en-US" sz="1050" dirty="0">
                <a:solidFill>
                  <a:srgbClr val="D4D4D4"/>
                </a:solidFill>
                <a:latin typeface="Consolas" panose="020B0609020204030204" pitchFamily="49" charset="0"/>
              </a:rPr>
              <a:t>: </a:t>
            </a:r>
            <a:r>
              <a:rPr lang="en-US" sz="1050" dirty="0">
                <a:solidFill>
                  <a:srgbClr val="B5CEA8"/>
                </a:solidFill>
                <a:latin typeface="Consolas" panose="020B0609020204030204" pitchFamily="49" charset="0"/>
              </a:rPr>
              <a:t>60.0</a:t>
            </a:r>
            <a:r>
              <a:rPr lang="en-US" sz="1050" dirty="0">
                <a:solidFill>
                  <a:srgbClr val="D4D4D4"/>
                </a:solidFill>
                <a:latin typeface="Consolas" panose="020B0609020204030204" pitchFamily="49" charset="0"/>
              </a:rPr>
              <a:t>      </a:t>
            </a:r>
            <a:r>
              <a:rPr lang="en-US" sz="1050" dirty="0">
                <a:solidFill>
                  <a:srgbClr val="6A9955"/>
                </a:solidFill>
                <a:latin typeface="Consolas" panose="020B0609020204030204" pitchFamily="49" charset="0"/>
              </a:rPr>
              <a:t># Call 1st time 1 minutes after schedule starts</a:t>
            </a:r>
            <a:endParaRPr lang="en-US" sz="1050" dirty="0">
              <a:solidFill>
                <a:srgbClr val="D4D4D4"/>
              </a:solidFill>
              <a:latin typeface="Consolas" panose="020B0609020204030204" pitchFamily="49" charset="0"/>
            </a:endParaRPr>
          </a:p>
        </p:txBody>
      </p:sp>
      <p:sp>
        <p:nvSpPr>
          <p:cNvPr id="5" name="Rectangle 4"/>
          <p:cNvSpPr/>
          <p:nvPr/>
        </p:nvSpPr>
        <p:spPr>
          <a:xfrm>
            <a:off x="347357" y="3550250"/>
            <a:ext cx="5878283" cy="2677656"/>
          </a:xfrm>
          <a:prstGeom prst="rect">
            <a:avLst/>
          </a:prstGeom>
          <a:solidFill>
            <a:schemeClr val="tx2"/>
          </a:solidFill>
          <a:effectLst>
            <a:outerShdw blurRad="50800" dist="38100" dir="2700000" algn="tl" rotWithShape="0">
              <a:prstClr val="black">
                <a:alpha val="40000"/>
              </a:prstClr>
            </a:outerShdw>
          </a:effectLst>
        </p:spPr>
        <p:txBody>
          <a:bodyPr wrap="square">
            <a:spAutoFit/>
          </a:bodyPr>
          <a:lstStyle/>
          <a:p>
            <a:r>
              <a:rPr lang="en-US" sz="1050" dirty="0">
                <a:solidFill>
                  <a:srgbClr val="569CD6"/>
                </a:solidFill>
                <a:latin typeface="Consolas" panose="020B0609020204030204" pitchFamily="49" charset="0"/>
              </a:rPr>
              <a:t>class</a:t>
            </a:r>
            <a:r>
              <a:rPr lang="en-US" sz="1050" dirty="0">
                <a:solidFill>
                  <a:srgbClr val="D4D4D4"/>
                </a:solidFill>
                <a:latin typeface="Consolas" panose="020B0609020204030204" pitchFamily="49" charset="0"/>
              </a:rPr>
              <a:t> </a:t>
            </a:r>
            <a:r>
              <a:rPr lang="en-US" sz="1050" dirty="0" err="1">
                <a:solidFill>
                  <a:srgbClr val="4EC9B0"/>
                </a:solidFill>
                <a:latin typeface="Consolas" panose="020B0609020204030204" pitchFamily="49" charset="0"/>
              </a:rPr>
              <a:t>PeriodicTestComponent</a:t>
            </a:r>
            <a:r>
              <a:rPr lang="en-US" sz="1050" dirty="0">
                <a:solidFill>
                  <a:srgbClr val="D4D4D4"/>
                </a:solidFill>
                <a:latin typeface="Consolas" panose="020B0609020204030204" pitchFamily="49" charset="0"/>
              </a:rPr>
              <a:t> : </a:t>
            </a:r>
            <a:r>
              <a:rPr lang="en-US" sz="1050" dirty="0">
                <a:solidFill>
                  <a:srgbClr val="569CD6"/>
                </a:solidFill>
                <a:latin typeface="Consolas" panose="020B0609020204030204" pitchFamily="49" charset="0"/>
              </a:rPr>
              <a:t>public</a:t>
            </a:r>
            <a:r>
              <a:rPr lang="en-US" sz="1050" dirty="0">
                <a:solidFill>
                  <a:srgbClr val="D4D4D4"/>
                </a:solidFill>
                <a:latin typeface="Consolas" panose="020B0609020204030204" pitchFamily="49" charset="0"/>
              </a:rPr>
              <a:t> </a:t>
            </a:r>
            <a:r>
              <a:rPr lang="en-US" sz="1050" dirty="0">
                <a:solidFill>
                  <a:srgbClr val="4EC9B0"/>
                </a:solidFill>
                <a:latin typeface="Consolas" panose="020B0609020204030204" pitchFamily="49" charset="0"/>
              </a:rPr>
              <a:t>orca</a:t>
            </a:r>
            <a:r>
              <a:rPr lang="en-US" sz="1050" dirty="0">
                <a:solidFill>
                  <a:srgbClr val="D4D4D4"/>
                </a:solidFill>
                <a:latin typeface="Consolas" panose="020B0609020204030204" pitchFamily="49" charset="0"/>
              </a:rPr>
              <a:t>::</a:t>
            </a:r>
            <a:r>
              <a:rPr lang="en-US" sz="1050" dirty="0" err="1">
                <a:solidFill>
                  <a:srgbClr val="4EC9B0"/>
                </a:solidFill>
                <a:latin typeface="Consolas" panose="020B0609020204030204" pitchFamily="49" charset="0"/>
              </a:rPr>
              <a:t>mt</a:t>
            </a:r>
            <a:r>
              <a:rPr lang="en-US" sz="1050" dirty="0">
                <a:solidFill>
                  <a:srgbClr val="D4D4D4"/>
                </a:solidFill>
                <a:latin typeface="Consolas" panose="020B0609020204030204" pitchFamily="49" charset="0"/>
              </a:rPr>
              <a:t>::</a:t>
            </a:r>
            <a:r>
              <a:rPr lang="en-US" sz="1050" dirty="0" err="1">
                <a:solidFill>
                  <a:srgbClr val="4EC9B0"/>
                </a:solidFill>
                <a:latin typeface="Consolas" panose="020B0609020204030204" pitchFamily="49" charset="0"/>
              </a:rPr>
              <a:t>IPeriodic</a:t>
            </a:r>
            <a:endParaRPr lang="en-US" sz="1050" dirty="0">
              <a:solidFill>
                <a:srgbClr val="D4D4D4"/>
              </a:solidFill>
              <a:latin typeface="Consolas" panose="020B0609020204030204" pitchFamily="49" charset="0"/>
            </a:endParaRPr>
          </a:p>
          <a:p>
            <a:r>
              <a:rPr lang="en-US" sz="1050" dirty="0">
                <a:solidFill>
                  <a:srgbClr val="D4D4D4"/>
                </a:solidFill>
                <a:latin typeface="Consolas" panose="020B0609020204030204" pitchFamily="49" charset="0"/>
              </a:rPr>
              <a:t>{</a:t>
            </a:r>
          </a:p>
          <a:p>
            <a:r>
              <a:rPr lang="en-US" sz="1050" dirty="0">
                <a:solidFill>
                  <a:srgbClr val="D4D4D4"/>
                </a:solidFill>
                <a:latin typeface="Consolas" panose="020B0609020204030204" pitchFamily="49" charset="0"/>
              </a:rPr>
              <a:t>    </a:t>
            </a:r>
            <a:r>
              <a:rPr lang="en-US" sz="1050" dirty="0" err="1">
                <a:solidFill>
                  <a:srgbClr val="D4D4D4"/>
                </a:solidFill>
                <a:latin typeface="Consolas" panose="020B0609020204030204" pitchFamily="49" charset="0"/>
              </a:rPr>
              <a:t>ILogger</a:t>
            </a:r>
            <a:r>
              <a:rPr lang="en-US" sz="1050" dirty="0">
                <a:solidFill>
                  <a:srgbClr val="D4D4D4"/>
                </a:solidFill>
                <a:latin typeface="Consolas" panose="020B0609020204030204" pitchFamily="49" charset="0"/>
              </a:rPr>
              <a:t>&amp; log_;</a:t>
            </a:r>
          </a:p>
          <a:p>
            <a:r>
              <a:rPr lang="en-US" sz="1050" dirty="0">
                <a:solidFill>
                  <a:srgbClr val="D4D4D4"/>
                </a:solidFill>
                <a:latin typeface="Consolas" panose="020B0609020204030204" pitchFamily="49" charset="0"/>
              </a:rPr>
              <a:t>    </a:t>
            </a:r>
          </a:p>
          <a:p>
            <a:r>
              <a:rPr lang="en-US" sz="1050" dirty="0">
                <a:solidFill>
                  <a:srgbClr val="569CD6"/>
                </a:solidFill>
                <a:latin typeface="Consolas" panose="020B0609020204030204" pitchFamily="49" charset="0"/>
              </a:rPr>
              <a:t>public:</a:t>
            </a:r>
            <a:endParaRPr lang="en-US" sz="1050" dirty="0">
              <a:solidFill>
                <a:srgbClr val="D4D4D4"/>
              </a:solidFill>
              <a:latin typeface="Consolas" panose="020B0609020204030204" pitchFamily="49" charset="0"/>
            </a:endParaRPr>
          </a:p>
          <a:p>
            <a:r>
              <a:rPr lang="en-US" sz="1050" dirty="0">
                <a:solidFill>
                  <a:srgbClr val="D4D4D4"/>
                </a:solidFill>
                <a:latin typeface="Consolas" panose="020B0609020204030204" pitchFamily="49" charset="0"/>
              </a:rPr>
              <a:t>    </a:t>
            </a:r>
            <a:r>
              <a:rPr lang="en-US" sz="1050" dirty="0" err="1">
                <a:solidFill>
                  <a:srgbClr val="DCDCAA"/>
                </a:solidFill>
                <a:latin typeface="Consolas" panose="020B0609020204030204" pitchFamily="49" charset="0"/>
              </a:rPr>
              <a:t>PeriodicTestComponent</a:t>
            </a:r>
            <a:r>
              <a:rPr lang="en-US" sz="1050" dirty="0">
                <a:solidFill>
                  <a:srgbClr val="D4D4D4"/>
                </a:solidFill>
                <a:latin typeface="Consolas" panose="020B0609020204030204" pitchFamily="49" charset="0"/>
              </a:rPr>
              <a:t>(</a:t>
            </a:r>
            <a:r>
              <a:rPr lang="en-US" sz="1050" dirty="0" err="1">
                <a:solidFill>
                  <a:srgbClr val="4EC9B0"/>
                </a:solidFill>
                <a:latin typeface="Consolas" panose="020B0609020204030204" pitchFamily="49" charset="0"/>
              </a:rPr>
              <a:t>ILogger</a:t>
            </a:r>
            <a:r>
              <a:rPr lang="en-US" sz="1050" dirty="0">
                <a:solidFill>
                  <a:srgbClr val="569CD6"/>
                </a:solidFill>
                <a:latin typeface="Consolas" panose="020B0609020204030204" pitchFamily="49" charset="0"/>
              </a:rPr>
              <a:t>&amp;</a:t>
            </a:r>
            <a:r>
              <a:rPr lang="en-US" sz="1050" dirty="0">
                <a:solidFill>
                  <a:srgbClr val="D4D4D4"/>
                </a:solidFill>
                <a:latin typeface="Consolas" panose="020B0609020204030204" pitchFamily="49" charset="0"/>
              </a:rPr>
              <a:t> </a:t>
            </a:r>
            <a:r>
              <a:rPr lang="en-US" sz="1050" dirty="0">
                <a:solidFill>
                  <a:srgbClr val="9CDCFE"/>
                </a:solidFill>
                <a:latin typeface="Consolas" panose="020B0609020204030204" pitchFamily="49" charset="0"/>
              </a:rPr>
              <a:t>log</a:t>
            </a:r>
            <a:r>
              <a:rPr lang="en-US" sz="1050" dirty="0">
                <a:solidFill>
                  <a:srgbClr val="D4D4D4"/>
                </a:solidFill>
                <a:latin typeface="Consolas" panose="020B0609020204030204" pitchFamily="49" charset="0"/>
              </a:rPr>
              <a:t>) : </a:t>
            </a:r>
            <a:r>
              <a:rPr lang="en-US" sz="1050" dirty="0">
                <a:solidFill>
                  <a:srgbClr val="DCDCAA"/>
                </a:solidFill>
                <a:latin typeface="Consolas" panose="020B0609020204030204" pitchFamily="49" charset="0"/>
              </a:rPr>
              <a:t>log_</a:t>
            </a:r>
            <a:r>
              <a:rPr lang="en-US" sz="1050" dirty="0">
                <a:solidFill>
                  <a:srgbClr val="D4D4D4"/>
                </a:solidFill>
                <a:latin typeface="Consolas" panose="020B0609020204030204" pitchFamily="49" charset="0"/>
              </a:rPr>
              <a:t>(log) {}</a:t>
            </a:r>
          </a:p>
          <a:p>
            <a:r>
              <a:rPr lang="en-US" sz="1050" dirty="0">
                <a:solidFill>
                  <a:srgbClr val="D4D4D4"/>
                </a:solidFill>
                <a:latin typeface="Consolas" panose="020B0609020204030204" pitchFamily="49" charset="0"/>
              </a:rPr>
              <a:t>    </a:t>
            </a:r>
          </a:p>
          <a:p>
            <a:r>
              <a:rPr lang="en-US" sz="1050" dirty="0">
                <a:solidFill>
                  <a:srgbClr val="D4D4D4"/>
                </a:solidFill>
                <a:latin typeface="Consolas" panose="020B0609020204030204" pitchFamily="49" charset="0"/>
              </a:rPr>
              <a:t>    </a:t>
            </a:r>
            <a:r>
              <a:rPr lang="en-US" sz="1050" dirty="0">
                <a:solidFill>
                  <a:srgbClr val="569CD6"/>
                </a:solidFill>
                <a:latin typeface="Consolas" panose="020B0609020204030204" pitchFamily="49" charset="0"/>
              </a:rPr>
              <a:t>void</a:t>
            </a:r>
            <a:r>
              <a:rPr lang="en-US" sz="1050" dirty="0">
                <a:solidFill>
                  <a:srgbClr val="D4D4D4"/>
                </a:solidFill>
                <a:latin typeface="Consolas" panose="020B0609020204030204" pitchFamily="49" charset="0"/>
              </a:rPr>
              <a:t> </a:t>
            </a:r>
            <a:r>
              <a:rPr lang="en-US" sz="1050" dirty="0">
                <a:solidFill>
                  <a:srgbClr val="DCDCAA"/>
                </a:solidFill>
                <a:latin typeface="Consolas" panose="020B0609020204030204" pitchFamily="49" charset="0"/>
              </a:rPr>
              <a:t>cycle</a:t>
            </a:r>
            <a:r>
              <a:rPr lang="en-US" sz="1050" dirty="0">
                <a:solidFill>
                  <a:srgbClr val="D4D4D4"/>
                </a:solidFill>
                <a:latin typeface="Consolas" panose="020B0609020204030204" pitchFamily="49" charset="0"/>
              </a:rPr>
              <a:t>(</a:t>
            </a:r>
            <a:r>
              <a:rPr lang="en-US" sz="1050" dirty="0">
                <a:solidFill>
                  <a:srgbClr val="569CD6"/>
                </a:solidFill>
                <a:latin typeface="Consolas" panose="020B0609020204030204" pitchFamily="49" charset="0"/>
              </a:rPr>
              <a:t>const</a:t>
            </a:r>
            <a:r>
              <a:rPr lang="en-US" sz="1050" dirty="0">
                <a:solidFill>
                  <a:srgbClr val="D4D4D4"/>
                </a:solidFill>
                <a:latin typeface="Consolas" panose="020B0609020204030204" pitchFamily="49" charset="0"/>
              </a:rPr>
              <a:t> </a:t>
            </a:r>
            <a:r>
              <a:rPr lang="en-US" sz="1050" dirty="0">
                <a:solidFill>
                  <a:srgbClr val="4EC9B0"/>
                </a:solidFill>
                <a:latin typeface="Consolas" panose="020B0609020204030204" pitchFamily="49" charset="0"/>
              </a:rPr>
              <a:t>Interval</a:t>
            </a:r>
            <a:r>
              <a:rPr lang="en-US" sz="1050" dirty="0">
                <a:solidFill>
                  <a:srgbClr val="569CD6"/>
                </a:solidFill>
                <a:latin typeface="Consolas" panose="020B0609020204030204" pitchFamily="49" charset="0"/>
              </a:rPr>
              <a:t>&amp;</a:t>
            </a:r>
            <a:r>
              <a:rPr lang="en-US" sz="1050" dirty="0">
                <a:solidFill>
                  <a:srgbClr val="D4D4D4"/>
                </a:solidFill>
                <a:latin typeface="Consolas" panose="020B0609020204030204" pitchFamily="49" charset="0"/>
              </a:rPr>
              <a:t> </a:t>
            </a:r>
            <a:r>
              <a:rPr lang="en-US" sz="1050" dirty="0">
                <a:solidFill>
                  <a:srgbClr val="9CDCFE"/>
                </a:solidFill>
                <a:latin typeface="Consolas" panose="020B0609020204030204" pitchFamily="49" charset="0"/>
              </a:rPr>
              <a:t>i</a:t>
            </a:r>
            <a:r>
              <a:rPr lang="en-US" sz="1050" dirty="0">
                <a:solidFill>
                  <a:srgbClr val="D4D4D4"/>
                </a:solidFill>
                <a:latin typeface="Consolas" panose="020B0609020204030204" pitchFamily="49" charset="0"/>
              </a:rPr>
              <a:t>) </a:t>
            </a:r>
            <a:r>
              <a:rPr lang="en-US" sz="1050" dirty="0">
                <a:solidFill>
                  <a:srgbClr val="569CD6"/>
                </a:solidFill>
                <a:latin typeface="Consolas" panose="020B0609020204030204" pitchFamily="49" charset="0"/>
              </a:rPr>
              <a:t>override</a:t>
            </a:r>
          </a:p>
          <a:p>
            <a:r>
              <a:rPr lang="en-US" sz="1050" dirty="0">
                <a:solidFill>
                  <a:srgbClr val="D4D4D4"/>
                </a:solidFill>
                <a:latin typeface="Consolas" panose="020B0609020204030204" pitchFamily="49" charset="0"/>
              </a:rPr>
              <a:t>    {</a:t>
            </a:r>
          </a:p>
          <a:p>
            <a:r>
              <a:rPr lang="en-US" sz="1050" dirty="0">
                <a:solidFill>
                  <a:srgbClr val="D4D4D4"/>
                </a:solidFill>
                <a:latin typeface="Consolas" panose="020B0609020204030204" pitchFamily="49" charset="0"/>
              </a:rPr>
              <a:t>        </a:t>
            </a:r>
            <a:r>
              <a:rPr lang="en-US" sz="1050" dirty="0">
                <a:solidFill>
                  <a:srgbClr val="9CDCFE"/>
                </a:solidFill>
                <a:latin typeface="Consolas" panose="020B0609020204030204" pitchFamily="49" charset="0"/>
              </a:rPr>
              <a:t>log_</a:t>
            </a:r>
            <a:r>
              <a:rPr lang="en-US" sz="1050" dirty="0">
                <a:solidFill>
                  <a:srgbClr val="D4D4D4"/>
                </a:solidFill>
                <a:latin typeface="Consolas" panose="020B0609020204030204" pitchFamily="49" charset="0"/>
              </a:rPr>
              <a:t>.</a:t>
            </a:r>
            <a:r>
              <a:rPr lang="en-US" sz="1050" dirty="0">
                <a:solidFill>
                  <a:srgbClr val="DCDCAA"/>
                </a:solidFill>
                <a:latin typeface="Consolas" panose="020B0609020204030204" pitchFamily="49" charset="0"/>
              </a:rPr>
              <a:t>info</a:t>
            </a:r>
            <a:r>
              <a:rPr lang="en-US" sz="1050" dirty="0">
                <a:solidFill>
                  <a:srgbClr val="D4D4D4"/>
                </a:solidFill>
                <a:latin typeface="Consolas" panose="020B0609020204030204" pitchFamily="49" charset="0"/>
              </a:rPr>
              <a:t>(</a:t>
            </a:r>
            <a:r>
              <a:rPr lang="en-US" sz="1050" dirty="0">
                <a:solidFill>
                  <a:srgbClr val="CE9178"/>
                </a:solidFill>
                <a:latin typeface="Consolas" panose="020B0609020204030204" pitchFamily="49" charset="0"/>
              </a:rPr>
              <a:t>"Ran #%"</a:t>
            </a:r>
            <a:r>
              <a:rPr lang="en-US" sz="1050" dirty="0">
                <a:solidFill>
                  <a:srgbClr val="D4D4D4"/>
                </a:solidFill>
                <a:latin typeface="Consolas" panose="020B0609020204030204" pitchFamily="49" charset="0"/>
              </a:rPr>
              <a:t> PRIu64 </a:t>
            </a:r>
            <a:r>
              <a:rPr lang="en-US" sz="1050" dirty="0">
                <a:solidFill>
                  <a:srgbClr val="CE9178"/>
                </a:solidFill>
                <a:latin typeface="Consolas" panose="020B0609020204030204" pitchFamily="49" charset="0"/>
              </a:rPr>
              <a:t>" @ %"</a:t>
            </a:r>
            <a:r>
              <a:rPr lang="en-US" sz="1050" dirty="0">
                <a:solidFill>
                  <a:srgbClr val="D4D4D4"/>
                </a:solidFill>
                <a:latin typeface="Consolas" panose="020B0609020204030204" pitchFamily="49" charset="0"/>
              </a:rPr>
              <a:t> PRI64 </a:t>
            </a:r>
            <a:r>
              <a:rPr lang="en-US" sz="1050" dirty="0">
                <a:solidFill>
                  <a:srgbClr val="CE9178"/>
                </a:solidFill>
                <a:latin typeface="Consolas" panose="020B0609020204030204" pitchFamily="49" charset="0"/>
              </a:rPr>
              <a:t>"ns"</a:t>
            </a:r>
            <a:r>
              <a:rPr lang="en-US" sz="1050" dirty="0">
                <a:solidFill>
                  <a:srgbClr val="D4D4D4"/>
                </a:solidFill>
                <a:latin typeface="Consolas" panose="020B0609020204030204" pitchFamily="49" charset="0"/>
              </a:rPr>
              <a:t>,</a:t>
            </a:r>
          </a:p>
          <a:p>
            <a:r>
              <a:rPr lang="en-US" sz="1050" dirty="0">
                <a:solidFill>
                  <a:srgbClr val="D4D4D4"/>
                </a:solidFill>
                <a:latin typeface="Consolas" panose="020B0609020204030204" pitchFamily="49" charset="0"/>
              </a:rPr>
              <a:t>                  </a:t>
            </a:r>
            <a:r>
              <a:rPr lang="en-US" sz="1050" dirty="0" err="1">
                <a:solidFill>
                  <a:srgbClr val="9CDCFE"/>
                </a:solidFill>
                <a:latin typeface="Consolas" panose="020B0609020204030204" pitchFamily="49" charset="0"/>
              </a:rPr>
              <a:t>i</a:t>
            </a:r>
            <a:r>
              <a:rPr lang="en-US" sz="1050" dirty="0" err="1">
                <a:solidFill>
                  <a:srgbClr val="D4D4D4"/>
                </a:solidFill>
                <a:latin typeface="Consolas" panose="020B0609020204030204" pitchFamily="49" charset="0"/>
              </a:rPr>
              <a:t>.</a:t>
            </a:r>
            <a:r>
              <a:rPr lang="en-US" sz="1050" dirty="0" err="1">
                <a:solidFill>
                  <a:srgbClr val="9CDCFE"/>
                </a:solidFill>
                <a:latin typeface="Consolas" panose="020B0609020204030204" pitchFamily="49" charset="0"/>
              </a:rPr>
              <a:t>count</a:t>
            </a:r>
            <a:r>
              <a:rPr lang="en-US" sz="1050" dirty="0">
                <a:solidFill>
                  <a:srgbClr val="D4D4D4"/>
                </a:solidFill>
                <a:latin typeface="Consolas" panose="020B0609020204030204" pitchFamily="49" charset="0"/>
              </a:rPr>
              <a:t>, </a:t>
            </a:r>
            <a:r>
              <a:rPr lang="en-US" sz="1050" dirty="0" err="1">
                <a:solidFill>
                  <a:srgbClr val="9CDCFE"/>
                </a:solidFill>
                <a:latin typeface="Consolas" panose="020B0609020204030204" pitchFamily="49" charset="0"/>
              </a:rPr>
              <a:t>i</a:t>
            </a:r>
            <a:r>
              <a:rPr lang="en-US" sz="1050" dirty="0" err="1">
                <a:solidFill>
                  <a:srgbClr val="D4D4D4"/>
                </a:solidFill>
                <a:latin typeface="Consolas" panose="020B0609020204030204" pitchFamily="49" charset="0"/>
              </a:rPr>
              <a:t>.</a:t>
            </a:r>
            <a:r>
              <a:rPr lang="en-US" sz="1050" dirty="0" err="1">
                <a:solidFill>
                  <a:srgbClr val="9CDCFE"/>
                </a:solidFill>
                <a:latin typeface="Consolas" panose="020B0609020204030204" pitchFamily="49" charset="0"/>
              </a:rPr>
              <a:t>time</a:t>
            </a:r>
            <a:r>
              <a:rPr lang="en-US" sz="1050" dirty="0" err="1">
                <a:solidFill>
                  <a:srgbClr val="D4D4D4"/>
                </a:solidFill>
                <a:latin typeface="Consolas" panose="020B0609020204030204" pitchFamily="49" charset="0"/>
              </a:rPr>
              <a:t>.</a:t>
            </a:r>
            <a:r>
              <a:rPr lang="en-US" sz="1050" dirty="0" err="1">
                <a:solidFill>
                  <a:srgbClr val="DCDCAA"/>
                </a:solidFill>
                <a:latin typeface="Consolas" panose="020B0609020204030204" pitchFamily="49" charset="0"/>
              </a:rPr>
              <a:t>time_since_epoch</a:t>
            </a:r>
            <a:r>
              <a:rPr lang="en-US" sz="1050" dirty="0">
                <a:solidFill>
                  <a:srgbClr val="D4D4D4"/>
                </a:solidFill>
                <a:latin typeface="Consolas" panose="020B0609020204030204" pitchFamily="49" charset="0"/>
              </a:rPr>
              <a:t>().</a:t>
            </a:r>
            <a:r>
              <a:rPr lang="en-US" sz="1050" dirty="0">
                <a:solidFill>
                  <a:srgbClr val="DCDCAA"/>
                </a:solidFill>
                <a:latin typeface="Consolas" panose="020B0609020204030204" pitchFamily="49" charset="0"/>
              </a:rPr>
              <a:t>count</a:t>
            </a:r>
            <a:r>
              <a:rPr lang="en-US" sz="1050" dirty="0">
                <a:solidFill>
                  <a:srgbClr val="D4D4D4"/>
                </a:solidFill>
                <a:latin typeface="Consolas" panose="020B0609020204030204" pitchFamily="49" charset="0"/>
              </a:rPr>
              <a:t>());</a:t>
            </a:r>
          </a:p>
          <a:p>
            <a:r>
              <a:rPr lang="en-US" sz="1050" dirty="0">
                <a:solidFill>
                  <a:srgbClr val="D4D4D4"/>
                </a:solidFill>
                <a:latin typeface="Consolas" panose="020B0609020204030204" pitchFamily="49" charset="0"/>
              </a:rPr>
              <a:t>    }</a:t>
            </a:r>
          </a:p>
          <a:p>
            <a:r>
              <a:rPr lang="en-US" sz="1050" dirty="0">
                <a:solidFill>
                  <a:srgbClr val="D4D4D4"/>
                </a:solidFill>
                <a:latin typeface="Consolas" panose="020B0609020204030204" pitchFamily="49" charset="0"/>
              </a:rPr>
              <a:t>};</a:t>
            </a:r>
          </a:p>
          <a:p>
            <a:br>
              <a:rPr lang="en-US" sz="1050" dirty="0">
                <a:solidFill>
                  <a:srgbClr val="D4D4D4"/>
                </a:solidFill>
                <a:latin typeface="Consolas" panose="020B0609020204030204" pitchFamily="49" charset="0"/>
              </a:rPr>
            </a:br>
            <a:r>
              <a:rPr lang="en-US" sz="1050" dirty="0">
                <a:solidFill>
                  <a:srgbClr val="DCDCAA"/>
                </a:solidFill>
                <a:latin typeface="Consolas" panose="020B0609020204030204" pitchFamily="49" charset="0"/>
              </a:rPr>
              <a:t>ORCA_COMPONENT</a:t>
            </a:r>
            <a:r>
              <a:rPr lang="en-US" sz="1050" dirty="0">
                <a:solidFill>
                  <a:srgbClr val="D4D4D4"/>
                </a:solidFill>
                <a:latin typeface="Consolas" panose="020B0609020204030204" pitchFamily="49" charset="0"/>
              </a:rPr>
              <a:t>(</a:t>
            </a:r>
            <a:r>
              <a:rPr lang="en-US" sz="1050" dirty="0" err="1">
                <a:solidFill>
                  <a:srgbClr val="D4D4D4"/>
                </a:solidFill>
                <a:latin typeface="Consolas" panose="020B0609020204030204" pitchFamily="49" charset="0"/>
              </a:rPr>
              <a:t>PeriodicTestComponent</a:t>
            </a:r>
            <a:r>
              <a:rPr lang="en-US" sz="1050" dirty="0">
                <a:solidFill>
                  <a:srgbClr val="D4D4D4"/>
                </a:solidFill>
                <a:latin typeface="Consolas" panose="020B0609020204030204" pitchFamily="49" charset="0"/>
              </a:rPr>
              <a:t>, </a:t>
            </a:r>
            <a:r>
              <a:rPr lang="en-US" sz="1050" dirty="0">
                <a:solidFill>
                  <a:srgbClr val="4EC9B0"/>
                </a:solidFill>
                <a:latin typeface="Consolas" panose="020B0609020204030204" pitchFamily="49" charset="0"/>
              </a:rPr>
              <a:t>orca</a:t>
            </a:r>
            <a:r>
              <a:rPr lang="en-US" sz="1050" dirty="0">
                <a:solidFill>
                  <a:srgbClr val="D4D4D4"/>
                </a:solidFill>
                <a:latin typeface="Consolas" panose="020B0609020204030204" pitchFamily="49" charset="0"/>
              </a:rPr>
              <a:t>::</a:t>
            </a:r>
            <a:r>
              <a:rPr lang="en-US" sz="1050" dirty="0">
                <a:solidFill>
                  <a:srgbClr val="DCDCAA"/>
                </a:solidFill>
                <a:latin typeface="Consolas" panose="020B0609020204030204" pitchFamily="49" charset="0"/>
              </a:rPr>
              <a:t>Inject</a:t>
            </a:r>
            <a:r>
              <a:rPr lang="en-US" sz="1050" dirty="0">
                <a:solidFill>
                  <a:srgbClr val="D4D4D4"/>
                </a:solidFill>
                <a:latin typeface="Consolas" panose="020B0609020204030204" pitchFamily="49" charset="0"/>
              </a:rPr>
              <a:t>&lt;</a:t>
            </a:r>
            <a:r>
              <a:rPr lang="en-US" sz="1050" dirty="0" err="1">
                <a:solidFill>
                  <a:srgbClr val="4EC9B0"/>
                </a:solidFill>
                <a:latin typeface="Consolas" panose="020B0609020204030204" pitchFamily="49" charset="0"/>
              </a:rPr>
              <a:t>IConfig</a:t>
            </a:r>
            <a:r>
              <a:rPr lang="en-US" sz="1050" dirty="0">
                <a:solidFill>
                  <a:srgbClr val="D4D4D4"/>
                </a:solidFill>
                <a:latin typeface="Consolas" panose="020B0609020204030204" pitchFamily="49" charset="0"/>
              </a:rPr>
              <a:t>, </a:t>
            </a:r>
            <a:r>
              <a:rPr lang="en-US" sz="1050" dirty="0" err="1">
                <a:solidFill>
                  <a:srgbClr val="4EC9B0"/>
                </a:solidFill>
                <a:latin typeface="Consolas" panose="020B0609020204030204" pitchFamily="49" charset="0"/>
              </a:rPr>
              <a:t>ILogger</a:t>
            </a:r>
            <a:r>
              <a:rPr lang="en-US" sz="1050" dirty="0">
                <a:solidFill>
                  <a:srgbClr val="D4D4D4"/>
                </a:solidFill>
                <a:latin typeface="Consolas" panose="020B0609020204030204" pitchFamily="49" charset="0"/>
              </a:rPr>
              <a:t>&gt;(),</a:t>
            </a:r>
          </a:p>
          <a:p>
            <a:r>
              <a:rPr lang="en-US" sz="1050" dirty="0">
                <a:solidFill>
                  <a:srgbClr val="D4D4D4"/>
                </a:solidFill>
                <a:latin typeface="Consolas" panose="020B0609020204030204" pitchFamily="49" charset="0"/>
              </a:rPr>
              <a:t>                                      </a:t>
            </a:r>
            <a:r>
              <a:rPr lang="en-US" sz="1050" dirty="0">
                <a:solidFill>
                  <a:srgbClr val="4EC9B0"/>
                </a:solidFill>
                <a:latin typeface="Consolas" panose="020B0609020204030204" pitchFamily="49" charset="0"/>
              </a:rPr>
              <a:t>orca</a:t>
            </a:r>
            <a:r>
              <a:rPr lang="en-US" sz="1050" dirty="0">
                <a:solidFill>
                  <a:srgbClr val="D4D4D4"/>
                </a:solidFill>
                <a:latin typeface="Consolas" panose="020B0609020204030204" pitchFamily="49" charset="0"/>
              </a:rPr>
              <a:t>::</a:t>
            </a:r>
            <a:r>
              <a:rPr lang="en-US" sz="1050" dirty="0">
                <a:solidFill>
                  <a:srgbClr val="DCDCAA"/>
                </a:solidFill>
                <a:latin typeface="Consolas" panose="020B0609020204030204" pitchFamily="49" charset="0"/>
              </a:rPr>
              <a:t>Realizes</a:t>
            </a:r>
            <a:r>
              <a:rPr lang="en-US" sz="1050" dirty="0">
                <a:solidFill>
                  <a:srgbClr val="D4D4D4"/>
                </a:solidFill>
                <a:latin typeface="Consolas" panose="020B0609020204030204" pitchFamily="49" charset="0"/>
              </a:rPr>
              <a:t>&lt;</a:t>
            </a:r>
            <a:r>
              <a:rPr lang="en-US" sz="1050" dirty="0">
                <a:solidFill>
                  <a:srgbClr val="4EC9B0"/>
                </a:solidFill>
                <a:latin typeface="Consolas" panose="020B0609020204030204" pitchFamily="49" charset="0"/>
              </a:rPr>
              <a:t>orca</a:t>
            </a:r>
            <a:r>
              <a:rPr lang="en-US" sz="1050" dirty="0">
                <a:solidFill>
                  <a:srgbClr val="D4D4D4"/>
                </a:solidFill>
                <a:latin typeface="Consolas" panose="020B0609020204030204" pitchFamily="49" charset="0"/>
              </a:rPr>
              <a:t>::</a:t>
            </a:r>
            <a:r>
              <a:rPr lang="en-US" sz="1050" dirty="0" err="1">
                <a:solidFill>
                  <a:srgbClr val="4EC9B0"/>
                </a:solidFill>
                <a:latin typeface="Consolas" panose="020B0609020204030204" pitchFamily="49" charset="0"/>
              </a:rPr>
              <a:t>mt</a:t>
            </a:r>
            <a:r>
              <a:rPr lang="en-US" sz="1050" dirty="0">
                <a:solidFill>
                  <a:srgbClr val="D4D4D4"/>
                </a:solidFill>
                <a:latin typeface="Consolas" panose="020B0609020204030204" pitchFamily="49" charset="0"/>
              </a:rPr>
              <a:t>::</a:t>
            </a:r>
            <a:r>
              <a:rPr lang="en-US" sz="1050" dirty="0" err="1">
                <a:solidFill>
                  <a:srgbClr val="4EC9B0"/>
                </a:solidFill>
                <a:latin typeface="Consolas" panose="020B0609020204030204" pitchFamily="49" charset="0"/>
              </a:rPr>
              <a:t>IPeriodic</a:t>
            </a:r>
            <a:r>
              <a:rPr lang="en-US" sz="1050" dirty="0">
                <a:solidFill>
                  <a:srgbClr val="D4D4D4"/>
                </a:solidFill>
                <a:latin typeface="Consolas" panose="020B0609020204030204" pitchFamily="49" charset="0"/>
              </a:rPr>
              <a:t>&gt;());</a:t>
            </a:r>
            <a:endParaRPr lang="en-US" sz="105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8734411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7067" y="968188"/>
            <a:ext cx="11488881" cy="5165417"/>
          </a:xfrm>
        </p:spPr>
        <p:txBody>
          <a:bodyPr/>
          <a:lstStyle/>
          <a:p>
            <a:r>
              <a:rPr lang="en-US" dirty="0"/>
              <a:t>Data processing in single-threaded pipelines</a:t>
            </a:r>
          </a:p>
        </p:txBody>
      </p:sp>
      <p:sp>
        <p:nvSpPr>
          <p:cNvPr id="3" name="Text Placeholder 2"/>
          <p:cNvSpPr>
            <a:spLocks noGrp="1"/>
          </p:cNvSpPr>
          <p:nvPr>
            <p:ph type="body" sz="quarter" idx="12"/>
          </p:nvPr>
        </p:nvSpPr>
        <p:spPr/>
        <p:txBody>
          <a:bodyPr/>
          <a:lstStyle/>
          <a:p>
            <a:r>
              <a:rPr lang="en-US" dirty="0"/>
              <a:t>PODs as Interfaces</a:t>
            </a:r>
          </a:p>
        </p:txBody>
      </p:sp>
      <p:sp>
        <p:nvSpPr>
          <p:cNvPr id="5" name="Rectangle 4"/>
          <p:cNvSpPr/>
          <p:nvPr/>
        </p:nvSpPr>
        <p:spPr>
          <a:xfrm>
            <a:off x="197260" y="2759042"/>
            <a:ext cx="5275637" cy="3477875"/>
          </a:xfrm>
          <a:prstGeom prst="rect">
            <a:avLst/>
          </a:prstGeom>
          <a:solidFill>
            <a:srgbClr val="1C1C1C"/>
          </a:solidFill>
          <a:effectLst>
            <a:outerShdw blurRad="50800" dist="38100" dir="2700000" algn="tl" rotWithShape="0">
              <a:prstClr val="black">
                <a:alpha val="40000"/>
              </a:prstClr>
            </a:outerShdw>
          </a:effectLst>
        </p:spPr>
        <p:txBody>
          <a:bodyPr wrap="square">
            <a:spAutoFit/>
          </a:bodyPr>
          <a:lstStyle/>
          <a:p>
            <a:r>
              <a:rPr lang="en-US" sz="1100" dirty="0">
                <a:solidFill>
                  <a:srgbClr val="569CD6"/>
                </a:solidFill>
                <a:latin typeface="Consolas" panose="020B0609020204030204" pitchFamily="49" charset="0"/>
              </a:rPr>
              <a:t>class</a:t>
            </a:r>
            <a:r>
              <a:rPr lang="en-US" sz="1100" dirty="0">
                <a:solidFill>
                  <a:srgbClr val="D4D4D4"/>
                </a:solidFill>
                <a:latin typeface="Consolas" panose="020B0609020204030204" pitchFamily="49" charset="0"/>
              </a:rPr>
              <a:t> </a:t>
            </a:r>
            <a:r>
              <a:rPr lang="en-US" sz="1100" dirty="0">
                <a:solidFill>
                  <a:srgbClr val="4EC9B0"/>
                </a:solidFill>
                <a:latin typeface="Consolas" panose="020B0609020204030204" pitchFamily="49" charset="0"/>
              </a:rPr>
              <a:t>Source</a:t>
            </a:r>
            <a:r>
              <a:rPr lang="en-US" sz="1100" dirty="0">
                <a:solidFill>
                  <a:srgbClr val="D4D4D4"/>
                </a:solidFill>
                <a:latin typeface="Consolas" panose="020B0609020204030204" pitchFamily="49" charset="0"/>
              </a:rPr>
              <a:t> : </a:t>
            </a:r>
            <a:r>
              <a:rPr lang="en-US" sz="1100" dirty="0">
                <a:solidFill>
                  <a:srgbClr val="569CD6"/>
                </a:solidFill>
                <a:latin typeface="Consolas" panose="020B0609020204030204" pitchFamily="49" charset="0"/>
              </a:rPr>
              <a:t>public</a:t>
            </a:r>
            <a:r>
              <a:rPr lang="en-US" sz="1100" dirty="0">
                <a:solidFill>
                  <a:srgbClr val="D4D4D4"/>
                </a:solidFill>
                <a:latin typeface="Consolas" panose="020B0609020204030204" pitchFamily="49" charset="0"/>
              </a:rPr>
              <a:t> </a:t>
            </a:r>
            <a:r>
              <a:rPr lang="en-US" sz="1100" dirty="0">
                <a:solidFill>
                  <a:srgbClr val="4EC9B0"/>
                </a:solidFill>
                <a:latin typeface="Consolas" panose="020B0609020204030204" pitchFamily="49" charset="0"/>
              </a:rPr>
              <a:t>orca</a:t>
            </a:r>
            <a:r>
              <a:rPr lang="en-US" sz="1100" dirty="0">
                <a:solidFill>
                  <a:srgbClr val="D4D4D4"/>
                </a:solidFill>
                <a:latin typeface="Consolas" panose="020B0609020204030204" pitchFamily="49" charset="0"/>
              </a:rPr>
              <a:t>::</a:t>
            </a:r>
            <a:r>
              <a:rPr lang="en-US" sz="1100" dirty="0">
                <a:solidFill>
                  <a:srgbClr val="4EC9B0"/>
                </a:solidFill>
                <a:latin typeface="Consolas" panose="020B0609020204030204" pitchFamily="49" charset="0"/>
              </a:rPr>
              <a:t>IRunnable</a:t>
            </a:r>
            <a:endParaRPr lang="en-US" sz="1100" dirty="0">
              <a:solidFill>
                <a:srgbClr val="D4D4D4"/>
              </a:solidFill>
              <a:latin typeface="Consolas" panose="020B0609020204030204" pitchFamily="49" charset="0"/>
            </a:endParaRPr>
          </a:p>
          <a:p>
            <a:r>
              <a:rPr lang="en-US" sz="1100" dirty="0">
                <a:solidFill>
                  <a:srgbClr val="D4D4D4"/>
                </a:solidFill>
                <a:latin typeface="Consolas" panose="020B0609020204030204" pitchFamily="49" charset="0"/>
              </a:rPr>
              <a:t>{</a:t>
            </a:r>
          </a:p>
          <a:p>
            <a:r>
              <a:rPr lang="en-US" sz="1100" dirty="0">
                <a:solidFill>
                  <a:srgbClr val="D4D4D4"/>
                </a:solidFill>
                <a:latin typeface="Consolas" panose="020B0609020204030204" pitchFamily="49" charset="0"/>
              </a:rPr>
              <a:t>    RawData out_;</a:t>
            </a:r>
          </a:p>
          <a:p>
            <a:r>
              <a:rPr lang="en-US" sz="1100" dirty="0">
                <a:solidFill>
                  <a:srgbClr val="D4D4D4"/>
                </a:solidFill>
                <a:latin typeface="Consolas" panose="020B0609020204030204" pitchFamily="49" charset="0"/>
              </a:rPr>
              <a:t>    </a:t>
            </a:r>
            <a:r>
              <a:rPr lang="en-US" sz="1100" dirty="0" err="1">
                <a:solidFill>
                  <a:srgbClr val="569CD6"/>
                </a:solidFill>
                <a:latin typeface="Consolas" panose="020B0609020204030204" pitchFamily="49" charset="0"/>
              </a:rPr>
              <a:t>int</a:t>
            </a:r>
            <a:r>
              <a:rPr lang="en-US" sz="1100" dirty="0">
                <a:solidFill>
                  <a:srgbClr val="D4D4D4"/>
                </a:solidFill>
                <a:latin typeface="Consolas" panose="020B0609020204030204" pitchFamily="49" charset="0"/>
              </a:rPr>
              <a:t> side_;</a:t>
            </a:r>
          </a:p>
          <a:p>
            <a:br>
              <a:rPr lang="en-US" sz="1100" dirty="0">
                <a:solidFill>
                  <a:srgbClr val="D4D4D4"/>
                </a:solidFill>
                <a:latin typeface="Consolas" panose="020B0609020204030204" pitchFamily="49" charset="0"/>
              </a:rPr>
            </a:br>
            <a:r>
              <a:rPr lang="en-US" sz="1100" dirty="0">
                <a:solidFill>
                  <a:srgbClr val="569CD6"/>
                </a:solidFill>
                <a:latin typeface="Consolas" panose="020B0609020204030204" pitchFamily="49" charset="0"/>
              </a:rPr>
              <a:t>public:</a:t>
            </a:r>
            <a:endParaRPr lang="en-US" sz="1100" dirty="0">
              <a:solidFill>
                <a:srgbClr val="D4D4D4"/>
              </a:solidFill>
              <a:latin typeface="Consolas" panose="020B0609020204030204" pitchFamily="49" charset="0"/>
            </a:endParaRPr>
          </a:p>
          <a:p>
            <a:r>
              <a:rPr lang="en-US" sz="1100" dirty="0">
                <a:solidFill>
                  <a:srgbClr val="D4D4D4"/>
                </a:solidFill>
                <a:latin typeface="Consolas" panose="020B0609020204030204" pitchFamily="49" charset="0"/>
              </a:rPr>
              <a:t>    </a:t>
            </a:r>
            <a:r>
              <a:rPr lang="en-US" sz="1100" dirty="0">
                <a:solidFill>
                  <a:srgbClr val="DCDCAA"/>
                </a:solidFill>
                <a:latin typeface="Consolas" panose="020B0609020204030204" pitchFamily="49" charset="0"/>
              </a:rPr>
              <a:t>Source</a:t>
            </a:r>
            <a:r>
              <a:rPr lang="en-US" sz="1100" dirty="0">
                <a:solidFill>
                  <a:srgbClr val="D4D4D4"/>
                </a:solidFill>
                <a:latin typeface="Consolas" panose="020B0609020204030204" pitchFamily="49" charset="0"/>
              </a:rPr>
              <a:t>(</a:t>
            </a:r>
            <a:r>
              <a:rPr lang="en-US" sz="1100" dirty="0" err="1">
                <a:solidFill>
                  <a:srgbClr val="569CD6"/>
                </a:solidFill>
                <a:latin typeface="Consolas" panose="020B0609020204030204" pitchFamily="49" charset="0"/>
              </a:rPr>
              <a:t>int</a:t>
            </a:r>
            <a:r>
              <a:rPr lang="en-US" sz="1100" dirty="0">
                <a:solidFill>
                  <a:srgbClr val="D4D4D4"/>
                </a:solidFill>
                <a:latin typeface="Consolas" panose="020B0609020204030204" pitchFamily="49" charset="0"/>
              </a:rPr>
              <a:t> </a:t>
            </a:r>
            <a:r>
              <a:rPr lang="en-US" sz="1100" dirty="0" err="1">
                <a:solidFill>
                  <a:srgbClr val="9CDCFE"/>
                </a:solidFill>
                <a:latin typeface="Consolas" panose="020B0609020204030204" pitchFamily="49" charset="0"/>
              </a:rPr>
              <a:t>sideNum</a:t>
            </a:r>
            <a:r>
              <a:rPr lang="en-US" sz="1100" dirty="0">
                <a:solidFill>
                  <a:srgbClr val="D4D4D4"/>
                </a:solidFill>
                <a:latin typeface="Consolas" panose="020B0609020204030204" pitchFamily="49" charset="0"/>
              </a:rPr>
              <a:t>) : </a:t>
            </a:r>
            <a:r>
              <a:rPr lang="en-US" sz="1100" dirty="0">
                <a:solidFill>
                  <a:srgbClr val="DCDCAA"/>
                </a:solidFill>
                <a:latin typeface="Consolas" panose="020B0609020204030204" pitchFamily="49" charset="0"/>
              </a:rPr>
              <a:t>out_</a:t>
            </a:r>
            <a:r>
              <a:rPr lang="en-US" sz="1100" dirty="0">
                <a:solidFill>
                  <a:srgbClr val="D4D4D4"/>
                </a:solidFill>
                <a:latin typeface="Consolas" panose="020B0609020204030204" pitchFamily="49" charset="0"/>
              </a:rPr>
              <a:t>(), </a:t>
            </a:r>
            <a:r>
              <a:rPr lang="en-US" sz="1100" dirty="0">
                <a:solidFill>
                  <a:srgbClr val="DCDCAA"/>
                </a:solidFill>
                <a:latin typeface="Consolas" panose="020B0609020204030204" pitchFamily="49" charset="0"/>
              </a:rPr>
              <a:t>side_</a:t>
            </a:r>
            <a:r>
              <a:rPr lang="en-US" sz="1100" dirty="0">
                <a:solidFill>
                  <a:srgbClr val="D4D4D4"/>
                </a:solidFill>
                <a:latin typeface="Consolas" panose="020B0609020204030204" pitchFamily="49" charset="0"/>
              </a:rPr>
              <a:t>(</a:t>
            </a:r>
            <a:r>
              <a:rPr lang="en-US" sz="1100" dirty="0" err="1">
                <a:solidFill>
                  <a:srgbClr val="D4D4D4"/>
                </a:solidFill>
                <a:latin typeface="Consolas" panose="020B0609020204030204" pitchFamily="49" charset="0"/>
              </a:rPr>
              <a:t>sideNum</a:t>
            </a:r>
            <a:r>
              <a:rPr lang="en-US" sz="1100" dirty="0">
                <a:solidFill>
                  <a:srgbClr val="D4D4D4"/>
                </a:solidFill>
                <a:latin typeface="Consolas" panose="020B0609020204030204" pitchFamily="49" charset="0"/>
              </a:rPr>
              <a:t>) {}</a:t>
            </a:r>
          </a:p>
          <a:p>
            <a:br>
              <a:rPr lang="en-US" sz="1100" dirty="0">
                <a:solidFill>
                  <a:srgbClr val="D4D4D4"/>
                </a:solidFill>
                <a:latin typeface="Consolas" panose="020B0609020204030204" pitchFamily="49" charset="0"/>
              </a:rPr>
            </a:br>
            <a:r>
              <a:rPr lang="en-US" sz="1100" dirty="0">
                <a:solidFill>
                  <a:srgbClr val="D4D4D4"/>
                </a:solidFill>
                <a:latin typeface="Consolas" panose="020B0609020204030204" pitchFamily="49" charset="0"/>
              </a:rPr>
              <a:t>    </a:t>
            </a:r>
            <a:r>
              <a:rPr lang="en-US" sz="1100" dirty="0">
                <a:solidFill>
                  <a:srgbClr val="569CD6"/>
                </a:solidFill>
                <a:latin typeface="Consolas" panose="020B0609020204030204" pitchFamily="49" charset="0"/>
              </a:rPr>
              <a:t>const</a:t>
            </a:r>
            <a:r>
              <a:rPr lang="en-US" sz="1100" dirty="0">
                <a:solidFill>
                  <a:srgbClr val="D4D4D4"/>
                </a:solidFill>
                <a:latin typeface="Consolas" panose="020B0609020204030204" pitchFamily="49" charset="0"/>
              </a:rPr>
              <a:t> </a:t>
            </a:r>
            <a:r>
              <a:rPr lang="en-US" sz="1100" dirty="0">
                <a:solidFill>
                  <a:srgbClr val="4EC9B0"/>
                </a:solidFill>
                <a:latin typeface="Consolas" panose="020B0609020204030204" pitchFamily="49" charset="0"/>
              </a:rPr>
              <a:t>RawData</a:t>
            </a:r>
            <a:r>
              <a:rPr lang="en-US" sz="1100" dirty="0">
                <a:solidFill>
                  <a:srgbClr val="569CD6"/>
                </a:solidFill>
                <a:latin typeface="Consolas" panose="020B0609020204030204" pitchFamily="49" charset="0"/>
              </a:rPr>
              <a:t>&amp;</a:t>
            </a:r>
            <a:r>
              <a:rPr lang="en-US" sz="1100" dirty="0">
                <a:solidFill>
                  <a:srgbClr val="D4D4D4"/>
                </a:solidFill>
                <a:latin typeface="Consolas" panose="020B0609020204030204" pitchFamily="49" charset="0"/>
              </a:rPr>
              <a:t> </a:t>
            </a:r>
            <a:r>
              <a:rPr lang="en-US" sz="1100" dirty="0">
                <a:solidFill>
                  <a:srgbClr val="DCDCAA"/>
                </a:solidFill>
                <a:latin typeface="Consolas" panose="020B0609020204030204" pitchFamily="49" charset="0"/>
              </a:rPr>
              <a:t>getOut</a:t>
            </a:r>
            <a:r>
              <a:rPr lang="en-US" sz="1100" dirty="0">
                <a:solidFill>
                  <a:srgbClr val="D4D4D4"/>
                </a:solidFill>
                <a:latin typeface="Consolas" panose="020B0609020204030204" pitchFamily="49" charset="0"/>
              </a:rPr>
              <a:t>() </a:t>
            </a:r>
            <a:r>
              <a:rPr lang="en-US" sz="1100" dirty="0">
                <a:solidFill>
                  <a:srgbClr val="569CD6"/>
                </a:solidFill>
                <a:latin typeface="Consolas" panose="020B0609020204030204" pitchFamily="49" charset="0"/>
              </a:rPr>
              <a:t>const</a:t>
            </a:r>
            <a:r>
              <a:rPr lang="en-US" sz="1100" dirty="0">
                <a:solidFill>
                  <a:srgbClr val="D4D4D4"/>
                </a:solidFill>
                <a:latin typeface="Consolas" panose="020B0609020204030204" pitchFamily="49" charset="0"/>
              </a:rPr>
              <a:t> { </a:t>
            </a:r>
            <a:r>
              <a:rPr lang="en-US" sz="1100" dirty="0">
                <a:solidFill>
                  <a:srgbClr val="C586C0"/>
                </a:solidFill>
                <a:latin typeface="Consolas" panose="020B0609020204030204" pitchFamily="49" charset="0"/>
              </a:rPr>
              <a:t>return</a:t>
            </a:r>
            <a:r>
              <a:rPr lang="en-US" sz="1100" dirty="0">
                <a:solidFill>
                  <a:srgbClr val="D4D4D4"/>
                </a:solidFill>
                <a:latin typeface="Consolas" panose="020B0609020204030204" pitchFamily="49" charset="0"/>
              </a:rPr>
              <a:t> out_; }</a:t>
            </a:r>
          </a:p>
          <a:p>
            <a:br>
              <a:rPr lang="en-US" sz="1100" dirty="0">
                <a:solidFill>
                  <a:srgbClr val="D4D4D4"/>
                </a:solidFill>
                <a:latin typeface="Consolas" panose="020B0609020204030204" pitchFamily="49" charset="0"/>
              </a:rPr>
            </a:br>
            <a:r>
              <a:rPr lang="en-US" sz="1100" dirty="0">
                <a:solidFill>
                  <a:srgbClr val="D4D4D4"/>
                </a:solidFill>
                <a:latin typeface="Consolas" panose="020B0609020204030204" pitchFamily="49" charset="0"/>
              </a:rPr>
              <a:t>    </a:t>
            </a:r>
            <a:r>
              <a:rPr lang="en-US" sz="1100" dirty="0">
                <a:solidFill>
                  <a:srgbClr val="4EC9B0"/>
                </a:solidFill>
                <a:latin typeface="Consolas" panose="020B0609020204030204" pitchFamily="49" charset="0"/>
              </a:rPr>
              <a:t>Result</a:t>
            </a:r>
            <a:r>
              <a:rPr lang="en-US" sz="1100" dirty="0">
                <a:solidFill>
                  <a:srgbClr val="D4D4D4"/>
                </a:solidFill>
                <a:latin typeface="Consolas" panose="020B0609020204030204" pitchFamily="49" charset="0"/>
              </a:rPr>
              <a:t> </a:t>
            </a:r>
            <a:r>
              <a:rPr lang="en-US" sz="1100" dirty="0">
                <a:solidFill>
                  <a:srgbClr val="DCDCAA"/>
                </a:solidFill>
                <a:latin typeface="Consolas" panose="020B0609020204030204" pitchFamily="49" charset="0"/>
              </a:rPr>
              <a:t>runOnce</a:t>
            </a:r>
            <a:r>
              <a:rPr lang="en-US" sz="1100" dirty="0">
                <a:solidFill>
                  <a:srgbClr val="D4D4D4"/>
                </a:solidFill>
                <a:latin typeface="Consolas" panose="020B0609020204030204" pitchFamily="49" charset="0"/>
              </a:rPr>
              <a:t>() </a:t>
            </a:r>
            <a:r>
              <a:rPr lang="en-US" sz="1100" dirty="0">
                <a:solidFill>
                  <a:srgbClr val="569CD6"/>
                </a:solidFill>
                <a:latin typeface="Consolas" panose="020B0609020204030204" pitchFamily="49" charset="0"/>
              </a:rPr>
              <a:t>override</a:t>
            </a:r>
            <a:r>
              <a:rPr lang="en-US" sz="1100" dirty="0">
                <a:solidFill>
                  <a:srgbClr val="D4D4D4"/>
                </a:solidFill>
                <a:latin typeface="Consolas" panose="020B0609020204030204" pitchFamily="49" charset="0"/>
              </a:rPr>
              <a:t> {</a:t>
            </a:r>
          </a:p>
          <a:p>
            <a:r>
              <a:rPr lang="en-US" sz="1100" dirty="0">
                <a:solidFill>
                  <a:srgbClr val="D4D4D4"/>
                </a:solidFill>
                <a:latin typeface="Consolas" panose="020B0609020204030204" pitchFamily="49" charset="0"/>
              </a:rPr>
              <a:t>        </a:t>
            </a:r>
            <a:r>
              <a:rPr lang="en-US" sz="1100" dirty="0" err="1">
                <a:solidFill>
                  <a:srgbClr val="DCDCAA"/>
                </a:solidFill>
                <a:latin typeface="Consolas" panose="020B0609020204030204" pitchFamily="49" charset="0"/>
              </a:rPr>
              <a:t>getSomeData</a:t>
            </a:r>
            <a:r>
              <a:rPr lang="en-US" sz="1100" dirty="0">
                <a:solidFill>
                  <a:srgbClr val="D4D4D4"/>
                </a:solidFill>
                <a:latin typeface="Consolas" panose="020B0609020204030204" pitchFamily="49" charset="0"/>
              </a:rPr>
              <a:t>(&amp;out_, side_);</a:t>
            </a:r>
          </a:p>
          <a:p>
            <a:r>
              <a:rPr lang="en-US" sz="1100" dirty="0">
                <a:solidFill>
                  <a:srgbClr val="D4D4D4"/>
                </a:solidFill>
                <a:latin typeface="Consolas" panose="020B0609020204030204" pitchFamily="49" charset="0"/>
              </a:rPr>
              <a:t>        </a:t>
            </a:r>
            <a:r>
              <a:rPr lang="en-US" sz="1100" dirty="0">
                <a:solidFill>
                  <a:srgbClr val="C586C0"/>
                </a:solidFill>
                <a:latin typeface="Consolas" panose="020B0609020204030204" pitchFamily="49" charset="0"/>
              </a:rPr>
              <a:t>return</a:t>
            </a:r>
            <a:r>
              <a:rPr lang="en-US" sz="1100" dirty="0">
                <a:solidFill>
                  <a:srgbClr val="D4D4D4"/>
                </a:solidFill>
                <a:latin typeface="Consolas" panose="020B0609020204030204" pitchFamily="49" charset="0"/>
              </a:rPr>
              <a:t> kProgress;</a:t>
            </a:r>
          </a:p>
          <a:p>
            <a:r>
              <a:rPr lang="en-US" sz="1100" dirty="0">
                <a:solidFill>
                  <a:srgbClr val="D4D4D4"/>
                </a:solidFill>
                <a:latin typeface="Consolas" panose="020B0609020204030204" pitchFamily="49" charset="0"/>
              </a:rPr>
              <a:t>    }</a:t>
            </a:r>
          </a:p>
          <a:p>
            <a:r>
              <a:rPr lang="en-US" sz="1100" dirty="0">
                <a:solidFill>
                  <a:srgbClr val="D4D4D4"/>
                </a:solidFill>
                <a:latin typeface="Consolas" panose="020B0609020204030204" pitchFamily="49" charset="0"/>
              </a:rPr>
              <a:t>};</a:t>
            </a:r>
          </a:p>
          <a:p>
            <a:br>
              <a:rPr lang="en-US" sz="1100" dirty="0">
                <a:solidFill>
                  <a:srgbClr val="D4D4D4"/>
                </a:solidFill>
                <a:latin typeface="Consolas" panose="020B0609020204030204" pitchFamily="49" charset="0"/>
              </a:rPr>
            </a:br>
            <a:r>
              <a:rPr lang="en-US" sz="1100" dirty="0">
                <a:solidFill>
                  <a:srgbClr val="DCDCAA"/>
                </a:solidFill>
                <a:latin typeface="Consolas" panose="020B0609020204030204" pitchFamily="49" charset="0"/>
              </a:rPr>
              <a:t>ORCA_COMPONENT</a:t>
            </a:r>
            <a:r>
              <a:rPr lang="en-US" sz="1100" dirty="0">
                <a:solidFill>
                  <a:srgbClr val="D4D4D4"/>
                </a:solidFill>
                <a:latin typeface="Consolas" panose="020B0609020204030204" pitchFamily="49" charset="0"/>
              </a:rPr>
              <a:t>(Source,</a:t>
            </a:r>
          </a:p>
          <a:p>
            <a:r>
              <a:rPr lang="en-US" sz="1100" dirty="0">
                <a:solidFill>
                  <a:srgbClr val="D4D4D4"/>
                </a:solidFill>
                <a:latin typeface="Consolas" panose="020B0609020204030204" pitchFamily="49" charset="0"/>
              </a:rPr>
              <a:t>               </a:t>
            </a:r>
            <a:r>
              <a:rPr lang="en-US" sz="1100" dirty="0">
                <a:solidFill>
                  <a:srgbClr val="4EC9B0"/>
                </a:solidFill>
                <a:latin typeface="Consolas" panose="020B0609020204030204" pitchFamily="49" charset="0"/>
              </a:rPr>
              <a:t>orca</a:t>
            </a:r>
            <a:r>
              <a:rPr lang="en-US" sz="1100" dirty="0">
                <a:solidFill>
                  <a:srgbClr val="D4D4D4"/>
                </a:solidFill>
                <a:latin typeface="Consolas" panose="020B0609020204030204" pitchFamily="49" charset="0"/>
              </a:rPr>
              <a:t>::</a:t>
            </a:r>
            <a:r>
              <a:rPr lang="en-US" sz="1100" dirty="0">
                <a:solidFill>
                  <a:srgbClr val="DCDCAA"/>
                </a:solidFill>
                <a:latin typeface="Consolas" panose="020B0609020204030204" pitchFamily="49" charset="0"/>
              </a:rPr>
              <a:t>Inject</a:t>
            </a:r>
            <a:r>
              <a:rPr lang="en-US" sz="1100" dirty="0">
                <a:solidFill>
                  <a:srgbClr val="D4D4D4"/>
                </a:solidFill>
                <a:latin typeface="Consolas" panose="020B0609020204030204" pitchFamily="49" charset="0"/>
              </a:rPr>
              <a:t>&lt;</a:t>
            </a:r>
            <a:r>
              <a:rPr lang="en-US" sz="1100" dirty="0" err="1">
                <a:solidFill>
                  <a:srgbClr val="569CD6"/>
                </a:solidFill>
                <a:latin typeface="Consolas" panose="020B0609020204030204" pitchFamily="49" charset="0"/>
              </a:rPr>
              <a:t>int</a:t>
            </a:r>
            <a:r>
              <a:rPr lang="en-US" sz="1100" dirty="0">
                <a:solidFill>
                  <a:srgbClr val="D4D4D4"/>
                </a:solidFill>
                <a:latin typeface="Consolas" panose="020B0609020204030204" pitchFamily="49" charset="0"/>
              </a:rPr>
              <a:t>&gt;(</a:t>
            </a:r>
            <a:r>
              <a:rPr lang="en-US" sz="1100" dirty="0">
                <a:solidFill>
                  <a:srgbClr val="CE9178"/>
                </a:solidFill>
                <a:latin typeface="Consolas" panose="020B0609020204030204" pitchFamily="49" charset="0"/>
              </a:rPr>
              <a:t>"side"</a:t>
            </a:r>
            <a:r>
              <a:rPr lang="en-US" sz="1100" dirty="0">
                <a:solidFill>
                  <a:srgbClr val="D4D4D4"/>
                </a:solidFill>
                <a:latin typeface="Consolas" panose="020B0609020204030204" pitchFamily="49" charset="0"/>
              </a:rPr>
              <a:t>),</a:t>
            </a:r>
            <a:r>
              <a:rPr lang="en-US" sz="1100" dirty="0">
                <a:solidFill>
                  <a:srgbClr val="6A9955"/>
                </a:solidFill>
                <a:latin typeface="Consolas" panose="020B0609020204030204" pitchFamily="49" charset="0"/>
              </a:rPr>
              <a:t>  // from Config!</a:t>
            </a:r>
            <a:endParaRPr lang="en-US" sz="1100" dirty="0">
              <a:solidFill>
                <a:srgbClr val="D4D4D4"/>
              </a:solidFill>
              <a:latin typeface="Consolas" panose="020B0609020204030204" pitchFamily="49" charset="0"/>
            </a:endParaRPr>
          </a:p>
          <a:p>
            <a:r>
              <a:rPr lang="en-US" sz="1100" dirty="0">
                <a:solidFill>
                  <a:srgbClr val="D4D4D4"/>
                </a:solidFill>
                <a:latin typeface="Consolas" panose="020B0609020204030204" pitchFamily="49" charset="0"/>
              </a:rPr>
              <a:t>               </a:t>
            </a:r>
            <a:r>
              <a:rPr lang="en-US" sz="1100" dirty="0">
                <a:solidFill>
                  <a:srgbClr val="4EC9B0"/>
                </a:solidFill>
                <a:latin typeface="Consolas" panose="020B0609020204030204" pitchFamily="49" charset="0"/>
              </a:rPr>
              <a:t>orca</a:t>
            </a:r>
            <a:r>
              <a:rPr lang="en-US" sz="1100" dirty="0">
                <a:solidFill>
                  <a:srgbClr val="D4D4D4"/>
                </a:solidFill>
                <a:latin typeface="Consolas" panose="020B0609020204030204" pitchFamily="49" charset="0"/>
              </a:rPr>
              <a:t>::</a:t>
            </a:r>
            <a:r>
              <a:rPr lang="en-US" sz="1100" dirty="0">
                <a:solidFill>
                  <a:srgbClr val="DCDCAA"/>
                </a:solidFill>
                <a:latin typeface="Consolas" panose="020B0609020204030204" pitchFamily="49" charset="0"/>
              </a:rPr>
              <a:t>Realizes</a:t>
            </a:r>
            <a:r>
              <a:rPr lang="en-US" sz="1100" dirty="0">
                <a:solidFill>
                  <a:srgbClr val="D4D4D4"/>
                </a:solidFill>
                <a:latin typeface="Consolas" panose="020B0609020204030204" pitchFamily="49" charset="0"/>
              </a:rPr>
              <a:t>&lt;</a:t>
            </a:r>
            <a:r>
              <a:rPr lang="en-US" sz="1100" dirty="0">
                <a:solidFill>
                  <a:srgbClr val="4EC9B0"/>
                </a:solidFill>
                <a:latin typeface="Consolas" panose="020B0609020204030204" pitchFamily="49" charset="0"/>
              </a:rPr>
              <a:t>orca</a:t>
            </a:r>
            <a:r>
              <a:rPr lang="en-US" sz="1100" dirty="0">
                <a:solidFill>
                  <a:srgbClr val="D4D4D4"/>
                </a:solidFill>
                <a:latin typeface="Consolas" panose="020B0609020204030204" pitchFamily="49" charset="0"/>
              </a:rPr>
              <a:t>::</a:t>
            </a:r>
            <a:r>
              <a:rPr lang="en-US" sz="1100" dirty="0">
                <a:solidFill>
                  <a:srgbClr val="4EC9B0"/>
                </a:solidFill>
                <a:latin typeface="Consolas" panose="020B0609020204030204" pitchFamily="49" charset="0"/>
              </a:rPr>
              <a:t>IRunnable</a:t>
            </a:r>
            <a:r>
              <a:rPr lang="en-US" sz="1100" dirty="0">
                <a:solidFill>
                  <a:srgbClr val="D4D4D4"/>
                </a:solidFill>
                <a:latin typeface="Consolas" panose="020B0609020204030204" pitchFamily="49" charset="0"/>
              </a:rPr>
              <a:t>&gt;(),</a:t>
            </a:r>
          </a:p>
          <a:p>
            <a:r>
              <a:rPr lang="en-US" sz="1100" dirty="0">
                <a:solidFill>
                  <a:srgbClr val="D4D4D4"/>
                </a:solidFill>
                <a:latin typeface="Consolas" panose="020B0609020204030204" pitchFamily="49" charset="0"/>
              </a:rPr>
              <a:t>               </a:t>
            </a:r>
            <a:r>
              <a:rPr lang="en-US" sz="1100" dirty="0">
                <a:solidFill>
                  <a:srgbClr val="4EC9B0"/>
                </a:solidFill>
                <a:latin typeface="Consolas" panose="020B0609020204030204" pitchFamily="49" charset="0"/>
              </a:rPr>
              <a:t>orca</a:t>
            </a:r>
            <a:r>
              <a:rPr lang="en-US" sz="1100" dirty="0">
                <a:solidFill>
                  <a:srgbClr val="D4D4D4"/>
                </a:solidFill>
                <a:latin typeface="Consolas" panose="020B0609020204030204" pitchFamily="49" charset="0"/>
              </a:rPr>
              <a:t>::</a:t>
            </a:r>
            <a:r>
              <a:rPr lang="en-US" sz="1100" dirty="0">
                <a:solidFill>
                  <a:srgbClr val="DCDCAA"/>
                </a:solidFill>
                <a:latin typeface="Consolas" panose="020B0609020204030204" pitchFamily="49" charset="0"/>
              </a:rPr>
              <a:t>Getter</a:t>
            </a:r>
            <a:r>
              <a:rPr lang="en-US" sz="1100" dirty="0">
                <a:solidFill>
                  <a:srgbClr val="D4D4D4"/>
                </a:solidFill>
                <a:latin typeface="Consolas" panose="020B0609020204030204" pitchFamily="49" charset="0"/>
              </a:rPr>
              <a:t>&lt;</a:t>
            </a:r>
            <a:r>
              <a:rPr lang="en-US" sz="1100" dirty="0">
                <a:solidFill>
                  <a:srgbClr val="569CD6"/>
                </a:solidFill>
                <a:latin typeface="Consolas" panose="020B0609020204030204" pitchFamily="49" charset="0"/>
              </a:rPr>
              <a:t>const</a:t>
            </a:r>
            <a:r>
              <a:rPr lang="en-US" sz="1100" dirty="0">
                <a:solidFill>
                  <a:srgbClr val="D4D4D4"/>
                </a:solidFill>
                <a:latin typeface="Consolas" panose="020B0609020204030204" pitchFamily="49" charset="0"/>
              </a:rPr>
              <a:t> </a:t>
            </a:r>
            <a:r>
              <a:rPr lang="en-US" sz="1100" dirty="0">
                <a:solidFill>
                  <a:srgbClr val="4EC9B0"/>
                </a:solidFill>
                <a:latin typeface="Consolas" panose="020B0609020204030204" pitchFamily="49" charset="0"/>
              </a:rPr>
              <a:t>RawData</a:t>
            </a:r>
            <a:r>
              <a:rPr lang="en-US" sz="1100" dirty="0">
                <a:solidFill>
                  <a:srgbClr val="D4D4D4"/>
                </a:solidFill>
                <a:latin typeface="Consolas" panose="020B0609020204030204" pitchFamily="49" charset="0"/>
              </a:rPr>
              <a:t>&gt;(&amp;</a:t>
            </a:r>
            <a:r>
              <a:rPr lang="en-US" sz="1100" dirty="0">
                <a:solidFill>
                  <a:srgbClr val="4EC9B0"/>
                </a:solidFill>
                <a:latin typeface="Consolas" panose="020B0609020204030204" pitchFamily="49" charset="0"/>
              </a:rPr>
              <a:t>Source</a:t>
            </a:r>
            <a:r>
              <a:rPr lang="en-US" sz="1100" dirty="0">
                <a:solidFill>
                  <a:srgbClr val="D4D4D4"/>
                </a:solidFill>
                <a:latin typeface="Consolas" panose="020B0609020204030204" pitchFamily="49" charset="0"/>
              </a:rPr>
              <a:t>::getOut));</a:t>
            </a:r>
            <a:endParaRPr lang="en-US" sz="1100" b="0" dirty="0">
              <a:solidFill>
                <a:srgbClr val="D4D4D4"/>
              </a:solidFill>
              <a:effectLst/>
              <a:latin typeface="Consolas" panose="020B0609020204030204" pitchFamily="49" charset="0"/>
            </a:endParaRPr>
          </a:p>
        </p:txBody>
      </p:sp>
      <p:pic>
        <p:nvPicPr>
          <p:cNvPr id="4" name="Picture 3"/>
          <p:cNvPicPr>
            <a:picLocks noChangeAspect="1"/>
          </p:cNvPicPr>
          <p:nvPr/>
        </p:nvPicPr>
        <p:blipFill>
          <a:blip r:embed="rId2"/>
          <a:stretch>
            <a:fillRect/>
          </a:stretch>
        </p:blipFill>
        <p:spPr>
          <a:xfrm>
            <a:off x="832039" y="1520040"/>
            <a:ext cx="6237818" cy="991113"/>
          </a:xfrm>
          <a:prstGeom prst="rect">
            <a:avLst/>
          </a:prstGeom>
        </p:spPr>
        <p:style>
          <a:lnRef idx="0">
            <a:schemeClr val="dk1"/>
          </a:lnRef>
          <a:fillRef idx="3">
            <a:schemeClr val="dk1"/>
          </a:fillRef>
          <a:effectRef idx="3">
            <a:schemeClr val="dk1"/>
          </a:effectRef>
          <a:fontRef idx="minor">
            <a:schemeClr val="lt1"/>
          </a:fontRef>
        </p:style>
      </p:pic>
      <p:sp>
        <p:nvSpPr>
          <p:cNvPr id="6" name="Left Arrow 5"/>
          <p:cNvSpPr/>
          <p:nvPr/>
        </p:nvSpPr>
        <p:spPr>
          <a:xfrm>
            <a:off x="4997638" y="5911024"/>
            <a:ext cx="363930" cy="378218"/>
          </a:xfrm>
          <a:prstGeom prst="lef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7" name="Left Arrow 6"/>
          <p:cNvSpPr/>
          <p:nvPr/>
        </p:nvSpPr>
        <p:spPr>
          <a:xfrm>
            <a:off x="4194654" y="4069981"/>
            <a:ext cx="359531" cy="347620"/>
          </a:xfrm>
          <a:prstGeom prst="lef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 name="Rectangle 8"/>
          <p:cNvSpPr/>
          <p:nvPr/>
        </p:nvSpPr>
        <p:spPr>
          <a:xfrm>
            <a:off x="5614169" y="2825007"/>
            <a:ext cx="6227371" cy="3308598"/>
          </a:xfrm>
          <a:prstGeom prst="rect">
            <a:avLst/>
          </a:prstGeom>
          <a:solidFill>
            <a:srgbClr val="1C1C1C"/>
          </a:solidFill>
          <a:effectLst>
            <a:outerShdw blurRad="50800" dist="38100" dir="2700000" algn="tl" rotWithShape="0">
              <a:prstClr val="black">
                <a:alpha val="40000"/>
              </a:prstClr>
            </a:outerShdw>
          </a:effectLst>
        </p:spPr>
        <p:txBody>
          <a:bodyPr wrap="square">
            <a:spAutoFit/>
          </a:bodyPr>
          <a:lstStyle/>
          <a:p>
            <a:r>
              <a:rPr lang="en-US" sz="1100" dirty="0">
                <a:solidFill>
                  <a:srgbClr val="569CD6"/>
                </a:solidFill>
                <a:latin typeface="Consolas" panose="020B0609020204030204" pitchFamily="49" charset="0"/>
              </a:rPr>
              <a:t>class</a:t>
            </a:r>
            <a:r>
              <a:rPr lang="en-US" sz="1100" dirty="0">
                <a:solidFill>
                  <a:srgbClr val="D4D4D4"/>
                </a:solidFill>
                <a:latin typeface="Consolas" panose="020B0609020204030204" pitchFamily="49" charset="0"/>
              </a:rPr>
              <a:t> </a:t>
            </a:r>
            <a:r>
              <a:rPr lang="en-US" sz="1100" dirty="0">
                <a:solidFill>
                  <a:srgbClr val="4EC9B0"/>
                </a:solidFill>
                <a:latin typeface="Consolas" panose="020B0609020204030204" pitchFamily="49" charset="0"/>
              </a:rPr>
              <a:t>Processor</a:t>
            </a:r>
            <a:r>
              <a:rPr lang="en-US" sz="1100" dirty="0">
                <a:solidFill>
                  <a:srgbClr val="D4D4D4"/>
                </a:solidFill>
                <a:latin typeface="Consolas" panose="020B0609020204030204" pitchFamily="49" charset="0"/>
              </a:rPr>
              <a:t> : </a:t>
            </a:r>
            <a:r>
              <a:rPr lang="en-US" sz="1100" dirty="0">
                <a:solidFill>
                  <a:srgbClr val="569CD6"/>
                </a:solidFill>
                <a:latin typeface="Consolas" panose="020B0609020204030204" pitchFamily="49" charset="0"/>
              </a:rPr>
              <a:t>public</a:t>
            </a:r>
            <a:r>
              <a:rPr lang="en-US" sz="1100" dirty="0">
                <a:solidFill>
                  <a:srgbClr val="D4D4D4"/>
                </a:solidFill>
                <a:latin typeface="Consolas" panose="020B0609020204030204" pitchFamily="49" charset="0"/>
              </a:rPr>
              <a:t> </a:t>
            </a:r>
            <a:r>
              <a:rPr lang="en-US" sz="1100" dirty="0">
                <a:solidFill>
                  <a:srgbClr val="4EC9B0"/>
                </a:solidFill>
                <a:latin typeface="Consolas" panose="020B0609020204030204" pitchFamily="49" charset="0"/>
              </a:rPr>
              <a:t>orca</a:t>
            </a:r>
            <a:r>
              <a:rPr lang="en-US" sz="1100" dirty="0">
                <a:solidFill>
                  <a:srgbClr val="D4D4D4"/>
                </a:solidFill>
                <a:latin typeface="Consolas" panose="020B0609020204030204" pitchFamily="49" charset="0"/>
              </a:rPr>
              <a:t>::</a:t>
            </a:r>
            <a:r>
              <a:rPr lang="en-US" sz="1100" dirty="0">
                <a:solidFill>
                  <a:srgbClr val="4EC9B0"/>
                </a:solidFill>
                <a:latin typeface="Consolas" panose="020B0609020204030204" pitchFamily="49" charset="0"/>
              </a:rPr>
              <a:t>IRunnable</a:t>
            </a:r>
            <a:endParaRPr lang="en-US" sz="1100" dirty="0">
              <a:solidFill>
                <a:srgbClr val="D4D4D4"/>
              </a:solidFill>
              <a:latin typeface="Consolas" panose="020B0609020204030204" pitchFamily="49" charset="0"/>
            </a:endParaRPr>
          </a:p>
          <a:p>
            <a:r>
              <a:rPr lang="en-US" sz="1100" dirty="0">
                <a:solidFill>
                  <a:srgbClr val="D4D4D4"/>
                </a:solidFill>
                <a:latin typeface="Consolas" panose="020B0609020204030204" pitchFamily="49" charset="0"/>
              </a:rPr>
              <a:t>{</a:t>
            </a:r>
          </a:p>
          <a:p>
            <a:r>
              <a:rPr lang="en-US" sz="1100" dirty="0">
                <a:solidFill>
                  <a:srgbClr val="D4D4D4"/>
                </a:solidFill>
                <a:latin typeface="Consolas" panose="020B0609020204030204" pitchFamily="49" charset="0"/>
              </a:rPr>
              <a:t>    </a:t>
            </a:r>
            <a:r>
              <a:rPr lang="en-US" sz="1100" dirty="0">
                <a:solidFill>
                  <a:srgbClr val="569CD6"/>
                </a:solidFill>
                <a:latin typeface="Consolas" panose="020B0609020204030204" pitchFamily="49" charset="0"/>
              </a:rPr>
              <a:t>const</a:t>
            </a:r>
            <a:r>
              <a:rPr lang="en-US" sz="1100" dirty="0">
                <a:solidFill>
                  <a:srgbClr val="D4D4D4"/>
                </a:solidFill>
                <a:latin typeface="Consolas" panose="020B0609020204030204" pitchFamily="49" charset="0"/>
              </a:rPr>
              <a:t> RawData&amp; in_;</a:t>
            </a:r>
          </a:p>
          <a:p>
            <a:r>
              <a:rPr lang="en-US" sz="1100" dirty="0">
                <a:solidFill>
                  <a:srgbClr val="D4D4D4"/>
                </a:solidFill>
                <a:latin typeface="Consolas" panose="020B0609020204030204" pitchFamily="49" charset="0"/>
              </a:rPr>
              <a:t>    RefinedData out_;</a:t>
            </a:r>
          </a:p>
          <a:p>
            <a:br>
              <a:rPr lang="en-US" sz="1100" dirty="0">
                <a:solidFill>
                  <a:srgbClr val="D4D4D4"/>
                </a:solidFill>
                <a:latin typeface="Consolas" panose="020B0609020204030204" pitchFamily="49" charset="0"/>
              </a:rPr>
            </a:br>
            <a:r>
              <a:rPr lang="en-US" sz="1100" dirty="0">
                <a:solidFill>
                  <a:srgbClr val="569CD6"/>
                </a:solidFill>
                <a:latin typeface="Consolas" panose="020B0609020204030204" pitchFamily="49" charset="0"/>
              </a:rPr>
              <a:t>public:</a:t>
            </a:r>
            <a:endParaRPr lang="en-US" sz="1100" dirty="0">
              <a:solidFill>
                <a:srgbClr val="D4D4D4"/>
              </a:solidFill>
              <a:latin typeface="Consolas" panose="020B0609020204030204" pitchFamily="49" charset="0"/>
            </a:endParaRPr>
          </a:p>
          <a:p>
            <a:r>
              <a:rPr lang="en-US" sz="1100" dirty="0">
                <a:solidFill>
                  <a:srgbClr val="D4D4D4"/>
                </a:solidFill>
                <a:latin typeface="Consolas" panose="020B0609020204030204" pitchFamily="49" charset="0"/>
              </a:rPr>
              <a:t>    </a:t>
            </a:r>
            <a:r>
              <a:rPr lang="en-US" sz="1100" dirty="0">
                <a:solidFill>
                  <a:srgbClr val="DCDCAA"/>
                </a:solidFill>
                <a:latin typeface="Consolas" panose="020B0609020204030204" pitchFamily="49" charset="0"/>
              </a:rPr>
              <a:t>Processor</a:t>
            </a:r>
            <a:r>
              <a:rPr lang="en-US" sz="1100" dirty="0">
                <a:solidFill>
                  <a:srgbClr val="D4D4D4"/>
                </a:solidFill>
                <a:latin typeface="Consolas" panose="020B0609020204030204" pitchFamily="49" charset="0"/>
              </a:rPr>
              <a:t>(</a:t>
            </a:r>
            <a:r>
              <a:rPr lang="en-US" sz="1100" dirty="0" err="1">
                <a:solidFill>
                  <a:srgbClr val="569CD6"/>
                </a:solidFill>
                <a:latin typeface="Consolas" panose="020B0609020204030204" pitchFamily="49" charset="0"/>
              </a:rPr>
              <a:t>const</a:t>
            </a:r>
            <a:r>
              <a:rPr lang="en-US" sz="1100" dirty="0">
                <a:solidFill>
                  <a:srgbClr val="D4D4D4"/>
                </a:solidFill>
                <a:latin typeface="Consolas" panose="020B0609020204030204" pitchFamily="49" charset="0"/>
              </a:rPr>
              <a:t> </a:t>
            </a:r>
            <a:r>
              <a:rPr lang="en-US" sz="1100" dirty="0">
                <a:solidFill>
                  <a:srgbClr val="4EC9B0"/>
                </a:solidFill>
                <a:latin typeface="Consolas" panose="020B0609020204030204" pitchFamily="49" charset="0"/>
              </a:rPr>
              <a:t>RawData</a:t>
            </a:r>
            <a:r>
              <a:rPr lang="en-US" sz="1100" dirty="0">
                <a:solidFill>
                  <a:srgbClr val="569CD6"/>
                </a:solidFill>
                <a:latin typeface="Consolas" panose="020B0609020204030204" pitchFamily="49" charset="0"/>
              </a:rPr>
              <a:t>&amp;</a:t>
            </a:r>
            <a:r>
              <a:rPr lang="en-US" sz="1100" dirty="0">
                <a:solidFill>
                  <a:srgbClr val="D4D4D4"/>
                </a:solidFill>
                <a:latin typeface="Consolas" panose="020B0609020204030204" pitchFamily="49" charset="0"/>
              </a:rPr>
              <a:t> </a:t>
            </a:r>
            <a:r>
              <a:rPr lang="en-US" sz="1100" dirty="0">
                <a:solidFill>
                  <a:srgbClr val="9CDCFE"/>
                </a:solidFill>
                <a:latin typeface="Consolas" panose="020B0609020204030204" pitchFamily="49" charset="0"/>
              </a:rPr>
              <a:t>in</a:t>
            </a:r>
            <a:r>
              <a:rPr lang="en-US" sz="1100" dirty="0">
                <a:solidFill>
                  <a:srgbClr val="D4D4D4"/>
                </a:solidFill>
                <a:latin typeface="Consolas" panose="020B0609020204030204" pitchFamily="49" charset="0"/>
              </a:rPr>
              <a:t>) : </a:t>
            </a:r>
            <a:r>
              <a:rPr lang="en-US" sz="1100" dirty="0">
                <a:solidFill>
                  <a:srgbClr val="DCDCAA"/>
                </a:solidFill>
                <a:latin typeface="Consolas" panose="020B0609020204030204" pitchFamily="49" charset="0"/>
              </a:rPr>
              <a:t>in_</a:t>
            </a:r>
            <a:r>
              <a:rPr lang="en-US" sz="1100" dirty="0">
                <a:solidFill>
                  <a:srgbClr val="D4D4D4"/>
                </a:solidFill>
                <a:latin typeface="Consolas" panose="020B0609020204030204" pitchFamily="49" charset="0"/>
              </a:rPr>
              <a:t>(in), </a:t>
            </a:r>
            <a:r>
              <a:rPr lang="en-US" sz="1100" dirty="0">
                <a:solidFill>
                  <a:srgbClr val="DCDCAA"/>
                </a:solidFill>
                <a:latin typeface="Consolas" panose="020B0609020204030204" pitchFamily="49" charset="0"/>
              </a:rPr>
              <a:t>out_</a:t>
            </a:r>
            <a:r>
              <a:rPr lang="en-US" sz="1100" dirty="0">
                <a:solidFill>
                  <a:srgbClr val="D4D4D4"/>
                </a:solidFill>
                <a:latin typeface="Consolas" panose="020B0609020204030204" pitchFamily="49" charset="0"/>
              </a:rPr>
              <a:t>() {}</a:t>
            </a:r>
          </a:p>
          <a:p>
            <a:br>
              <a:rPr lang="en-US" sz="1100" dirty="0">
                <a:solidFill>
                  <a:srgbClr val="D4D4D4"/>
                </a:solidFill>
                <a:latin typeface="Consolas" panose="020B0609020204030204" pitchFamily="49" charset="0"/>
              </a:rPr>
            </a:br>
            <a:r>
              <a:rPr lang="en-US" sz="1100" dirty="0">
                <a:solidFill>
                  <a:srgbClr val="D4D4D4"/>
                </a:solidFill>
                <a:latin typeface="Consolas" panose="020B0609020204030204" pitchFamily="49" charset="0"/>
              </a:rPr>
              <a:t>    </a:t>
            </a:r>
            <a:r>
              <a:rPr lang="en-US" sz="1100" dirty="0">
                <a:solidFill>
                  <a:srgbClr val="569CD6"/>
                </a:solidFill>
                <a:latin typeface="Consolas" panose="020B0609020204030204" pitchFamily="49" charset="0"/>
              </a:rPr>
              <a:t>const</a:t>
            </a:r>
            <a:r>
              <a:rPr lang="en-US" sz="1100" dirty="0">
                <a:solidFill>
                  <a:srgbClr val="D4D4D4"/>
                </a:solidFill>
                <a:latin typeface="Consolas" panose="020B0609020204030204" pitchFamily="49" charset="0"/>
              </a:rPr>
              <a:t> </a:t>
            </a:r>
            <a:r>
              <a:rPr lang="en-US" sz="1100" dirty="0">
                <a:solidFill>
                  <a:srgbClr val="4EC9B0"/>
                </a:solidFill>
                <a:latin typeface="Consolas" panose="020B0609020204030204" pitchFamily="49" charset="0"/>
              </a:rPr>
              <a:t>RefinedData</a:t>
            </a:r>
            <a:r>
              <a:rPr lang="en-US" sz="1100" dirty="0">
                <a:solidFill>
                  <a:srgbClr val="569CD6"/>
                </a:solidFill>
                <a:latin typeface="Consolas" panose="020B0609020204030204" pitchFamily="49" charset="0"/>
              </a:rPr>
              <a:t>&amp;</a:t>
            </a:r>
            <a:r>
              <a:rPr lang="en-US" sz="1100" dirty="0">
                <a:solidFill>
                  <a:srgbClr val="D4D4D4"/>
                </a:solidFill>
                <a:latin typeface="Consolas" panose="020B0609020204030204" pitchFamily="49" charset="0"/>
              </a:rPr>
              <a:t> </a:t>
            </a:r>
            <a:r>
              <a:rPr lang="en-US" sz="1100" dirty="0">
                <a:solidFill>
                  <a:srgbClr val="DCDCAA"/>
                </a:solidFill>
                <a:latin typeface="Consolas" panose="020B0609020204030204" pitchFamily="49" charset="0"/>
              </a:rPr>
              <a:t>getOut</a:t>
            </a:r>
            <a:r>
              <a:rPr lang="en-US" sz="1100" dirty="0">
                <a:solidFill>
                  <a:srgbClr val="D4D4D4"/>
                </a:solidFill>
                <a:latin typeface="Consolas" panose="020B0609020204030204" pitchFamily="49" charset="0"/>
              </a:rPr>
              <a:t>() </a:t>
            </a:r>
            <a:r>
              <a:rPr lang="en-US" sz="1100" dirty="0">
                <a:solidFill>
                  <a:srgbClr val="569CD6"/>
                </a:solidFill>
                <a:latin typeface="Consolas" panose="020B0609020204030204" pitchFamily="49" charset="0"/>
              </a:rPr>
              <a:t>const</a:t>
            </a:r>
            <a:r>
              <a:rPr lang="en-US" sz="1100" dirty="0">
                <a:solidFill>
                  <a:srgbClr val="D4D4D4"/>
                </a:solidFill>
                <a:latin typeface="Consolas" panose="020B0609020204030204" pitchFamily="49" charset="0"/>
              </a:rPr>
              <a:t> { </a:t>
            </a:r>
            <a:r>
              <a:rPr lang="en-US" sz="1100" dirty="0">
                <a:solidFill>
                  <a:srgbClr val="C586C0"/>
                </a:solidFill>
                <a:latin typeface="Consolas" panose="020B0609020204030204" pitchFamily="49" charset="0"/>
              </a:rPr>
              <a:t>return</a:t>
            </a:r>
            <a:r>
              <a:rPr lang="en-US" sz="1100" dirty="0">
                <a:solidFill>
                  <a:srgbClr val="D4D4D4"/>
                </a:solidFill>
                <a:latin typeface="Consolas" panose="020B0609020204030204" pitchFamily="49" charset="0"/>
              </a:rPr>
              <a:t> out_; }</a:t>
            </a:r>
          </a:p>
          <a:p>
            <a:br>
              <a:rPr lang="en-US" sz="1100" dirty="0">
                <a:solidFill>
                  <a:srgbClr val="D4D4D4"/>
                </a:solidFill>
                <a:latin typeface="Consolas" panose="020B0609020204030204" pitchFamily="49" charset="0"/>
              </a:rPr>
            </a:br>
            <a:r>
              <a:rPr lang="en-US" sz="1100" dirty="0">
                <a:solidFill>
                  <a:srgbClr val="D4D4D4"/>
                </a:solidFill>
                <a:latin typeface="Consolas" panose="020B0609020204030204" pitchFamily="49" charset="0"/>
              </a:rPr>
              <a:t>    </a:t>
            </a:r>
            <a:r>
              <a:rPr lang="en-US" sz="1100" dirty="0">
                <a:solidFill>
                  <a:srgbClr val="4EC9B0"/>
                </a:solidFill>
                <a:latin typeface="Consolas" panose="020B0609020204030204" pitchFamily="49" charset="0"/>
              </a:rPr>
              <a:t>Result</a:t>
            </a:r>
            <a:r>
              <a:rPr lang="en-US" sz="1100" dirty="0">
                <a:solidFill>
                  <a:srgbClr val="D4D4D4"/>
                </a:solidFill>
                <a:latin typeface="Consolas" panose="020B0609020204030204" pitchFamily="49" charset="0"/>
              </a:rPr>
              <a:t> </a:t>
            </a:r>
            <a:r>
              <a:rPr lang="en-US" sz="1100" dirty="0">
                <a:solidFill>
                  <a:srgbClr val="DCDCAA"/>
                </a:solidFill>
                <a:latin typeface="Consolas" panose="020B0609020204030204" pitchFamily="49" charset="0"/>
              </a:rPr>
              <a:t>runOnce</a:t>
            </a:r>
            <a:r>
              <a:rPr lang="en-US" sz="1100" dirty="0">
                <a:solidFill>
                  <a:srgbClr val="D4D4D4"/>
                </a:solidFill>
                <a:latin typeface="Consolas" panose="020B0609020204030204" pitchFamily="49" charset="0"/>
              </a:rPr>
              <a:t>() </a:t>
            </a:r>
            <a:r>
              <a:rPr lang="en-US" sz="1100" dirty="0">
                <a:solidFill>
                  <a:srgbClr val="569CD6"/>
                </a:solidFill>
                <a:latin typeface="Consolas" panose="020B0609020204030204" pitchFamily="49" charset="0"/>
              </a:rPr>
              <a:t>override</a:t>
            </a:r>
            <a:r>
              <a:rPr lang="en-US" sz="1100" dirty="0">
                <a:solidFill>
                  <a:srgbClr val="D4D4D4"/>
                </a:solidFill>
                <a:latin typeface="Consolas" panose="020B0609020204030204" pitchFamily="49" charset="0"/>
              </a:rPr>
              <a:t> {</a:t>
            </a:r>
          </a:p>
          <a:p>
            <a:r>
              <a:rPr lang="en-US" sz="1100" dirty="0">
                <a:solidFill>
                  <a:srgbClr val="D4D4D4"/>
                </a:solidFill>
                <a:latin typeface="Consolas" panose="020B0609020204030204" pitchFamily="49" charset="0"/>
              </a:rPr>
              <a:t>        </a:t>
            </a:r>
            <a:r>
              <a:rPr lang="en-US" sz="1100" dirty="0" err="1">
                <a:solidFill>
                  <a:srgbClr val="DCDCAA"/>
                </a:solidFill>
                <a:latin typeface="Consolas" panose="020B0609020204030204" pitchFamily="49" charset="0"/>
              </a:rPr>
              <a:t>processData</a:t>
            </a:r>
            <a:r>
              <a:rPr lang="en-US" sz="1100" dirty="0">
                <a:solidFill>
                  <a:srgbClr val="D4D4D4"/>
                </a:solidFill>
                <a:latin typeface="Consolas" panose="020B0609020204030204" pitchFamily="49" charset="0"/>
              </a:rPr>
              <a:t>(in_, &amp;out_);</a:t>
            </a:r>
          </a:p>
          <a:p>
            <a:r>
              <a:rPr lang="en-US" sz="1100" dirty="0">
                <a:solidFill>
                  <a:srgbClr val="D4D4D4"/>
                </a:solidFill>
                <a:latin typeface="Consolas" panose="020B0609020204030204" pitchFamily="49" charset="0"/>
              </a:rPr>
              <a:t>        </a:t>
            </a:r>
            <a:r>
              <a:rPr lang="en-US" sz="1100" dirty="0">
                <a:solidFill>
                  <a:srgbClr val="C586C0"/>
                </a:solidFill>
                <a:latin typeface="Consolas" panose="020B0609020204030204" pitchFamily="49" charset="0"/>
              </a:rPr>
              <a:t>return</a:t>
            </a:r>
            <a:r>
              <a:rPr lang="en-US" sz="1100" dirty="0">
                <a:solidFill>
                  <a:srgbClr val="D4D4D4"/>
                </a:solidFill>
                <a:latin typeface="Consolas" panose="020B0609020204030204" pitchFamily="49" charset="0"/>
              </a:rPr>
              <a:t> kProgress;</a:t>
            </a:r>
          </a:p>
          <a:p>
            <a:r>
              <a:rPr lang="en-US" sz="1100" dirty="0">
                <a:solidFill>
                  <a:srgbClr val="D4D4D4"/>
                </a:solidFill>
                <a:latin typeface="Consolas" panose="020B0609020204030204" pitchFamily="49" charset="0"/>
              </a:rPr>
              <a:t>      }</a:t>
            </a:r>
          </a:p>
          <a:p>
            <a:r>
              <a:rPr lang="en-US" sz="1100" dirty="0">
                <a:solidFill>
                  <a:srgbClr val="D4D4D4"/>
                </a:solidFill>
                <a:latin typeface="Consolas" panose="020B0609020204030204" pitchFamily="49" charset="0"/>
              </a:rPr>
              <a:t>};</a:t>
            </a:r>
          </a:p>
          <a:p>
            <a:br>
              <a:rPr lang="en-US" sz="1100" dirty="0">
                <a:solidFill>
                  <a:srgbClr val="D4D4D4"/>
                </a:solidFill>
                <a:latin typeface="Consolas" panose="020B0609020204030204" pitchFamily="49" charset="0"/>
              </a:rPr>
            </a:br>
            <a:r>
              <a:rPr lang="en-US" sz="1100" dirty="0">
                <a:solidFill>
                  <a:srgbClr val="DCDCAA"/>
                </a:solidFill>
                <a:latin typeface="Consolas" panose="020B0609020204030204" pitchFamily="49" charset="0"/>
              </a:rPr>
              <a:t>ORCA_COMPONENT</a:t>
            </a:r>
            <a:r>
              <a:rPr lang="en-US" sz="1100" dirty="0">
                <a:solidFill>
                  <a:srgbClr val="D4D4D4"/>
                </a:solidFill>
                <a:latin typeface="Consolas" panose="020B0609020204030204" pitchFamily="49" charset="0"/>
              </a:rPr>
              <a:t>(Processor, </a:t>
            </a:r>
            <a:r>
              <a:rPr lang="en-US" sz="1100" dirty="0">
                <a:solidFill>
                  <a:srgbClr val="4EC9B0"/>
                </a:solidFill>
                <a:latin typeface="Consolas" panose="020B0609020204030204" pitchFamily="49" charset="0"/>
              </a:rPr>
              <a:t>orca</a:t>
            </a:r>
            <a:r>
              <a:rPr lang="en-US" sz="1100" dirty="0">
                <a:solidFill>
                  <a:srgbClr val="D4D4D4"/>
                </a:solidFill>
                <a:latin typeface="Consolas" panose="020B0609020204030204" pitchFamily="49" charset="0"/>
              </a:rPr>
              <a:t>::</a:t>
            </a:r>
            <a:r>
              <a:rPr lang="en-US" sz="1100" dirty="0">
                <a:solidFill>
                  <a:srgbClr val="DCDCAA"/>
                </a:solidFill>
                <a:latin typeface="Consolas" panose="020B0609020204030204" pitchFamily="49" charset="0"/>
              </a:rPr>
              <a:t>Inject</a:t>
            </a:r>
            <a:r>
              <a:rPr lang="en-US" sz="1100" dirty="0">
                <a:solidFill>
                  <a:srgbClr val="D4D4D4"/>
                </a:solidFill>
                <a:latin typeface="Consolas" panose="020B0609020204030204" pitchFamily="49" charset="0"/>
              </a:rPr>
              <a:t>&lt;</a:t>
            </a:r>
            <a:r>
              <a:rPr lang="en-US" sz="1100" dirty="0" err="1">
                <a:solidFill>
                  <a:srgbClr val="569CD6"/>
                </a:solidFill>
                <a:latin typeface="Consolas" panose="020B0609020204030204" pitchFamily="49" charset="0"/>
              </a:rPr>
              <a:t>const</a:t>
            </a:r>
            <a:r>
              <a:rPr lang="en-US" sz="1100" dirty="0">
                <a:solidFill>
                  <a:srgbClr val="D4D4D4"/>
                </a:solidFill>
                <a:latin typeface="Consolas" panose="020B0609020204030204" pitchFamily="49" charset="0"/>
              </a:rPr>
              <a:t> </a:t>
            </a:r>
            <a:r>
              <a:rPr lang="en-US" sz="1100" dirty="0">
                <a:solidFill>
                  <a:srgbClr val="4EC9B0"/>
                </a:solidFill>
                <a:latin typeface="Consolas" panose="020B0609020204030204" pitchFamily="49" charset="0"/>
              </a:rPr>
              <a:t>RawData</a:t>
            </a:r>
            <a:r>
              <a:rPr lang="en-US" sz="1100" dirty="0">
                <a:solidFill>
                  <a:srgbClr val="D4D4D4"/>
                </a:solidFill>
                <a:latin typeface="Consolas" panose="020B0609020204030204" pitchFamily="49" charset="0"/>
              </a:rPr>
              <a:t>&gt;(),</a:t>
            </a:r>
          </a:p>
          <a:p>
            <a:r>
              <a:rPr lang="en-US" sz="1100" dirty="0">
                <a:solidFill>
                  <a:srgbClr val="D4D4D4"/>
                </a:solidFill>
                <a:latin typeface="Consolas" panose="020B0609020204030204" pitchFamily="49" charset="0"/>
              </a:rPr>
              <a:t>                          </a:t>
            </a:r>
            <a:r>
              <a:rPr lang="en-US" sz="1100" dirty="0">
                <a:solidFill>
                  <a:srgbClr val="4EC9B0"/>
                </a:solidFill>
                <a:latin typeface="Consolas" panose="020B0609020204030204" pitchFamily="49" charset="0"/>
              </a:rPr>
              <a:t>orca</a:t>
            </a:r>
            <a:r>
              <a:rPr lang="en-US" sz="1100" dirty="0">
                <a:solidFill>
                  <a:srgbClr val="D4D4D4"/>
                </a:solidFill>
                <a:latin typeface="Consolas" panose="020B0609020204030204" pitchFamily="49" charset="0"/>
              </a:rPr>
              <a:t>::</a:t>
            </a:r>
            <a:r>
              <a:rPr lang="en-US" sz="1100" dirty="0">
                <a:solidFill>
                  <a:srgbClr val="DCDCAA"/>
                </a:solidFill>
                <a:latin typeface="Consolas" panose="020B0609020204030204" pitchFamily="49" charset="0"/>
              </a:rPr>
              <a:t>Realizes</a:t>
            </a:r>
            <a:r>
              <a:rPr lang="en-US" sz="1100" dirty="0">
                <a:solidFill>
                  <a:srgbClr val="D4D4D4"/>
                </a:solidFill>
                <a:latin typeface="Consolas" panose="020B0609020204030204" pitchFamily="49" charset="0"/>
              </a:rPr>
              <a:t>&lt;</a:t>
            </a:r>
            <a:r>
              <a:rPr lang="en-US" sz="1100" dirty="0">
                <a:solidFill>
                  <a:srgbClr val="4EC9B0"/>
                </a:solidFill>
                <a:latin typeface="Consolas" panose="020B0609020204030204" pitchFamily="49" charset="0"/>
              </a:rPr>
              <a:t>orca</a:t>
            </a:r>
            <a:r>
              <a:rPr lang="en-US" sz="1100" dirty="0">
                <a:solidFill>
                  <a:srgbClr val="D4D4D4"/>
                </a:solidFill>
                <a:latin typeface="Consolas" panose="020B0609020204030204" pitchFamily="49" charset="0"/>
              </a:rPr>
              <a:t>::</a:t>
            </a:r>
            <a:r>
              <a:rPr lang="en-US" sz="1100" dirty="0">
                <a:solidFill>
                  <a:srgbClr val="4EC9B0"/>
                </a:solidFill>
                <a:latin typeface="Consolas" panose="020B0609020204030204" pitchFamily="49" charset="0"/>
              </a:rPr>
              <a:t>IRunnable</a:t>
            </a:r>
            <a:r>
              <a:rPr lang="en-US" sz="1100" dirty="0">
                <a:solidFill>
                  <a:srgbClr val="D4D4D4"/>
                </a:solidFill>
                <a:latin typeface="Consolas" panose="020B0609020204030204" pitchFamily="49" charset="0"/>
              </a:rPr>
              <a:t>&gt;(),</a:t>
            </a:r>
          </a:p>
          <a:p>
            <a:r>
              <a:rPr lang="en-US" sz="1100" dirty="0">
                <a:solidFill>
                  <a:srgbClr val="D4D4D4"/>
                </a:solidFill>
                <a:latin typeface="Consolas" panose="020B0609020204030204" pitchFamily="49" charset="0"/>
              </a:rPr>
              <a:t>                          </a:t>
            </a:r>
            <a:r>
              <a:rPr lang="en-US" sz="1100" dirty="0">
                <a:solidFill>
                  <a:srgbClr val="4EC9B0"/>
                </a:solidFill>
                <a:latin typeface="Consolas" panose="020B0609020204030204" pitchFamily="49" charset="0"/>
              </a:rPr>
              <a:t>orca</a:t>
            </a:r>
            <a:r>
              <a:rPr lang="en-US" sz="1100" dirty="0">
                <a:solidFill>
                  <a:srgbClr val="D4D4D4"/>
                </a:solidFill>
                <a:latin typeface="Consolas" panose="020B0609020204030204" pitchFamily="49" charset="0"/>
              </a:rPr>
              <a:t>::</a:t>
            </a:r>
            <a:r>
              <a:rPr lang="en-US" sz="1100" dirty="0">
                <a:solidFill>
                  <a:srgbClr val="DCDCAA"/>
                </a:solidFill>
                <a:latin typeface="Consolas" panose="020B0609020204030204" pitchFamily="49" charset="0"/>
              </a:rPr>
              <a:t>Getter</a:t>
            </a:r>
            <a:r>
              <a:rPr lang="en-US" sz="1100" dirty="0">
                <a:solidFill>
                  <a:srgbClr val="D4D4D4"/>
                </a:solidFill>
                <a:latin typeface="Consolas" panose="020B0609020204030204" pitchFamily="49" charset="0"/>
              </a:rPr>
              <a:t>&lt;</a:t>
            </a:r>
            <a:r>
              <a:rPr lang="en-US" sz="1100" dirty="0">
                <a:solidFill>
                  <a:srgbClr val="569CD6"/>
                </a:solidFill>
                <a:latin typeface="Consolas" panose="020B0609020204030204" pitchFamily="49" charset="0"/>
              </a:rPr>
              <a:t>const</a:t>
            </a:r>
            <a:r>
              <a:rPr lang="en-US" sz="1100" dirty="0">
                <a:solidFill>
                  <a:srgbClr val="D4D4D4"/>
                </a:solidFill>
                <a:latin typeface="Consolas" panose="020B0609020204030204" pitchFamily="49" charset="0"/>
              </a:rPr>
              <a:t> </a:t>
            </a:r>
            <a:r>
              <a:rPr lang="en-US" sz="1100" dirty="0">
                <a:solidFill>
                  <a:srgbClr val="4EC9B0"/>
                </a:solidFill>
                <a:latin typeface="Consolas" panose="020B0609020204030204" pitchFamily="49" charset="0"/>
              </a:rPr>
              <a:t>RefinedData</a:t>
            </a:r>
            <a:r>
              <a:rPr lang="en-US" sz="1100" dirty="0">
                <a:solidFill>
                  <a:srgbClr val="D4D4D4"/>
                </a:solidFill>
                <a:latin typeface="Consolas" panose="020B0609020204030204" pitchFamily="49" charset="0"/>
              </a:rPr>
              <a:t>&gt;(&amp;</a:t>
            </a:r>
            <a:r>
              <a:rPr lang="en-US" sz="1100" dirty="0">
                <a:solidFill>
                  <a:srgbClr val="4EC9B0"/>
                </a:solidFill>
                <a:latin typeface="Consolas" panose="020B0609020204030204" pitchFamily="49" charset="0"/>
              </a:rPr>
              <a:t>Processor</a:t>
            </a:r>
            <a:r>
              <a:rPr lang="en-US" sz="1100" dirty="0">
                <a:solidFill>
                  <a:srgbClr val="D4D4D4"/>
                </a:solidFill>
                <a:latin typeface="Consolas" panose="020B0609020204030204" pitchFamily="49" charset="0"/>
              </a:rPr>
              <a:t>::getOut));</a:t>
            </a:r>
            <a:endParaRPr lang="en-US" sz="1100" b="0" dirty="0">
              <a:solidFill>
                <a:srgbClr val="D4D4D4"/>
              </a:solidFill>
              <a:effectLst/>
              <a:latin typeface="Consolas" panose="020B0609020204030204" pitchFamily="49" charset="0"/>
            </a:endParaRPr>
          </a:p>
        </p:txBody>
      </p:sp>
      <p:sp>
        <p:nvSpPr>
          <p:cNvPr id="10" name="Left Arrow 9"/>
          <p:cNvSpPr/>
          <p:nvPr/>
        </p:nvSpPr>
        <p:spPr>
          <a:xfrm>
            <a:off x="9846280" y="4131686"/>
            <a:ext cx="359531" cy="347620"/>
          </a:xfrm>
          <a:prstGeom prst="lef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1" name="Left Arrow 10"/>
          <p:cNvSpPr/>
          <p:nvPr/>
        </p:nvSpPr>
        <p:spPr>
          <a:xfrm rot="10800000">
            <a:off x="7266064" y="5803499"/>
            <a:ext cx="359531" cy="347620"/>
          </a:xfrm>
          <a:prstGeom prst="lef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2" name="Rectangle 11"/>
          <p:cNvSpPr/>
          <p:nvPr/>
        </p:nvSpPr>
        <p:spPr>
          <a:xfrm>
            <a:off x="7950530" y="544422"/>
            <a:ext cx="2075515" cy="2123658"/>
          </a:xfrm>
          <a:prstGeom prst="rect">
            <a:avLst/>
          </a:prstGeom>
          <a:solidFill>
            <a:srgbClr val="1C1C1C"/>
          </a:solidFill>
          <a:effectLst>
            <a:outerShdw blurRad="50800" dist="38100" dir="2700000" algn="tl" rotWithShape="0">
              <a:prstClr val="black">
                <a:alpha val="40000"/>
              </a:prstClr>
            </a:outerShdw>
          </a:effectLst>
        </p:spPr>
        <p:txBody>
          <a:bodyPr wrap="square">
            <a:spAutoFit/>
          </a:bodyPr>
          <a:lstStyle/>
          <a:p>
            <a:r>
              <a:rPr lang="en-US" sz="1100" dirty="0">
                <a:solidFill>
                  <a:schemeClr val="bg2">
                    <a:lumMod val="75000"/>
                  </a:schemeClr>
                </a:solidFill>
                <a:latin typeface="Consolas" panose="020B0609020204030204" pitchFamily="49" charset="0"/>
              </a:rPr>
              <a:t># </a:t>
            </a:r>
            <a:r>
              <a:rPr lang="en-US" sz="1100" dirty="0" err="1">
                <a:solidFill>
                  <a:schemeClr val="bg2">
                    <a:lumMod val="75000"/>
                  </a:schemeClr>
                </a:solidFill>
                <a:latin typeface="Consolas" panose="020B0609020204030204" pitchFamily="49" charset="0"/>
              </a:rPr>
              <a:t>PodPipelineApp.yaml</a:t>
            </a:r>
            <a:br>
              <a:rPr lang="en-US" sz="1100" dirty="0">
                <a:solidFill>
                  <a:srgbClr val="D4D4D4"/>
                </a:solidFill>
                <a:latin typeface="Consolas" panose="020B0609020204030204" pitchFamily="49" charset="0"/>
              </a:rPr>
            </a:br>
            <a:r>
              <a:rPr lang="en-US" sz="1100" dirty="0">
                <a:solidFill>
                  <a:srgbClr val="569CD6"/>
                </a:solidFill>
                <a:latin typeface="Consolas" panose="020B0609020204030204" pitchFamily="49" charset="0"/>
              </a:rPr>
              <a:t>Source</a:t>
            </a:r>
            <a:r>
              <a:rPr lang="en-US" sz="1100" dirty="0">
                <a:solidFill>
                  <a:srgbClr val="D4D4D4"/>
                </a:solidFill>
                <a:latin typeface="Consolas" panose="020B0609020204030204" pitchFamily="49" charset="0"/>
              </a:rPr>
              <a:t>:</a:t>
            </a:r>
          </a:p>
          <a:p>
            <a:r>
              <a:rPr lang="en-US" sz="1100" dirty="0">
                <a:solidFill>
                  <a:srgbClr val="D4D4D4"/>
                </a:solidFill>
                <a:latin typeface="Consolas" panose="020B0609020204030204" pitchFamily="49" charset="0"/>
              </a:rPr>
              <a:t>  </a:t>
            </a:r>
            <a:r>
              <a:rPr lang="en-US" sz="1100" dirty="0">
                <a:solidFill>
                  <a:srgbClr val="569CD6"/>
                </a:solidFill>
                <a:latin typeface="Consolas" panose="020B0609020204030204" pitchFamily="49" charset="0"/>
              </a:rPr>
              <a:t>side</a:t>
            </a:r>
            <a:r>
              <a:rPr lang="en-US" sz="1100" dirty="0">
                <a:solidFill>
                  <a:srgbClr val="D4D4D4"/>
                </a:solidFill>
                <a:latin typeface="Consolas" panose="020B0609020204030204" pitchFamily="49" charset="0"/>
              </a:rPr>
              <a:t>: </a:t>
            </a:r>
            <a:r>
              <a:rPr lang="en-US" sz="1100" dirty="0">
                <a:solidFill>
                  <a:srgbClr val="B5CEA8"/>
                </a:solidFill>
                <a:latin typeface="Consolas" panose="020B0609020204030204" pitchFamily="49" charset="0"/>
              </a:rPr>
              <a:t>1</a:t>
            </a:r>
            <a:endParaRPr lang="en-US" sz="1100" dirty="0">
              <a:solidFill>
                <a:srgbClr val="D4D4D4"/>
              </a:solidFill>
              <a:latin typeface="Consolas" panose="020B0609020204030204" pitchFamily="49" charset="0"/>
            </a:endParaRPr>
          </a:p>
          <a:p>
            <a:br>
              <a:rPr lang="en-US" sz="1100" dirty="0">
                <a:solidFill>
                  <a:srgbClr val="D4D4D4"/>
                </a:solidFill>
                <a:latin typeface="Consolas" panose="020B0609020204030204" pitchFamily="49" charset="0"/>
              </a:rPr>
            </a:br>
            <a:r>
              <a:rPr lang="en-US" sz="1100" dirty="0">
                <a:solidFill>
                  <a:srgbClr val="569CD6"/>
                </a:solidFill>
                <a:latin typeface="Consolas" panose="020B0609020204030204" pitchFamily="49" charset="0"/>
              </a:rPr>
              <a:t>Scheduler</a:t>
            </a:r>
            <a:r>
              <a:rPr lang="en-US" sz="1100" dirty="0">
                <a:solidFill>
                  <a:srgbClr val="D4D4D4"/>
                </a:solidFill>
                <a:latin typeface="Consolas" panose="020B0609020204030204" pitchFamily="49" charset="0"/>
              </a:rPr>
              <a:t>:</a:t>
            </a:r>
          </a:p>
          <a:p>
            <a:r>
              <a:rPr lang="en-US" sz="1100" dirty="0">
                <a:solidFill>
                  <a:srgbClr val="D4D4D4"/>
                </a:solidFill>
                <a:latin typeface="Consolas" panose="020B0609020204030204" pitchFamily="49" charset="0"/>
              </a:rPr>
              <a:t>  </a:t>
            </a:r>
            <a:r>
              <a:rPr lang="en-US" sz="1100" dirty="0">
                <a:solidFill>
                  <a:srgbClr val="569CD6"/>
                </a:solidFill>
                <a:latin typeface="Consolas" panose="020B0609020204030204" pitchFamily="49" charset="0"/>
              </a:rPr>
              <a:t>tProcessing</a:t>
            </a:r>
            <a:r>
              <a:rPr lang="en-US" sz="1100" dirty="0">
                <a:solidFill>
                  <a:srgbClr val="D4D4D4"/>
                </a:solidFill>
                <a:latin typeface="Consolas" panose="020B0609020204030204" pitchFamily="49" charset="0"/>
              </a:rPr>
              <a:t>:</a:t>
            </a:r>
          </a:p>
          <a:p>
            <a:r>
              <a:rPr lang="en-US" sz="1100" dirty="0">
                <a:solidFill>
                  <a:srgbClr val="D4D4D4"/>
                </a:solidFill>
                <a:latin typeface="Consolas" panose="020B0609020204030204" pitchFamily="49" charset="0"/>
              </a:rPr>
              <a:t>    - </a:t>
            </a:r>
            <a:r>
              <a:rPr lang="en-US" sz="1100" dirty="0">
                <a:solidFill>
                  <a:srgbClr val="569CD6"/>
                </a:solidFill>
                <a:latin typeface="Consolas" panose="020B0609020204030204" pitchFamily="49" charset="0"/>
              </a:rPr>
              <a:t>run</a:t>
            </a:r>
            <a:r>
              <a:rPr lang="en-US" sz="1100" dirty="0">
                <a:solidFill>
                  <a:srgbClr val="D4D4D4"/>
                </a:solidFill>
                <a:latin typeface="Consolas" panose="020B0609020204030204" pitchFamily="49" charset="0"/>
              </a:rPr>
              <a:t>: </a:t>
            </a:r>
            <a:r>
              <a:rPr lang="en-US" sz="1100" dirty="0">
                <a:solidFill>
                  <a:srgbClr val="CE9178"/>
                </a:solidFill>
                <a:latin typeface="Consolas" panose="020B0609020204030204" pitchFamily="49" charset="0"/>
              </a:rPr>
              <a:t>Source</a:t>
            </a:r>
            <a:endParaRPr lang="en-US" sz="1100" dirty="0">
              <a:solidFill>
                <a:srgbClr val="D4D4D4"/>
              </a:solidFill>
              <a:latin typeface="Consolas" panose="020B0609020204030204" pitchFamily="49" charset="0"/>
            </a:endParaRPr>
          </a:p>
          <a:p>
            <a:r>
              <a:rPr lang="en-US" sz="1100" dirty="0">
                <a:solidFill>
                  <a:srgbClr val="D4D4D4"/>
                </a:solidFill>
                <a:latin typeface="Consolas" panose="020B0609020204030204" pitchFamily="49" charset="0"/>
              </a:rPr>
              <a:t>      </a:t>
            </a:r>
            <a:r>
              <a:rPr lang="en-US" sz="1100" dirty="0" err="1">
                <a:solidFill>
                  <a:srgbClr val="569CD6"/>
                </a:solidFill>
                <a:latin typeface="Consolas" panose="020B0609020204030204" pitchFamily="49" charset="0"/>
              </a:rPr>
              <a:t>rate_hz</a:t>
            </a:r>
            <a:r>
              <a:rPr lang="en-US" sz="1100" dirty="0">
                <a:solidFill>
                  <a:srgbClr val="D4D4D4"/>
                </a:solidFill>
                <a:latin typeface="Consolas" panose="020B0609020204030204" pitchFamily="49" charset="0"/>
              </a:rPr>
              <a:t>: </a:t>
            </a:r>
            <a:r>
              <a:rPr lang="en-US" sz="1100" dirty="0">
                <a:solidFill>
                  <a:srgbClr val="B5CEA8"/>
                </a:solidFill>
                <a:latin typeface="Consolas" panose="020B0609020204030204" pitchFamily="49" charset="0"/>
              </a:rPr>
              <a:t>10</a:t>
            </a:r>
            <a:endParaRPr lang="en-US" sz="1100" dirty="0">
              <a:solidFill>
                <a:srgbClr val="D4D4D4"/>
              </a:solidFill>
              <a:latin typeface="Consolas" panose="020B0609020204030204" pitchFamily="49" charset="0"/>
            </a:endParaRPr>
          </a:p>
          <a:p>
            <a:r>
              <a:rPr lang="en-US" sz="1100" dirty="0">
                <a:solidFill>
                  <a:srgbClr val="D4D4D4"/>
                </a:solidFill>
                <a:latin typeface="Consolas" panose="020B0609020204030204" pitchFamily="49" charset="0"/>
              </a:rPr>
              <a:t>    - </a:t>
            </a:r>
            <a:r>
              <a:rPr lang="en-US" sz="1100" dirty="0">
                <a:solidFill>
                  <a:srgbClr val="569CD6"/>
                </a:solidFill>
                <a:latin typeface="Consolas" panose="020B0609020204030204" pitchFamily="49" charset="0"/>
              </a:rPr>
              <a:t>run</a:t>
            </a:r>
            <a:r>
              <a:rPr lang="en-US" sz="1100" dirty="0">
                <a:solidFill>
                  <a:srgbClr val="D4D4D4"/>
                </a:solidFill>
                <a:latin typeface="Consolas" panose="020B0609020204030204" pitchFamily="49" charset="0"/>
              </a:rPr>
              <a:t>: </a:t>
            </a:r>
            <a:r>
              <a:rPr lang="en-US" sz="1100" dirty="0">
                <a:solidFill>
                  <a:srgbClr val="CE9178"/>
                </a:solidFill>
                <a:latin typeface="Consolas" panose="020B0609020204030204" pitchFamily="49" charset="0"/>
              </a:rPr>
              <a:t>Processor</a:t>
            </a:r>
            <a:endParaRPr lang="en-US" sz="1100" dirty="0">
              <a:solidFill>
                <a:srgbClr val="D4D4D4"/>
              </a:solidFill>
              <a:latin typeface="Consolas" panose="020B0609020204030204" pitchFamily="49" charset="0"/>
            </a:endParaRPr>
          </a:p>
          <a:p>
            <a:r>
              <a:rPr lang="en-US" sz="1100" dirty="0">
                <a:solidFill>
                  <a:srgbClr val="D4D4D4"/>
                </a:solidFill>
                <a:latin typeface="Consolas" panose="020B0609020204030204" pitchFamily="49" charset="0"/>
              </a:rPr>
              <a:t>      </a:t>
            </a:r>
            <a:r>
              <a:rPr lang="en-US" sz="1100" dirty="0" err="1">
                <a:solidFill>
                  <a:srgbClr val="569CD6"/>
                </a:solidFill>
                <a:latin typeface="Consolas" panose="020B0609020204030204" pitchFamily="49" charset="0"/>
              </a:rPr>
              <a:t>rate_hz</a:t>
            </a:r>
            <a:r>
              <a:rPr lang="en-US" sz="1100" dirty="0">
                <a:solidFill>
                  <a:srgbClr val="D4D4D4"/>
                </a:solidFill>
                <a:latin typeface="Consolas" panose="020B0609020204030204" pitchFamily="49" charset="0"/>
              </a:rPr>
              <a:t>: </a:t>
            </a:r>
            <a:r>
              <a:rPr lang="en-US" sz="1100" dirty="0">
                <a:solidFill>
                  <a:srgbClr val="B5CEA8"/>
                </a:solidFill>
                <a:latin typeface="Consolas" panose="020B0609020204030204" pitchFamily="49" charset="0"/>
              </a:rPr>
              <a:t>10</a:t>
            </a:r>
            <a:endParaRPr lang="en-US" sz="1100" dirty="0">
              <a:solidFill>
                <a:srgbClr val="D4D4D4"/>
              </a:solidFill>
              <a:latin typeface="Consolas" panose="020B0609020204030204" pitchFamily="49" charset="0"/>
            </a:endParaRPr>
          </a:p>
          <a:p>
            <a:r>
              <a:rPr lang="en-US" sz="1100" dirty="0">
                <a:solidFill>
                  <a:srgbClr val="D4D4D4"/>
                </a:solidFill>
                <a:latin typeface="Consolas" panose="020B0609020204030204" pitchFamily="49" charset="0"/>
              </a:rPr>
              <a:t>    - </a:t>
            </a:r>
            <a:r>
              <a:rPr lang="en-US" sz="1100" dirty="0">
                <a:solidFill>
                  <a:srgbClr val="569CD6"/>
                </a:solidFill>
                <a:latin typeface="Consolas" panose="020B0609020204030204" pitchFamily="49" charset="0"/>
              </a:rPr>
              <a:t>run</a:t>
            </a:r>
            <a:r>
              <a:rPr lang="en-US" sz="1100" dirty="0">
                <a:solidFill>
                  <a:srgbClr val="D4D4D4"/>
                </a:solidFill>
                <a:latin typeface="Consolas" panose="020B0609020204030204" pitchFamily="49" charset="0"/>
              </a:rPr>
              <a:t>: </a:t>
            </a:r>
            <a:r>
              <a:rPr lang="en-US" sz="1100" dirty="0">
                <a:solidFill>
                  <a:srgbClr val="CE9178"/>
                </a:solidFill>
                <a:latin typeface="Consolas" panose="020B0609020204030204" pitchFamily="49" charset="0"/>
              </a:rPr>
              <a:t>Sink</a:t>
            </a:r>
            <a:endParaRPr lang="en-US" sz="1100" dirty="0">
              <a:solidFill>
                <a:srgbClr val="D4D4D4"/>
              </a:solidFill>
              <a:latin typeface="Consolas" panose="020B0609020204030204" pitchFamily="49" charset="0"/>
            </a:endParaRPr>
          </a:p>
          <a:p>
            <a:r>
              <a:rPr lang="en-US" sz="1100" dirty="0">
                <a:solidFill>
                  <a:srgbClr val="D4D4D4"/>
                </a:solidFill>
                <a:latin typeface="Consolas" panose="020B0609020204030204" pitchFamily="49" charset="0"/>
              </a:rPr>
              <a:t>      </a:t>
            </a:r>
            <a:r>
              <a:rPr lang="en-US" sz="1100" dirty="0" err="1">
                <a:solidFill>
                  <a:srgbClr val="569CD6"/>
                </a:solidFill>
                <a:latin typeface="Consolas" panose="020B0609020204030204" pitchFamily="49" charset="0"/>
              </a:rPr>
              <a:t>rate_hz</a:t>
            </a:r>
            <a:r>
              <a:rPr lang="en-US" sz="1100" dirty="0">
                <a:solidFill>
                  <a:srgbClr val="D4D4D4"/>
                </a:solidFill>
                <a:latin typeface="Consolas" panose="020B0609020204030204" pitchFamily="49" charset="0"/>
              </a:rPr>
              <a:t>: </a:t>
            </a:r>
            <a:r>
              <a:rPr lang="en-US" sz="1100" dirty="0">
                <a:solidFill>
                  <a:srgbClr val="B5CEA8"/>
                </a:solidFill>
                <a:latin typeface="Consolas" panose="020B0609020204030204" pitchFamily="49" charset="0"/>
              </a:rPr>
              <a:t>10</a:t>
            </a:r>
            <a:endParaRPr lang="en-US" sz="1100" dirty="0">
              <a:solidFill>
                <a:srgbClr val="D4D4D4"/>
              </a:solidFill>
              <a:latin typeface="Consolas" panose="020B0609020204030204" pitchFamily="49" charset="0"/>
            </a:endParaRPr>
          </a:p>
        </p:txBody>
      </p:sp>
      <p:sp>
        <p:nvSpPr>
          <p:cNvPr id="13" name="Left Arrow 12"/>
          <p:cNvSpPr/>
          <p:nvPr/>
        </p:nvSpPr>
        <p:spPr>
          <a:xfrm rot="16200000">
            <a:off x="7357814" y="3537228"/>
            <a:ext cx="359531" cy="347620"/>
          </a:xfrm>
          <a:prstGeom prst="lef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4" name="Left Arrow 13"/>
          <p:cNvSpPr/>
          <p:nvPr/>
        </p:nvSpPr>
        <p:spPr>
          <a:xfrm rot="16200000">
            <a:off x="9127236" y="5193835"/>
            <a:ext cx="359531" cy="347620"/>
          </a:xfrm>
          <a:prstGeom prst="lef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5" name="Explosion 2 14"/>
          <p:cNvSpPr/>
          <p:nvPr/>
        </p:nvSpPr>
        <p:spPr>
          <a:xfrm rot="1573472">
            <a:off x="2766619" y="4963569"/>
            <a:ext cx="1910055" cy="630082"/>
          </a:xfrm>
          <a:prstGeom prst="irregularSeal2">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dirty="0"/>
              <a:t>BONUS</a:t>
            </a:r>
          </a:p>
        </p:txBody>
      </p:sp>
      <p:sp>
        <p:nvSpPr>
          <p:cNvPr id="16" name="Left Arrow 15"/>
          <p:cNvSpPr/>
          <p:nvPr/>
        </p:nvSpPr>
        <p:spPr>
          <a:xfrm rot="18181790">
            <a:off x="3099267" y="5327283"/>
            <a:ext cx="359531" cy="347620"/>
          </a:xfrm>
          <a:prstGeom prst="lef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7" name="Left Arrow 16"/>
          <p:cNvSpPr/>
          <p:nvPr/>
        </p:nvSpPr>
        <p:spPr>
          <a:xfrm>
            <a:off x="8922386" y="832204"/>
            <a:ext cx="359531" cy="347620"/>
          </a:xfrm>
          <a:prstGeom prst="lef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8" name="Left Arrow 17"/>
          <p:cNvSpPr/>
          <p:nvPr/>
        </p:nvSpPr>
        <p:spPr>
          <a:xfrm rot="5400000">
            <a:off x="2545941" y="2286701"/>
            <a:ext cx="359531" cy="347620"/>
          </a:xfrm>
          <a:prstGeom prst="lef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9" name="Left Arrow 18"/>
          <p:cNvSpPr/>
          <p:nvPr/>
        </p:nvSpPr>
        <p:spPr>
          <a:xfrm rot="5400000">
            <a:off x="4974190" y="2272563"/>
            <a:ext cx="359531" cy="347620"/>
          </a:xfrm>
          <a:prstGeom prst="lef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9387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E8B0FBD-6231-8447-BE11-361E8863B847}"/>
              </a:ext>
            </a:extLst>
          </p:cNvPr>
          <p:cNvSpPr>
            <a:spLocks noGrp="1"/>
          </p:cNvSpPr>
          <p:nvPr>
            <p:ph type="body" sz="quarter" idx="10"/>
          </p:nvPr>
        </p:nvSpPr>
        <p:spPr/>
        <p:txBody>
          <a:bodyPr/>
          <a:lstStyle/>
          <a:p>
            <a:r>
              <a:rPr lang="en-US" dirty="0" err="1"/>
              <a:t>SmartSat</a:t>
            </a:r>
            <a:r>
              <a:rPr lang="en-US" dirty="0"/>
              <a:t> Applied to NGI Effort</a:t>
            </a:r>
          </a:p>
        </p:txBody>
      </p:sp>
      <p:sp>
        <p:nvSpPr>
          <p:cNvPr id="3" name="Text Placeholder 2">
            <a:extLst>
              <a:ext uri="{FF2B5EF4-FFF2-40B4-BE49-F238E27FC236}">
                <a16:creationId xmlns:a16="http://schemas.microsoft.com/office/drawing/2014/main" id="{C6E6CF33-0AB9-154A-A7E4-356924C41629}"/>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3607495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Instantiating a component more than once</a:t>
            </a:r>
          </a:p>
          <a:p>
            <a:pPr lvl="1"/>
            <a:r>
              <a:rPr lang="en-US" dirty="0"/>
              <a:t>SourceA &amp; SourceB,   Sink &amp; DualSink</a:t>
            </a:r>
          </a:p>
          <a:p>
            <a:pPr lvl="1"/>
            <a:r>
              <a:rPr lang="en-US" dirty="0"/>
              <a:t>Presumably they are configured differently</a:t>
            </a:r>
          </a:p>
          <a:p>
            <a:r>
              <a:rPr lang="en-US" dirty="0"/>
              <a:t>Injecting multiple the instances of same interface to one component</a:t>
            </a:r>
          </a:p>
          <a:p>
            <a:pPr lvl="1"/>
            <a:r>
              <a:rPr lang="en-US" dirty="0"/>
              <a:t>DualProcessor needs two separate RawData instances</a:t>
            </a:r>
          </a:p>
          <a:p>
            <a:pPr lvl="1"/>
            <a:r>
              <a:rPr lang="en-US" dirty="0"/>
              <a:t>Perhaps each has a different semantic meaning/purpose, e.g. Primary and Redundant</a:t>
            </a:r>
          </a:p>
        </p:txBody>
      </p:sp>
      <p:sp>
        <p:nvSpPr>
          <p:cNvPr id="3" name="Text Placeholder 2"/>
          <p:cNvSpPr>
            <a:spLocks noGrp="1"/>
          </p:cNvSpPr>
          <p:nvPr>
            <p:ph type="body" sz="quarter" idx="12"/>
          </p:nvPr>
        </p:nvSpPr>
        <p:spPr/>
        <p:txBody>
          <a:bodyPr/>
          <a:lstStyle/>
          <a:p>
            <a:r>
              <a:rPr lang="en-US" dirty="0"/>
              <a:t>Complex Assembly Example</a:t>
            </a:r>
          </a:p>
        </p:txBody>
      </p:sp>
      <p:pic>
        <p:nvPicPr>
          <p:cNvPr id="24" name="Picture 23"/>
          <p:cNvPicPr>
            <a:picLocks noChangeAspect="1"/>
          </p:cNvPicPr>
          <p:nvPr/>
        </p:nvPicPr>
        <p:blipFill>
          <a:blip r:embed="rId2"/>
          <a:stretch>
            <a:fillRect/>
          </a:stretch>
        </p:blipFill>
        <p:spPr>
          <a:xfrm>
            <a:off x="2049565" y="3809058"/>
            <a:ext cx="7722780" cy="2282983"/>
          </a:xfrm>
          <a:prstGeom prst="rect">
            <a:avLst/>
          </a:prstGeom>
        </p:spPr>
        <p:style>
          <a:lnRef idx="0">
            <a:schemeClr val="dk1"/>
          </a:lnRef>
          <a:fillRef idx="3">
            <a:schemeClr val="dk1"/>
          </a:fillRef>
          <a:effectRef idx="3">
            <a:schemeClr val="dk1"/>
          </a:effectRef>
          <a:fontRef idx="minor">
            <a:schemeClr val="lt1"/>
          </a:fontRef>
        </p:style>
      </p:pic>
    </p:spTree>
    <p:extLst>
      <p:ext uri="{BB962C8B-B14F-4D97-AF65-F5344CB8AC3E}">
        <p14:creationId xmlns:p14="http://schemas.microsoft.com/office/powerpoint/2010/main" val="19479327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972" y="310698"/>
            <a:ext cx="10515600" cy="603704"/>
          </a:xfrm>
        </p:spPr>
        <p:txBody>
          <a:bodyPr anchor="ctr"/>
          <a:lstStyle/>
          <a:p>
            <a:pPr>
              <a:spcBef>
                <a:spcPts val="1000"/>
              </a:spcBef>
              <a:buFont typeface="Arial" panose="020B0604020202020204" pitchFamily="34" charset="0"/>
            </a:pPr>
            <a:r>
              <a:rPr lang="en-US" sz="4000" b="1" cap="small" dirty="0">
                <a:solidFill>
                  <a:schemeClr val="accent1"/>
                </a:solidFill>
                <a:latin typeface="Agency FB" panose="020B0503020202020204" pitchFamily="34" charset="0"/>
                <a:ea typeface="+mn-ea"/>
                <a:cs typeface="+mn-cs"/>
              </a:rPr>
              <a:t>ORCA – Application plug-ability</a:t>
            </a:r>
          </a:p>
        </p:txBody>
      </p:sp>
      <p:sp>
        <p:nvSpPr>
          <p:cNvPr id="3" name="Content Placeholder 2"/>
          <p:cNvSpPr>
            <a:spLocks noGrp="1"/>
          </p:cNvSpPr>
          <p:nvPr>
            <p:ph idx="1"/>
          </p:nvPr>
        </p:nvSpPr>
        <p:spPr>
          <a:xfrm>
            <a:off x="280986" y="997242"/>
            <a:ext cx="11630025" cy="5671458"/>
          </a:xfrm>
        </p:spPr>
        <p:txBody>
          <a:bodyPr>
            <a:normAutofit fontScale="77500" lnSpcReduction="20000"/>
          </a:bodyPr>
          <a:lstStyle/>
          <a:p>
            <a:r>
              <a:rPr lang="en-US" dirty="0"/>
              <a:t>Let ORCA supply your application’s required interfaces so the components providing said interfaces can be replaced without changing your application code, including main().  How to replace them?</a:t>
            </a:r>
          </a:p>
          <a:p>
            <a:pPr lvl="1"/>
            <a:r>
              <a:rPr lang="en-US" dirty="0"/>
              <a:t>By relinking the executable:</a:t>
            </a:r>
          </a:p>
          <a:p>
            <a:pPr lvl="2"/>
            <a:r>
              <a:rPr lang="en-US" dirty="0"/>
              <a:t>If components providing the same interface are in different libraries linked to your executable or in the executable itself, the component in the library initialized last will take precedence</a:t>
            </a:r>
          </a:p>
          <a:p>
            <a:pPr lvl="3"/>
            <a:r>
              <a:rPr lang="en-US" dirty="0"/>
              <a:t>In Linux, libraries appearing earlier in the link command will be </a:t>
            </a:r>
            <a:r>
              <a:rPr lang="en-US" i="1" dirty="0"/>
              <a:t>loaded</a:t>
            </a:r>
            <a:r>
              <a:rPr lang="en-US" dirty="0"/>
              <a:t> first  and </a:t>
            </a:r>
            <a:r>
              <a:rPr lang="en-US" i="1" dirty="0"/>
              <a:t>initialized</a:t>
            </a:r>
            <a:r>
              <a:rPr lang="en-US" dirty="0"/>
              <a:t> last -- initialization happens in reverse order after all are loaded.  Thus, components in libraries listed first (left-most) will be selected before components in other libraries (when they provide the same interface).  The executable’s static objects are initialized last, thus components inside the executable will take precedence over components in dynamically linked libraries.</a:t>
            </a:r>
          </a:p>
          <a:p>
            <a:pPr lvl="3"/>
            <a:r>
              <a:rPr lang="en-US" dirty="0"/>
              <a:t>In </a:t>
            </a:r>
            <a:r>
              <a:rPr lang="en-US" dirty="0" err="1"/>
              <a:t>Vxworks</a:t>
            </a:r>
            <a:r>
              <a:rPr lang="en-US" dirty="0"/>
              <a:t>, what’s the order?</a:t>
            </a:r>
          </a:p>
          <a:p>
            <a:pPr lvl="1"/>
            <a:r>
              <a:rPr lang="en-US" dirty="0"/>
              <a:t>By changing which dynamically linked libraries are found </a:t>
            </a:r>
          </a:p>
          <a:p>
            <a:pPr lvl="2"/>
            <a:r>
              <a:rPr lang="en-US" dirty="0"/>
              <a:t>Replace the whole library file with another of the same name, or use $LD_LIBRARY_PATH to achieve substitution/layering</a:t>
            </a:r>
          </a:p>
          <a:p>
            <a:pPr lvl="1"/>
            <a:r>
              <a:rPr lang="en-US" dirty="0"/>
              <a:t>By configuration-specified runtime module loading:</a:t>
            </a:r>
          </a:p>
          <a:p>
            <a:pPr lvl="2"/>
            <a:r>
              <a:rPr lang="en-US" dirty="0"/>
              <a:t>ORCA apps load an application configuration which may specify modules to load before components are instantiated.</a:t>
            </a:r>
          </a:p>
          <a:p>
            <a:pPr lvl="3"/>
            <a:r>
              <a:rPr lang="en-US" dirty="0"/>
              <a:t>Exceptions are: the </a:t>
            </a:r>
            <a:r>
              <a:rPr lang="en-US" dirty="0" err="1"/>
              <a:t>IConfigService</a:t>
            </a:r>
            <a:r>
              <a:rPr lang="en-US" dirty="0"/>
              <a:t> front-end or </a:t>
            </a:r>
            <a:r>
              <a:rPr lang="en-US" dirty="0" err="1"/>
              <a:t>ILogger</a:t>
            </a:r>
            <a:r>
              <a:rPr lang="en-US" dirty="0"/>
              <a:t>.  They need to be instantiated before loading a configuration and finding the module load specification, thus to replace </a:t>
            </a:r>
            <a:r>
              <a:rPr lang="en-US" dirty="0" err="1"/>
              <a:t>ILogger</a:t>
            </a:r>
            <a:r>
              <a:rPr lang="en-US" dirty="0"/>
              <a:t> or the </a:t>
            </a:r>
            <a:r>
              <a:rPr lang="en-US" dirty="0" err="1"/>
              <a:t>IConfigService</a:t>
            </a:r>
            <a:r>
              <a:rPr lang="en-US" dirty="0"/>
              <a:t> front-end, you must use a non-config based technique.</a:t>
            </a:r>
          </a:p>
          <a:p>
            <a:pPr lvl="1"/>
            <a:r>
              <a:rPr lang="en-US" dirty="0"/>
              <a:t>By program-specified runtime module loading:</a:t>
            </a:r>
          </a:p>
          <a:p>
            <a:pPr lvl="2"/>
            <a:r>
              <a:rPr lang="en-US" dirty="0"/>
              <a:t>orca::Executive can be asked to load modules explicitly: orca::Executive::</a:t>
            </a:r>
            <a:r>
              <a:rPr lang="en-US" dirty="0" err="1"/>
              <a:t>loadModule</a:t>
            </a:r>
            <a:r>
              <a:rPr lang="en-US" dirty="0"/>
              <a:t>(name);</a:t>
            </a:r>
          </a:p>
          <a:p>
            <a:pPr lvl="3"/>
            <a:r>
              <a:rPr lang="en-US" dirty="0"/>
              <a:t>Since config isn’t loaded yet, your module must be in $PWD or $PWD/lib or $LD_LIBRARY_PATH</a:t>
            </a:r>
          </a:p>
          <a:p>
            <a:pPr lvl="2"/>
            <a:r>
              <a:rPr lang="en-US" dirty="0"/>
              <a:t>Since the goal is not the change the application, this doesn’t make much sense unless combined with app arguments or environment variables</a:t>
            </a:r>
          </a:p>
          <a:p>
            <a:pPr lvl="1"/>
            <a:r>
              <a:rPr lang="en-US" dirty="0"/>
              <a:t>By automatic runtime module (plug-in) loading:</a:t>
            </a:r>
          </a:p>
          <a:p>
            <a:pPr lvl="2"/>
            <a:r>
              <a:rPr lang="en-US" dirty="0"/>
              <a:t>If executable and libraries it’s linked to don’t contain a component providing a particular service interface or named variant, the module loader will attempt to auto-load a module named like: lib&lt;interface&gt;-&lt;variant&gt;.so  or lib&lt;interface&gt;.so</a:t>
            </a:r>
          </a:p>
        </p:txBody>
      </p:sp>
      <p:sp>
        <p:nvSpPr>
          <p:cNvPr id="5" name="Footer Placeholder 4"/>
          <p:cNvSpPr>
            <a:spLocks noGrp="1"/>
          </p:cNvSpPr>
          <p:nvPr>
            <p:ph type="ftr" sz="quarter" idx="11"/>
          </p:nvPr>
        </p:nvSpPr>
        <p:spPr/>
        <p:txBody>
          <a:bodyPr/>
          <a:lstStyle/>
          <a:p>
            <a:endParaRPr lang="en-US"/>
          </a:p>
          <a:p>
            <a:endParaRPr lang="en-US"/>
          </a:p>
        </p:txBody>
      </p:sp>
    </p:spTree>
    <p:extLst>
      <p:ext uri="{BB962C8B-B14F-4D97-AF65-F5344CB8AC3E}">
        <p14:creationId xmlns:p14="http://schemas.microsoft.com/office/powerpoint/2010/main" val="7873045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87697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70417" y="949966"/>
            <a:ext cx="4625249" cy="5190217"/>
          </a:xfrm>
        </p:spPr>
        <p:txBody>
          <a:bodyPr/>
          <a:lstStyle/>
          <a:p>
            <a:r>
              <a:rPr lang="en-US" sz="2400" dirty="0"/>
              <a:t>Detailed Design artifacts of each component are independent and do not change for each program</a:t>
            </a:r>
          </a:p>
          <a:p>
            <a:r>
              <a:rPr lang="en-US" sz="2400" dirty="0"/>
              <a:t>Component diagrams show assemblies of components for a given program/target</a:t>
            </a:r>
          </a:p>
          <a:p>
            <a:r>
              <a:rPr lang="en-US" sz="2400" dirty="0"/>
              <a:t>Architecture expressed thus is TRUTH </a:t>
            </a:r>
            <a:br>
              <a:rPr lang="en-US" sz="2400" dirty="0"/>
            </a:br>
            <a:r>
              <a:rPr lang="en-US" sz="2400" dirty="0"/>
              <a:t>– NOT just a cartoon of good intentions like Layer Diagrams</a:t>
            </a:r>
            <a:endParaRPr lang="en-US" sz="1800" dirty="0"/>
          </a:p>
        </p:txBody>
      </p:sp>
      <p:sp>
        <p:nvSpPr>
          <p:cNvPr id="3" name="Text Placeholder 2"/>
          <p:cNvSpPr>
            <a:spLocks noGrp="1"/>
          </p:cNvSpPr>
          <p:nvPr>
            <p:ph type="body" sz="quarter" idx="12"/>
          </p:nvPr>
        </p:nvSpPr>
        <p:spPr/>
        <p:txBody>
          <a:bodyPr/>
          <a:lstStyle/>
          <a:p>
            <a:r>
              <a:rPr lang="en-US" dirty="0"/>
              <a:t>Dependency Injection &amp; Component-orientation</a:t>
            </a:r>
          </a:p>
        </p:txBody>
      </p:sp>
      <p:pic>
        <p:nvPicPr>
          <p:cNvPr id="7" name="Picture 6"/>
          <p:cNvPicPr>
            <a:picLocks noChangeAspect="1"/>
          </p:cNvPicPr>
          <p:nvPr/>
        </p:nvPicPr>
        <p:blipFill rotWithShape="1">
          <a:blip r:embed="rId2"/>
          <a:srcRect l="1387" t="3555" r="1314" b="1911"/>
          <a:stretch/>
        </p:blipFill>
        <p:spPr>
          <a:xfrm>
            <a:off x="4795666" y="796459"/>
            <a:ext cx="7396334" cy="5549331"/>
          </a:xfrm>
          <a:prstGeom prst="rect">
            <a:avLst/>
          </a:prstGeom>
        </p:spPr>
      </p:pic>
      <p:pic>
        <p:nvPicPr>
          <p:cNvPr id="11" name="Picture 10"/>
          <p:cNvPicPr>
            <a:picLocks noChangeAspect="1"/>
          </p:cNvPicPr>
          <p:nvPr/>
        </p:nvPicPr>
        <p:blipFill rotWithShape="1">
          <a:blip r:embed="rId3"/>
          <a:srcRect l="1" r="14900"/>
          <a:stretch/>
        </p:blipFill>
        <p:spPr>
          <a:xfrm>
            <a:off x="231377" y="3933845"/>
            <a:ext cx="4386343" cy="2309142"/>
          </a:xfrm>
          <a:prstGeom prst="rect">
            <a:avLst/>
          </a:prstGeom>
          <a:effectLst>
            <a:outerShdw blurRad="57150" dist="19050" dir="2760000" algn="ctr" rotWithShape="0">
              <a:srgbClr val="000000">
                <a:alpha val="63000"/>
              </a:srgbClr>
            </a:outerShdw>
          </a:effectLst>
        </p:spPr>
        <p:style>
          <a:lnRef idx="0">
            <a:schemeClr val="dk1"/>
          </a:lnRef>
          <a:fillRef idx="3">
            <a:schemeClr val="dk1"/>
          </a:fillRef>
          <a:effectRef idx="3">
            <a:schemeClr val="dk1"/>
          </a:effectRef>
          <a:fontRef idx="minor">
            <a:schemeClr val="lt1"/>
          </a:fontRef>
        </p:style>
      </p:pic>
      <p:sp>
        <p:nvSpPr>
          <p:cNvPr id="12" name="Oval 11"/>
          <p:cNvSpPr/>
          <p:nvPr/>
        </p:nvSpPr>
        <p:spPr>
          <a:xfrm>
            <a:off x="4518660" y="4488180"/>
            <a:ext cx="1798320" cy="1857610"/>
          </a:xfrm>
          <a:prstGeom prst="ellipse">
            <a:avLst/>
          </a:prstGeom>
          <a:noFill/>
          <a:ln>
            <a:solidFill>
              <a:srgbClr val="FFFF00">
                <a:alpha val="3922"/>
              </a:srgbClr>
            </a:solidFill>
          </a:ln>
          <a:effectLst>
            <a:glow rad="2286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6703095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1" dirty="0"/>
              <a:t>Q</a:t>
            </a:r>
            <a:r>
              <a:rPr lang="en-US" dirty="0"/>
              <a:t>: But what’s behind that evil macro?   </a:t>
            </a:r>
            <a:r>
              <a:rPr lang="en-US" b="1" dirty="0"/>
              <a:t>A</a:t>
            </a:r>
            <a:r>
              <a:rPr lang="en-US" dirty="0"/>
              <a:t>: An army of evil templates.</a:t>
            </a:r>
          </a:p>
          <a:p>
            <a:endParaRPr lang="en-US" dirty="0"/>
          </a:p>
        </p:txBody>
      </p:sp>
      <p:sp>
        <p:nvSpPr>
          <p:cNvPr id="3" name="Text Placeholder 2"/>
          <p:cNvSpPr>
            <a:spLocks noGrp="1"/>
          </p:cNvSpPr>
          <p:nvPr>
            <p:ph type="body" sz="quarter" idx="12"/>
          </p:nvPr>
        </p:nvSpPr>
        <p:spPr/>
        <p:txBody>
          <a:bodyPr/>
          <a:lstStyle/>
          <a:p>
            <a:r>
              <a:rPr lang="en-US" dirty="0"/>
              <a:t>The DI Component Factory</a:t>
            </a:r>
          </a:p>
        </p:txBody>
      </p:sp>
      <p:pic>
        <p:nvPicPr>
          <p:cNvPr id="5" name="Picture 4"/>
          <p:cNvPicPr>
            <a:picLocks noChangeAspect="1"/>
          </p:cNvPicPr>
          <p:nvPr/>
        </p:nvPicPr>
        <p:blipFill>
          <a:blip r:embed="rId2"/>
          <a:stretch>
            <a:fillRect/>
          </a:stretch>
        </p:blipFill>
        <p:spPr>
          <a:xfrm>
            <a:off x="8329536" y="994486"/>
            <a:ext cx="389015" cy="381266"/>
          </a:xfrm>
          <a:prstGeom prst="rect">
            <a:avLst/>
          </a:prstGeom>
        </p:spPr>
      </p:pic>
      <p:sp>
        <p:nvSpPr>
          <p:cNvPr id="6" name="Rectangle 4"/>
          <p:cNvSpPr>
            <a:spLocks noChangeArrowheads="1"/>
          </p:cNvSpPr>
          <p:nvPr/>
        </p:nvSpPr>
        <p:spPr bwMode="auto">
          <a:xfrm>
            <a:off x="1073149" y="1503484"/>
            <a:ext cx="5919550" cy="830997"/>
          </a:xfrm>
          <a:prstGeom prst="rect">
            <a:avLst/>
          </a:prstGeom>
          <a:solidFill>
            <a:srgbClr val="F5FFE1"/>
          </a:solid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lvl="0">
              <a:spcBef>
                <a:spcPct val="0"/>
              </a:spcBef>
            </a:pPr>
            <a:r>
              <a:rPr kumimoji="0" lang="en-US" altLang="en-US"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#include “orca/</a:t>
            </a:r>
            <a:r>
              <a:rPr kumimoji="0" lang="en-US" altLang="en-US" i="0" u="none" strike="noStrike" cap="none" normalizeH="0" baseline="0" dirty="0" err="1">
                <a:ln>
                  <a:noFill/>
                </a:ln>
                <a:solidFill>
                  <a:schemeClr val="tx1"/>
                </a:solidFill>
                <a:effectLst/>
                <a:latin typeface="Consolas" panose="020B0609020204030204" pitchFamily="49" charset="0"/>
                <a:cs typeface="Consolas" panose="020B0609020204030204" pitchFamily="49" charset="0"/>
              </a:rPr>
              <a:t>Registration.h</a:t>
            </a:r>
            <a:r>
              <a:rPr kumimoji="0" lang="en-US" altLang="en-US"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a:t>
            </a:r>
          </a:p>
          <a:p>
            <a:pPr lvl="0">
              <a:spcBef>
                <a:spcPct val="0"/>
              </a:spcBef>
            </a:pPr>
            <a:r>
              <a:rPr kumimoji="0" lang="en-US" altLang="en-US" b="1"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ORCA_COMPONENT</a:t>
            </a:r>
            <a:r>
              <a:rPr kumimoji="0" lang="en-US" altLang="en-US"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 </a:t>
            </a:r>
            <a:r>
              <a:rPr kumimoji="0" lang="en-US" altLang="en-US" b="1" i="0" u="none" strike="noStrike" cap="none" normalizeH="0" baseline="0" dirty="0" err="1">
                <a:ln>
                  <a:noFill/>
                </a:ln>
                <a:solidFill>
                  <a:srgbClr val="C00000"/>
                </a:solidFill>
                <a:effectLst/>
                <a:latin typeface="Consolas" panose="020B0609020204030204" pitchFamily="49" charset="0"/>
                <a:cs typeface="Consolas" panose="020B0609020204030204" pitchFamily="49" charset="0"/>
              </a:rPr>
              <a:t>MyGreeterService</a:t>
            </a:r>
            <a:r>
              <a:rPr kumimoji="0" lang="en-US" altLang="en-US"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 </a:t>
            </a:r>
          </a:p>
          <a:p>
            <a:pPr lvl="0">
              <a:spcBef>
                <a:spcPct val="0"/>
              </a:spcBef>
            </a:pPr>
            <a:r>
              <a:rPr lang="en-US" altLang="en-US" dirty="0">
                <a:latin typeface="Consolas" panose="020B0609020204030204" pitchFamily="49" charset="0"/>
                <a:cs typeface="Consolas" panose="020B0609020204030204" pitchFamily="49" charset="0"/>
              </a:rPr>
              <a:t>                o</a:t>
            </a:r>
            <a:r>
              <a:rPr kumimoji="0" lang="en-US" altLang="en-US"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rca::</a:t>
            </a:r>
            <a:r>
              <a:rPr kumimoji="0" lang="en-US" altLang="en-US" b="1"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Inject</a:t>
            </a:r>
            <a:r>
              <a:rPr kumimoji="0" lang="en-US" altLang="en-US"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&lt;</a:t>
            </a:r>
            <a:r>
              <a:rPr kumimoji="0" lang="en-US" altLang="en-US" b="1" i="0" u="none" strike="noStrike" cap="none" normalizeH="0" baseline="0" dirty="0" err="1">
                <a:ln>
                  <a:noFill/>
                </a:ln>
                <a:solidFill>
                  <a:schemeClr val="accent5">
                    <a:lumMod val="75000"/>
                  </a:schemeClr>
                </a:solidFill>
                <a:effectLst/>
                <a:latin typeface="Consolas" panose="020B0609020204030204" pitchFamily="49" charset="0"/>
                <a:cs typeface="Consolas" panose="020B0609020204030204" pitchFamily="49" charset="0"/>
              </a:rPr>
              <a:t>sds</a:t>
            </a:r>
            <a:r>
              <a:rPr kumimoji="0" lang="en-US" altLang="en-US" b="1" i="0" u="none" strike="noStrike" cap="none" normalizeH="0" baseline="0" dirty="0">
                <a:ln>
                  <a:noFill/>
                </a:ln>
                <a:solidFill>
                  <a:schemeClr val="accent5">
                    <a:lumMod val="75000"/>
                  </a:schemeClr>
                </a:solidFill>
                <a:effectLst/>
                <a:latin typeface="Consolas" panose="020B0609020204030204" pitchFamily="49" charset="0"/>
                <a:cs typeface="Consolas" panose="020B0609020204030204" pitchFamily="49" charset="0"/>
              </a:rPr>
              <a:t>::</a:t>
            </a:r>
            <a:r>
              <a:rPr kumimoji="0" lang="en-US" altLang="en-US" b="1" i="0" u="none" strike="noStrike" cap="none" normalizeH="0" baseline="0" dirty="0" err="1">
                <a:ln>
                  <a:noFill/>
                </a:ln>
                <a:solidFill>
                  <a:schemeClr val="accent5">
                    <a:lumMod val="75000"/>
                  </a:schemeClr>
                </a:solidFill>
                <a:effectLst/>
                <a:latin typeface="Consolas" panose="020B0609020204030204" pitchFamily="49" charset="0"/>
                <a:cs typeface="Consolas" panose="020B0609020204030204" pitchFamily="49" charset="0"/>
              </a:rPr>
              <a:t>ILogger</a:t>
            </a:r>
            <a:r>
              <a:rPr kumimoji="0" lang="en-US" altLang="en-US"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 </a:t>
            </a:r>
            <a:r>
              <a:rPr kumimoji="0" lang="en-US" altLang="en-US" b="1" i="0" u="none" strike="noStrike" cap="none" normalizeH="0" baseline="0" dirty="0" err="1">
                <a:ln>
                  <a:noFill/>
                </a:ln>
                <a:solidFill>
                  <a:schemeClr val="accent5">
                    <a:lumMod val="75000"/>
                  </a:schemeClr>
                </a:solidFill>
                <a:effectLst/>
                <a:latin typeface="Consolas" panose="020B0609020204030204" pitchFamily="49" charset="0"/>
                <a:cs typeface="Consolas" panose="020B0609020204030204" pitchFamily="49" charset="0"/>
              </a:rPr>
              <a:t>sds</a:t>
            </a:r>
            <a:r>
              <a:rPr kumimoji="0" lang="en-US" altLang="en-US" b="1" i="0" u="none" strike="noStrike" cap="none" normalizeH="0" baseline="0" dirty="0">
                <a:ln>
                  <a:noFill/>
                </a:ln>
                <a:solidFill>
                  <a:schemeClr val="accent5">
                    <a:lumMod val="75000"/>
                  </a:schemeClr>
                </a:solidFill>
                <a:effectLst/>
                <a:latin typeface="Consolas" panose="020B0609020204030204" pitchFamily="49" charset="0"/>
                <a:cs typeface="Consolas" panose="020B0609020204030204" pitchFamily="49" charset="0"/>
              </a:rPr>
              <a:t>::config::</a:t>
            </a:r>
            <a:r>
              <a:rPr kumimoji="0" lang="en-US" altLang="en-US" b="1" i="0" u="none" strike="noStrike" cap="none" normalizeH="0" baseline="0" dirty="0" err="1">
                <a:ln>
                  <a:noFill/>
                </a:ln>
                <a:solidFill>
                  <a:schemeClr val="accent5">
                    <a:lumMod val="75000"/>
                  </a:schemeClr>
                </a:solidFill>
                <a:effectLst/>
                <a:latin typeface="Consolas" panose="020B0609020204030204" pitchFamily="49" charset="0"/>
                <a:cs typeface="Consolas" panose="020B0609020204030204" pitchFamily="49" charset="0"/>
              </a:rPr>
              <a:t>Iconfig</a:t>
            </a:r>
            <a:r>
              <a:rPr kumimoji="0" lang="en-US" altLang="en-US"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&gt;(),</a:t>
            </a:r>
          </a:p>
          <a:p>
            <a:pPr lvl="0">
              <a:spcBef>
                <a:spcPct val="0"/>
              </a:spcBef>
            </a:pPr>
            <a:r>
              <a:rPr lang="en-US" altLang="en-US" dirty="0">
                <a:latin typeface="Consolas" panose="020B0609020204030204" pitchFamily="49" charset="0"/>
                <a:cs typeface="Consolas" panose="020B0609020204030204" pitchFamily="49" charset="0"/>
              </a:rPr>
              <a:t>                orca::</a:t>
            </a:r>
            <a:r>
              <a:rPr lang="en-US" altLang="en-US" b="1" dirty="0">
                <a:latin typeface="Consolas" panose="020B0609020204030204" pitchFamily="49" charset="0"/>
                <a:cs typeface="Consolas" panose="020B0609020204030204" pitchFamily="49" charset="0"/>
              </a:rPr>
              <a:t>Realizes&lt;</a:t>
            </a:r>
            <a:r>
              <a:rPr lang="en-US" altLang="en-US" b="1" dirty="0" err="1">
                <a:solidFill>
                  <a:schemeClr val="accent4">
                    <a:lumMod val="60000"/>
                    <a:lumOff val="40000"/>
                  </a:schemeClr>
                </a:solidFill>
                <a:latin typeface="Consolas" panose="020B0609020204030204" pitchFamily="49" charset="0"/>
                <a:cs typeface="Consolas" panose="020B0609020204030204" pitchFamily="49" charset="0"/>
              </a:rPr>
              <a:t>IGreeter</a:t>
            </a:r>
            <a:r>
              <a:rPr lang="en-US" altLang="en-US" dirty="0">
                <a:latin typeface="Consolas" panose="020B0609020204030204" pitchFamily="49" charset="0"/>
                <a:cs typeface="Consolas" panose="020B0609020204030204" pitchFamily="49" charset="0"/>
              </a:rPr>
              <a:t>&gt;() );</a:t>
            </a:r>
          </a:p>
        </p:txBody>
      </p:sp>
      <p:sp>
        <p:nvSpPr>
          <p:cNvPr id="7" name="Rectangle 4"/>
          <p:cNvSpPr>
            <a:spLocks noChangeArrowheads="1"/>
          </p:cNvSpPr>
          <p:nvPr/>
        </p:nvSpPr>
        <p:spPr bwMode="auto">
          <a:xfrm>
            <a:off x="1073151" y="2424952"/>
            <a:ext cx="10521950" cy="646331"/>
          </a:xfrm>
          <a:prstGeom prst="rect">
            <a:avLst/>
          </a:prstGeom>
          <a:solidFill>
            <a:srgbClr val="F5FFE1"/>
          </a:solid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lvl="0">
              <a:spcBef>
                <a:spcPct val="0"/>
              </a:spcBef>
            </a:pPr>
            <a:r>
              <a:rPr lang="en-US" dirty="0">
                <a:solidFill>
                  <a:srgbClr val="0070C0"/>
                </a:solidFill>
                <a:latin typeface="Consolas" panose="020B0609020204030204" pitchFamily="49" charset="0"/>
                <a:cs typeface="Consolas" panose="020B0609020204030204" pitchFamily="49" charset="0"/>
              </a:rPr>
              <a:t>static</a:t>
            </a:r>
            <a:r>
              <a:rPr lang="en-US" dirty="0">
                <a:solidFill>
                  <a:srgbClr val="569CD6"/>
                </a:solidFill>
                <a:latin typeface="Consolas" panose="020B0609020204030204" pitchFamily="49" charset="0"/>
              </a:rPr>
              <a:t> </a:t>
            </a:r>
            <a:r>
              <a:rPr lang="en-US" dirty="0">
                <a:latin typeface="Consolas" panose="020B0609020204030204" pitchFamily="49" charset="0"/>
                <a:cs typeface="Consolas" panose="020B0609020204030204" pitchFamily="49" charset="0"/>
              </a:rPr>
              <a:t>orca::detail::</a:t>
            </a:r>
            <a:r>
              <a:rPr lang="en-US" b="1" dirty="0" err="1">
                <a:latin typeface="Consolas" panose="020B0609020204030204" pitchFamily="49" charset="0"/>
                <a:cs typeface="Consolas" panose="020B0609020204030204" pitchFamily="49" charset="0"/>
              </a:rPr>
              <a:t>DiComponentFactory</a:t>
            </a:r>
            <a:r>
              <a:rPr lang="en-US" dirty="0">
                <a:latin typeface="Consolas" panose="020B0609020204030204" pitchFamily="49" charset="0"/>
                <a:cs typeface="Consolas" panose="020B0609020204030204" pitchFamily="49" charset="0"/>
              </a:rPr>
              <a:t>&lt;</a:t>
            </a:r>
            <a:r>
              <a:rPr lang="en-US" altLang="en-US" b="1" dirty="0" err="1">
                <a:solidFill>
                  <a:srgbClr val="C00000"/>
                </a:solidFill>
                <a:latin typeface="Consolas" panose="020B0609020204030204" pitchFamily="49" charset="0"/>
                <a:cs typeface="Consolas" panose="020B0609020204030204" pitchFamily="49" charset="0"/>
              </a:rPr>
              <a:t>MyGreeterService</a:t>
            </a:r>
            <a:r>
              <a:rPr lang="en-US" altLang="en-US" dirty="0">
                <a:latin typeface="Consolas" panose="020B0609020204030204" pitchFamily="49" charset="0"/>
                <a:cs typeface="Consolas" panose="020B0609020204030204" pitchFamily="49" charset="0"/>
              </a:rPr>
              <a:t>&gt;</a:t>
            </a:r>
            <a:r>
              <a:rPr lang="en-US" dirty="0">
                <a:latin typeface="Consolas" panose="020B0609020204030204" pitchFamily="49" charset="0"/>
                <a:cs typeface="Consolas" panose="020B0609020204030204" pitchFamily="49" charset="0"/>
              </a:rPr>
              <a:t> _dFactory42( </a:t>
            </a:r>
            <a:r>
              <a:rPr lang="en-US" dirty="0">
                <a:solidFill>
                  <a:srgbClr val="C00000"/>
                </a:solidFill>
                <a:latin typeface="Consolas" panose="020B0609020204030204" pitchFamily="49" charset="0"/>
              </a:rPr>
              <a:t>"</a:t>
            </a:r>
            <a:r>
              <a:rPr lang="en-US" dirty="0" err="1">
                <a:solidFill>
                  <a:srgbClr val="C00000"/>
                </a:solidFill>
                <a:latin typeface="Consolas" panose="020B0609020204030204" pitchFamily="49" charset="0"/>
              </a:rPr>
              <a:t>MyGreeterService</a:t>
            </a:r>
            <a:r>
              <a:rPr lang="en-US" dirty="0">
                <a:solidFill>
                  <a:srgbClr val="C00000"/>
                </a:solidFill>
                <a:latin typeface="Consolas" panose="020B0609020204030204" pitchFamily="49" charset="0"/>
              </a:rPr>
              <a:t>"</a:t>
            </a:r>
            <a:r>
              <a:rPr lang="en-US" altLang="en-US" dirty="0">
                <a:latin typeface="Consolas" panose="020B0609020204030204" pitchFamily="49" charset="0"/>
                <a:cs typeface="Consolas" panose="020B0609020204030204" pitchFamily="49" charset="0"/>
              </a:rPr>
              <a:t>,</a:t>
            </a:r>
          </a:p>
          <a:p>
            <a:pPr lvl="0">
              <a:spcBef>
                <a:spcPct val="0"/>
              </a:spcBef>
            </a:pPr>
            <a:r>
              <a:rPr lang="en-US" altLang="en-US" dirty="0">
                <a:latin typeface="Consolas" panose="020B0609020204030204" pitchFamily="49" charset="0"/>
                <a:cs typeface="Consolas" panose="020B0609020204030204" pitchFamily="49" charset="0"/>
              </a:rPr>
              <a:t>                                                                       orca::</a:t>
            </a:r>
            <a:r>
              <a:rPr lang="en-US" altLang="en-US" b="1" dirty="0">
                <a:latin typeface="Consolas" panose="020B0609020204030204" pitchFamily="49" charset="0"/>
                <a:cs typeface="Consolas" panose="020B0609020204030204" pitchFamily="49" charset="0"/>
              </a:rPr>
              <a:t>Inject</a:t>
            </a:r>
            <a:r>
              <a:rPr lang="en-US" altLang="en-US" dirty="0">
                <a:latin typeface="Consolas" panose="020B0609020204030204" pitchFamily="49" charset="0"/>
                <a:cs typeface="Consolas" panose="020B0609020204030204" pitchFamily="49" charset="0"/>
              </a:rPr>
              <a:t>&lt;</a:t>
            </a:r>
            <a:r>
              <a:rPr lang="en-US" altLang="en-US" b="1" dirty="0" err="1">
                <a:solidFill>
                  <a:schemeClr val="accent5">
                    <a:lumMod val="75000"/>
                  </a:schemeClr>
                </a:solidFill>
                <a:latin typeface="Consolas" panose="020B0609020204030204" pitchFamily="49" charset="0"/>
                <a:cs typeface="Consolas" panose="020B0609020204030204" pitchFamily="49" charset="0"/>
              </a:rPr>
              <a:t>sds</a:t>
            </a:r>
            <a:r>
              <a:rPr lang="en-US" altLang="en-US" b="1" dirty="0">
                <a:solidFill>
                  <a:schemeClr val="accent5">
                    <a:lumMod val="75000"/>
                  </a:schemeClr>
                </a:solidFill>
                <a:latin typeface="Consolas" panose="020B0609020204030204" pitchFamily="49" charset="0"/>
                <a:cs typeface="Consolas" panose="020B0609020204030204" pitchFamily="49" charset="0"/>
              </a:rPr>
              <a:t>::</a:t>
            </a:r>
            <a:r>
              <a:rPr lang="en-US" altLang="en-US" b="1" dirty="0" err="1">
                <a:solidFill>
                  <a:schemeClr val="accent5">
                    <a:lumMod val="75000"/>
                  </a:schemeClr>
                </a:solidFill>
                <a:latin typeface="Consolas" panose="020B0609020204030204" pitchFamily="49" charset="0"/>
                <a:cs typeface="Consolas" panose="020B0609020204030204" pitchFamily="49" charset="0"/>
              </a:rPr>
              <a:t>ILogger</a:t>
            </a:r>
            <a:r>
              <a:rPr lang="en-US" altLang="en-US" dirty="0">
                <a:latin typeface="Consolas" panose="020B0609020204030204" pitchFamily="49" charset="0"/>
                <a:cs typeface="Consolas" panose="020B0609020204030204" pitchFamily="49" charset="0"/>
              </a:rPr>
              <a:t>, </a:t>
            </a:r>
            <a:r>
              <a:rPr lang="en-US" altLang="en-US" b="1" dirty="0" err="1">
                <a:solidFill>
                  <a:schemeClr val="accent5">
                    <a:lumMod val="75000"/>
                  </a:schemeClr>
                </a:solidFill>
                <a:latin typeface="Consolas" panose="020B0609020204030204" pitchFamily="49" charset="0"/>
                <a:cs typeface="Consolas" panose="020B0609020204030204" pitchFamily="49" charset="0"/>
              </a:rPr>
              <a:t>sds</a:t>
            </a:r>
            <a:r>
              <a:rPr lang="en-US" altLang="en-US" b="1" dirty="0">
                <a:solidFill>
                  <a:schemeClr val="accent5">
                    <a:lumMod val="75000"/>
                  </a:schemeClr>
                </a:solidFill>
                <a:latin typeface="Consolas" panose="020B0609020204030204" pitchFamily="49" charset="0"/>
                <a:cs typeface="Consolas" panose="020B0609020204030204" pitchFamily="49" charset="0"/>
              </a:rPr>
              <a:t>::config::</a:t>
            </a:r>
            <a:r>
              <a:rPr lang="en-US" altLang="en-US" b="1" dirty="0" err="1">
                <a:solidFill>
                  <a:schemeClr val="accent5">
                    <a:lumMod val="75000"/>
                  </a:schemeClr>
                </a:solidFill>
                <a:latin typeface="Consolas" panose="020B0609020204030204" pitchFamily="49" charset="0"/>
                <a:cs typeface="Consolas" panose="020B0609020204030204" pitchFamily="49" charset="0"/>
              </a:rPr>
              <a:t>IConfig</a:t>
            </a:r>
            <a:r>
              <a:rPr lang="en-US" altLang="en-US" dirty="0">
                <a:latin typeface="Consolas" panose="020B0609020204030204" pitchFamily="49" charset="0"/>
                <a:cs typeface="Consolas" panose="020B0609020204030204" pitchFamily="49" charset="0"/>
              </a:rPr>
              <a:t>&gt;(),</a:t>
            </a:r>
          </a:p>
          <a:p>
            <a:pPr lvl="0">
              <a:spcBef>
                <a:spcPct val="0"/>
              </a:spcBef>
            </a:pPr>
            <a:r>
              <a:rPr lang="en-US" altLang="en-US" dirty="0">
                <a:latin typeface="Consolas" panose="020B0609020204030204" pitchFamily="49" charset="0"/>
                <a:cs typeface="Consolas" panose="020B0609020204030204" pitchFamily="49" charset="0"/>
              </a:rPr>
              <a:t>                                                                       orca::</a:t>
            </a:r>
            <a:r>
              <a:rPr lang="en-US" altLang="en-US" b="1" dirty="0">
                <a:latin typeface="Consolas" panose="020B0609020204030204" pitchFamily="49" charset="0"/>
                <a:cs typeface="Consolas" panose="020B0609020204030204" pitchFamily="49" charset="0"/>
              </a:rPr>
              <a:t>Realizes&lt;</a:t>
            </a:r>
            <a:r>
              <a:rPr lang="en-US" altLang="en-US" b="1" dirty="0" err="1">
                <a:solidFill>
                  <a:schemeClr val="accent4">
                    <a:lumMod val="60000"/>
                    <a:lumOff val="40000"/>
                  </a:schemeClr>
                </a:solidFill>
                <a:latin typeface="Consolas" panose="020B0609020204030204" pitchFamily="49" charset="0"/>
                <a:cs typeface="Consolas" panose="020B0609020204030204" pitchFamily="49" charset="0"/>
              </a:rPr>
              <a:t>IGreeter</a:t>
            </a:r>
            <a:r>
              <a:rPr lang="en-US" altLang="en-US" dirty="0">
                <a:latin typeface="Consolas" panose="020B0609020204030204" pitchFamily="49" charset="0"/>
                <a:cs typeface="Consolas" panose="020B0609020204030204" pitchFamily="49" charset="0"/>
              </a:rPr>
              <a:t>&gt;()</a:t>
            </a:r>
            <a:r>
              <a:rPr lang="en-US" dirty="0">
                <a:solidFill>
                  <a:srgbClr val="D4D4D4"/>
                </a:solidFill>
                <a:latin typeface="Consolas" panose="020B0609020204030204" pitchFamily="49" charset="0"/>
              </a:rPr>
              <a:t> </a:t>
            </a:r>
            <a:r>
              <a:rPr lang="en-US" dirty="0">
                <a:latin typeface="Consolas" panose="020B0609020204030204" pitchFamily="49" charset="0"/>
                <a:cs typeface="Consolas" panose="020B0609020204030204" pitchFamily="49" charset="0"/>
              </a:rPr>
              <a:t>);</a:t>
            </a:r>
            <a:endParaRPr lang="en-US" altLang="en-US" dirty="0">
              <a:latin typeface="Consolas" panose="020B0609020204030204" pitchFamily="49" charset="0"/>
              <a:cs typeface="Consolas" panose="020B0609020204030204" pitchFamily="49" charset="0"/>
            </a:endParaRPr>
          </a:p>
        </p:txBody>
      </p:sp>
      <p:sp>
        <p:nvSpPr>
          <p:cNvPr id="9" name="Curved Left Arrow 8"/>
          <p:cNvSpPr/>
          <p:nvPr/>
        </p:nvSpPr>
        <p:spPr>
          <a:xfrm flipH="1">
            <a:off x="184150" y="1708717"/>
            <a:ext cx="866510" cy="1142126"/>
          </a:xfrm>
          <a:prstGeom prst="curvedLeftArrow">
            <a:avLst>
              <a:gd name="adj1" fmla="val 25085"/>
              <a:gd name="adj2" fmla="val 45580"/>
              <a:gd name="adj3" fmla="val 61449"/>
            </a:avLst>
          </a:prstGeom>
          <a:solidFill>
            <a:schemeClr val="bg2">
              <a:lumMod val="75000"/>
            </a:schemeClr>
          </a:solidFill>
        </p:spPr>
        <p:style>
          <a:lnRef idx="0">
            <a:schemeClr val="dk1"/>
          </a:lnRef>
          <a:fillRef idx="3">
            <a:schemeClr val="dk1"/>
          </a:fillRef>
          <a:effectRef idx="3">
            <a:schemeClr val="dk1"/>
          </a:effectRef>
          <a:fontRef idx="minor">
            <a:schemeClr val="lt1"/>
          </a:fontRef>
        </p:style>
        <p:txBody>
          <a:bodyPr rtlCol="0" anchor="ctr"/>
          <a:lstStyle/>
          <a:p>
            <a:pPr algn="r"/>
            <a:r>
              <a:rPr lang="en-US" sz="1000" dirty="0">
                <a:solidFill>
                  <a:schemeClr val="tx1"/>
                </a:solidFill>
              </a:rPr>
              <a:t>Macro expansion</a:t>
            </a:r>
          </a:p>
          <a:p>
            <a:pPr algn="ctr"/>
            <a:endParaRPr lang="en-US" sz="900" dirty="0">
              <a:solidFill>
                <a:schemeClr val="tx1"/>
              </a:solidFill>
            </a:endParaRPr>
          </a:p>
        </p:txBody>
      </p:sp>
      <p:sp>
        <p:nvSpPr>
          <p:cNvPr id="11" name="Rectangle 4"/>
          <p:cNvSpPr>
            <a:spLocks noChangeArrowheads="1"/>
          </p:cNvSpPr>
          <p:nvPr/>
        </p:nvSpPr>
        <p:spPr bwMode="auto">
          <a:xfrm>
            <a:off x="1073149" y="3161754"/>
            <a:ext cx="10961915" cy="3065455"/>
          </a:xfrm>
          <a:prstGeom prst="rect">
            <a:avLst/>
          </a:prstGeom>
          <a:solidFill>
            <a:srgbClr val="F5FFE1"/>
          </a:solid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r>
              <a:rPr lang="en-US" sz="1050" dirty="0">
                <a:solidFill>
                  <a:srgbClr val="0070C0"/>
                </a:solidFill>
                <a:latin typeface="Consolas" panose="020B0609020204030204" pitchFamily="49" charset="0"/>
                <a:cs typeface="Consolas" panose="020B0609020204030204" pitchFamily="49" charset="0"/>
              </a:rPr>
              <a:t>class</a:t>
            </a:r>
            <a:r>
              <a:rPr lang="en-US" sz="1050" b="1" dirty="0">
                <a:latin typeface="Consolas" panose="020B0609020204030204" pitchFamily="49" charset="0"/>
                <a:cs typeface="Consolas" panose="020B0609020204030204" pitchFamily="49" charset="0"/>
              </a:rPr>
              <a:t> </a:t>
            </a:r>
            <a:r>
              <a:rPr lang="en-US" sz="1050" b="1" dirty="0" err="1">
                <a:latin typeface="Consolas" panose="020B0609020204030204" pitchFamily="49" charset="0"/>
                <a:cs typeface="Consolas" panose="020B0609020204030204" pitchFamily="49" charset="0"/>
              </a:rPr>
              <a:t>DiComponentFactory</a:t>
            </a:r>
            <a:r>
              <a:rPr lang="en-US" sz="1050" dirty="0">
                <a:latin typeface="Consolas" panose="020B0609020204030204" pitchFamily="49" charset="0"/>
                <a:cs typeface="Consolas" panose="020B0609020204030204" pitchFamily="49" charset="0"/>
              </a:rPr>
              <a:t>&lt;</a:t>
            </a:r>
            <a:r>
              <a:rPr lang="en-US" altLang="en-US" sz="1050" b="1" dirty="0" err="1">
                <a:solidFill>
                  <a:srgbClr val="C00000"/>
                </a:solidFill>
                <a:latin typeface="Consolas" panose="020B0609020204030204" pitchFamily="49" charset="0"/>
                <a:cs typeface="Consolas" panose="020B0609020204030204" pitchFamily="49" charset="0"/>
              </a:rPr>
              <a:t>MyGreeterService</a:t>
            </a:r>
            <a:r>
              <a:rPr lang="en-US" altLang="en-US" sz="1050" dirty="0">
                <a:latin typeface="Consolas" panose="020B0609020204030204" pitchFamily="49" charset="0"/>
                <a:cs typeface="Consolas" panose="020B0609020204030204" pitchFamily="49" charset="0"/>
              </a:rPr>
              <a:t>&gt; </a:t>
            </a:r>
            <a:r>
              <a:rPr lang="en-US" sz="1050" dirty="0">
                <a:latin typeface="Consolas" panose="020B0609020204030204" pitchFamily="49" charset="0"/>
                <a:cs typeface="Consolas" panose="020B0609020204030204" pitchFamily="49" charset="0"/>
              </a:rPr>
              <a:t>:</a:t>
            </a:r>
            <a:r>
              <a:rPr lang="en-US" sz="1050" dirty="0">
                <a:solidFill>
                  <a:srgbClr val="D4D4D4"/>
                </a:solidFill>
                <a:latin typeface="Consolas" panose="020B0609020204030204" pitchFamily="49" charset="0"/>
              </a:rPr>
              <a:t> </a:t>
            </a:r>
            <a:r>
              <a:rPr lang="en-US" sz="1050" dirty="0">
                <a:solidFill>
                  <a:srgbClr val="0070C0"/>
                </a:solidFill>
                <a:latin typeface="Consolas" panose="020B0609020204030204" pitchFamily="49" charset="0"/>
                <a:cs typeface="Consolas" panose="020B0609020204030204" pitchFamily="49" charset="0"/>
              </a:rPr>
              <a:t>public</a:t>
            </a:r>
            <a:r>
              <a:rPr lang="en-US" sz="1050" dirty="0">
                <a:solidFill>
                  <a:srgbClr val="D4D4D4"/>
                </a:solidFill>
                <a:latin typeface="Consolas" panose="020B0609020204030204" pitchFamily="49" charset="0"/>
              </a:rPr>
              <a:t> </a:t>
            </a:r>
            <a:r>
              <a:rPr lang="en-US" sz="1050" b="1" dirty="0" err="1">
                <a:latin typeface="Consolas" panose="020B0609020204030204" pitchFamily="49" charset="0"/>
                <a:cs typeface="Consolas" panose="020B0609020204030204" pitchFamily="49" charset="0"/>
              </a:rPr>
              <a:t>DiComponentFactoryBase</a:t>
            </a:r>
            <a:r>
              <a:rPr lang="en-US" sz="1050" dirty="0">
                <a:solidFill>
                  <a:srgbClr val="4EC9B0"/>
                </a:solidFill>
                <a:latin typeface="Consolas" panose="020B0609020204030204" pitchFamily="49" charset="0"/>
              </a:rPr>
              <a:t> </a:t>
            </a:r>
            <a:r>
              <a:rPr lang="en-US" sz="1050" dirty="0">
                <a:latin typeface="Consolas" panose="020B0609020204030204" pitchFamily="49" charset="0"/>
                <a:cs typeface="Consolas" panose="020B0609020204030204" pitchFamily="49" charset="0"/>
              </a:rPr>
              <a:t>{ </a:t>
            </a:r>
            <a:r>
              <a:rPr lang="en-US" sz="1050" dirty="0">
                <a:solidFill>
                  <a:srgbClr val="D4D4D4"/>
                </a:solidFill>
                <a:latin typeface="Consolas" panose="020B0609020204030204" pitchFamily="49" charset="0"/>
              </a:rPr>
              <a:t>   </a:t>
            </a:r>
          </a:p>
          <a:p>
            <a:r>
              <a:rPr lang="en-US" sz="1050" dirty="0">
                <a:solidFill>
                  <a:srgbClr val="0070C0"/>
                </a:solidFill>
                <a:latin typeface="Consolas" panose="020B0609020204030204" pitchFamily="49" charset="0"/>
                <a:cs typeface="Consolas" panose="020B0609020204030204" pitchFamily="49" charset="0"/>
              </a:rPr>
              <a:t>public</a:t>
            </a:r>
            <a:r>
              <a:rPr lang="en-US" sz="1050" dirty="0">
                <a:solidFill>
                  <a:srgbClr val="569CD6"/>
                </a:solidFill>
                <a:latin typeface="Consolas" panose="020B0609020204030204" pitchFamily="49" charset="0"/>
              </a:rPr>
              <a:t>:</a:t>
            </a:r>
            <a:endParaRPr lang="en-US" sz="1050" dirty="0">
              <a:solidFill>
                <a:srgbClr val="D4D4D4"/>
              </a:solidFill>
              <a:latin typeface="Consolas" panose="020B0609020204030204" pitchFamily="49" charset="0"/>
            </a:endParaRPr>
          </a:p>
          <a:p>
            <a:r>
              <a:rPr lang="en-US" sz="1050" dirty="0">
                <a:solidFill>
                  <a:srgbClr val="D4D4D4"/>
                </a:solidFill>
                <a:latin typeface="Consolas" panose="020B0609020204030204" pitchFamily="49" charset="0"/>
              </a:rPr>
              <a:t>    </a:t>
            </a:r>
            <a:r>
              <a:rPr lang="en-US" sz="1050" b="1" dirty="0" err="1">
                <a:latin typeface="Consolas" panose="020B0609020204030204" pitchFamily="49" charset="0"/>
                <a:cs typeface="Consolas" panose="020B0609020204030204" pitchFamily="49" charset="0"/>
              </a:rPr>
              <a:t>DiComponentFactory</a:t>
            </a:r>
            <a:r>
              <a:rPr lang="en-US" sz="1050" dirty="0">
                <a:latin typeface="Consolas" panose="020B0609020204030204" pitchFamily="49" charset="0"/>
                <a:cs typeface="Consolas" panose="020B0609020204030204" pitchFamily="49" charset="0"/>
              </a:rPr>
              <a:t>(</a:t>
            </a:r>
            <a:r>
              <a:rPr lang="en-US" sz="1050" dirty="0" err="1">
                <a:solidFill>
                  <a:srgbClr val="0070C0"/>
                </a:solidFill>
                <a:latin typeface="Consolas" panose="020B0609020204030204" pitchFamily="49" charset="0"/>
                <a:cs typeface="Consolas" panose="020B0609020204030204" pitchFamily="49" charset="0"/>
              </a:rPr>
              <a:t>const</a:t>
            </a:r>
            <a:r>
              <a:rPr lang="en-US" sz="1050" dirty="0">
                <a:solidFill>
                  <a:srgbClr val="0070C0"/>
                </a:solidFill>
                <a:latin typeface="Consolas" panose="020B0609020204030204" pitchFamily="49" charset="0"/>
                <a:cs typeface="Consolas" panose="020B0609020204030204" pitchFamily="49" charset="0"/>
              </a:rPr>
              <a:t> </a:t>
            </a:r>
            <a:r>
              <a:rPr lang="en-US" sz="1050" dirty="0">
                <a:latin typeface="Consolas" panose="020B0609020204030204" pitchFamily="49" charset="0"/>
                <a:cs typeface="Consolas" panose="020B0609020204030204" pitchFamily="49" charset="0"/>
              </a:rPr>
              <a:t>char</a:t>
            </a:r>
            <a:r>
              <a:rPr lang="en-US" sz="1050" dirty="0">
                <a:solidFill>
                  <a:srgbClr val="0070C0"/>
                </a:solidFill>
                <a:latin typeface="Consolas" panose="020B0609020204030204" pitchFamily="49" charset="0"/>
                <a:cs typeface="Consolas" panose="020B0609020204030204" pitchFamily="49" charset="0"/>
              </a:rPr>
              <a:t>*</a:t>
            </a:r>
            <a:r>
              <a:rPr lang="en-US" sz="1050" dirty="0">
                <a:solidFill>
                  <a:srgbClr val="D4D4D4"/>
                </a:solidFill>
                <a:latin typeface="Consolas" panose="020B0609020204030204" pitchFamily="49" charset="0"/>
              </a:rPr>
              <a:t> </a:t>
            </a:r>
            <a:r>
              <a:rPr lang="en-US" sz="1050" dirty="0">
                <a:latin typeface="Consolas" panose="020B0609020204030204" pitchFamily="49" charset="0"/>
                <a:cs typeface="Consolas" panose="020B0609020204030204" pitchFamily="49" charset="0"/>
              </a:rPr>
              <a:t>name</a:t>
            </a:r>
            <a:r>
              <a:rPr lang="en-US" sz="1050" dirty="0">
                <a:latin typeface="Consolas" panose="020B0609020204030204" pitchFamily="49" charset="0"/>
              </a:rPr>
              <a:t>,</a:t>
            </a:r>
            <a:r>
              <a:rPr lang="en-US" sz="1050" dirty="0">
                <a:solidFill>
                  <a:srgbClr val="D4D4D4"/>
                </a:solidFill>
                <a:latin typeface="Consolas" panose="020B0609020204030204" pitchFamily="49" charset="0"/>
              </a:rPr>
              <a:t> </a:t>
            </a:r>
            <a:r>
              <a:rPr lang="en-US" sz="1050" dirty="0" err="1">
                <a:solidFill>
                  <a:srgbClr val="0070C0"/>
                </a:solidFill>
                <a:latin typeface="Consolas" panose="020B0609020204030204" pitchFamily="49" charset="0"/>
                <a:cs typeface="Consolas" panose="020B0609020204030204" pitchFamily="49" charset="0"/>
              </a:rPr>
              <a:t>const</a:t>
            </a:r>
            <a:r>
              <a:rPr lang="en-US" sz="1050" dirty="0">
                <a:solidFill>
                  <a:srgbClr val="D4D4D4"/>
                </a:solidFill>
                <a:latin typeface="Consolas" panose="020B0609020204030204" pitchFamily="49" charset="0"/>
              </a:rPr>
              <a:t> </a:t>
            </a:r>
            <a:r>
              <a:rPr lang="en-US" altLang="en-US" sz="1050" b="1" dirty="0">
                <a:latin typeface="Consolas" panose="020B0609020204030204" pitchFamily="49" charset="0"/>
                <a:cs typeface="Consolas" panose="020B0609020204030204" pitchFamily="49" charset="0"/>
              </a:rPr>
              <a:t>Inject</a:t>
            </a:r>
            <a:r>
              <a:rPr lang="en-US" altLang="en-US" sz="1050" dirty="0">
                <a:latin typeface="Consolas" panose="020B0609020204030204" pitchFamily="49" charset="0"/>
                <a:cs typeface="Consolas" panose="020B0609020204030204" pitchFamily="49" charset="0"/>
              </a:rPr>
              <a:t>&lt;</a:t>
            </a:r>
            <a:r>
              <a:rPr lang="en-US" altLang="en-US" sz="1050" b="1" dirty="0" err="1">
                <a:solidFill>
                  <a:schemeClr val="accent5">
                    <a:lumMod val="75000"/>
                  </a:schemeClr>
                </a:solidFill>
                <a:latin typeface="Consolas" panose="020B0609020204030204" pitchFamily="49" charset="0"/>
                <a:cs typeface="Consolas" panose="020B0609020204030204" pitchFamily="49" charset="0"/>
              </a:rPr>
              <a:t>sds</a:t>
            </a:r>
            <a:r>
              <a:rPr lang="en-US" altLang="en-US" sz="1050" b="1" dirty="0">
                <a:solidFill>
                  <a:schemeClr val="accent5">
                    <a:lumMod val="75000"/>
                  </a:schemeClr>
                </a:solidFill>
                <a:latin typeface="Consolas" panose="020B0609020204030204" pitchFamily="49" charset="0"/>
                <a:cs typeface="Consolas" panose="020B0609020204030204" pitchFamily="49" charset="0"/>
              </a:rPr>
              <a:t>::</a:t>
            </a:r>
            <a:r>
              <a:rPr lang="en-US" altLang="en-US" sz="1050" b="1" dirty="0" err="1">
                <a:solidFill>
                  <a:schemeClr val="accent5">
                    <a:lumMod val="75000"/>
                  </a:schemeClr>
                </a:solidFill>
                <a:latin typeface="Consolas" panose="020B0609020204030204" pitchFamily="49" charset="0"/>
                <a:cs typeface="Consolas" panose="020B0609020204030204" pitchFamily="49" charset="0"/>
              </a:rPr>
              <a:t>ILogger</a:t>
            </a:r>
            <a:r>
              <a:rPr lang="en-US" altLang="en-US" sz="1050" dirty="0">
                <a:latin typeface="Consolas" panose="020B0609020204030204" pitchFamily="49" charset="0"/>
                <a:cs typeface="Consolas" panose="020B0609020204030204" pitchFamily="49" charset="0"/>
              </a:rPr>
              <a:t>, </a:t>
            </a:r>
            <a:r>
              <a:rPr lang="en-US" altLang="en-US" sz="1050" b="1" dirty="0" err="1">
                <a:solidFill>
                  <a:schemeClr val="accent5">
                    <a:lumMod val="75000"/>
                  </a:schemeClr>
                </a:solidFill>
                <a:latin typeface="Consolas" panose="020B0609020204030204" pitchFamily="49" charset="0"/>
                <a:cs typeface="Consolas" panose="020B0609020204030204" pitchFamily="49" charset="0"/>
              </a:rPr>
              <a:t>sds</a:t>
            </a:r>
            <a:r>
              <a:rPr lang="en-US" altLang="en-US" sz="1050" b="1" dirty="0">
                <a:solidFill>
                  <a:schemeClr val="accent5">
                    <a:lumMod val="75000"/>
                  </a:schemeClr>
                </a:solidFill>
                <a:latin typeface="Consolas" panose="020B0609020204030204" pitchFamily="49" charset="0"/>
                <a:cs typeface="Consolas" panose="020B0609020204030204" pitchFamily="49" charset="0"/>
              </a:rPr>
              <a:t>::config::</a:t>
            </a:r>
            <a:r>
              <a:rPr lang="en-US" altLang="en-US" sz="1050" b="1" dirty="0" err="1">
                <a:solidFill>
                  <a:schemeClr val="accent5">
                    <a:lumMod val="75000"/>
                  </a:schemeClr>
                </a:solidFill>
                <a:latin typeface="Consolas" panose="020B0609020204030204" pitchFamily="49" charset="0"/>
                <a:cs typeface="Consolas" panose="020B0609020204030204" pitchFamily="49" charset="0"/>
              </a:rPr>
              <a:t>IConfig</a:t>
            </a:r>
            <a:r>
              <a:rPr lang="en-US" altLang="en-US" sz="1050" dirty="0">
                <a:latin typeface="Consolas" panose="020B0609020204030204" pitchFamily="49" charset="0"/>
                <a:cs typeface="Consolas" panose="020B0609020204030204" pitchFamily="49" charset="0"/>
              </a:rPr>
              <a:t>&gt;</a:t>
            </a:r>
            <a:r>
              <a:rPr lang="en-US" sz="1050" dirty="0">
                <a:solidFill>
                  <a:srgbClr val="0070C0"/>
                </a:solidFill>
                <a:latin typeface="Consolas" panose="020B0609020204030204" pitchFamily="49" charset="0"/>
                <a:cs typeface="Consolas" panose="020B0609020204030204" pitchFamily="49" charset="0"/>
              </a:rPr>
              <a:t>&amp;</a:t>
            </a:r>
            <a:r>
              <a:rPr lang="en-US" sz="1050" dirty="0">
                <a:solidFill>
                  <a:srgbClr val="D4D4D4"/>
                </a:solidFill>
                <a:latin typeface="Consolas" panose="020B0609020204030204" pitchFamily="49" charset="0"/>
              </a:rPr>
              <a:t> </a:t>
            </a:r>
            <a:r>
              <a:rPr lang="en-US" sz="1050" dirty="0" err="1">
                <a:latin typeface="Consolas" panose="020B0609020204030204" pitchFamily="49" charset="0"/>
                <a:cs typeface="Consolas" panose="020B0609020204030204" pitchFamily="49" charset="0"/>
              </a:rPr>
              <a:t>injectSpec</a:t>
            </a:r>
            <a:r>
              <a:rPr lang="en-US" sz="1050" dirty="0">
                <a:latin typeface="Consolas" panose="020B0609020204030204" pitchFamily="49" charset="0"/>
              </a:rPr>
              <a:t>,</a:t>
            </a:r>
            <a:r>
              <a:rPr lang="en-US" sz="1050" dirty="0">
                <a:solidFill>
                  <a:srgbClr val="D4D4D4"/>
                </a:solidFill>
                <a:latin typeface="Consolas" panose="020B0609020204030204" pitchFamily="49" charset="0"/>
              </a:rPr>
              <a:t> </a:t>
            </a:r>
            <a:r>
              <a:rPr lang="en-US" sz="1050" dirty="0" err="1">
                <a:solidFill>
                  <a:srgbClr val="0070C0"/>
                </a:solidFill>
                <a:latin typeface="Consolas" panose="020B0609020204030204" pitchFamily="49" charset="0"/>
                <a:cs typeface="Consolas" panose="020B0609020204030204" pitchFamily="49" charset="0"/>
              </a:rPr>
              <a:t>const</a:t>
            </a:r>
            <a:r>
              <a:rPr lang="en-US" sz="1050" dirty="0">
                <a:solidFill>
                  <a:srgbClr val="D4D4D4"/>
                </a:solidFill>
                <a:latin typeface="Consolas" panose="020B0609020204030204" pitchFamily="49" charset="0"/>
              </a:rPr>
              <a:t> </a:t>
            </a:r>
            <a:r>
              <a:rPr lang="en-US" altLang="en-US" sz="1050" b="1" dirty="0">
                <a:latin typeface="Consolas" panose="020B0609020204030204" pitchFamily="49" charset="0"/>
                <a:cs typeface="Consolas" panose="020B0609020204030204" pitchFamily="49" charset="0"/>
              </a:rPr>
              <a:t>Realizes&lt;</a:t>
            </a:r>
            <a:r>
              <a:rPr lang="en-US" altLang="en-US" sz="1050" b="1" dirty="0" err="1">
                <a:solidFill>
                  <a:schemeClr val="accent4">
                    <a:lumMod val="60000"/>
                    <a:lumOff val="40000"/>
                  </a:schemeClr>
                </a:solidFill>
                <a:latin typeface="Consolas" panose="020B0609020204030204" pitchFamily="49" charset="0"/>
                <a:cs typeface="Consolas" panose="020B0609020204030204" pitchFamily="49" charset="0"/>
              </a:rPr>
              <a:t>IGreeter</a:t>
            </a:r>
            <a:r>
              <a:rPr lang="en-US" altLang="en-US" sz="1050" dirty="0">
                <a:latin typeface="Consolas" panose="020B0609020204030204" pitchFamily="49" charset="0"/>
                <a:cs typeface="Consolas" panose="020B0609020204030204" pitchFamily="49" charset="0"/>
              </a:rPr>
              <a:t>&gt;</a:t>
            </a:r>
            <a:r>
              <a:rPr lang="en-US" sz="1050" dirty="0">
                <a:solidFill>
                  <a:srgbClr val="0070C0"/>
                </a:solidFill>
                <a:latin typeface="Consolas" panose="020B0609020204030204" pitchFamily="49" charset="0"/>
                <a:cs typeface="Consolas" panose="020B0609020204030204" pitchFamily="49" charset="0"/>
              </a:rPr>
              <a:t>&amp;</a:t>
            </a:r>
            <a:r>
              <a:rPr lang="en-US" sz="1050" dirty="0">
                <a:solidFill>
                  <a:srgbClr val="D4D4D4"/>
                </a:solidFill>
                <a:latin typeface="Consolas" panose="020B0609020204030204" pitchFamily="49" charset="0"/>
              </a:rPr>
              <a:t> </a:t>
            </a:r>
            <a:r>
              <a:rPr lang="en-US" sz="1050" dirty="0" err="1">
                <a:latin typeface="Consolas" panose="020B0609020204030204" pitchFamily="49" charset="0"/>
                <a:cs typeface="Consolas" panose="020B0609020204030204" pitchFamily="49" charset="0"/>
              </a:rPr>
              <a:t>svcSpec</a:t>
            </a:r>
            <a:r>
              <a:rPr lang="en-US" sz="1050" dirty="0">
                <a:latin typeface="Consolas" panose="020B0609020204030204" pitchFamily="49" charset="0"/>
                <a:cs typeface="Consolas" panose="020B0609020204030204" pitchFamily="49" charset="0"/>
              </a:rPr>
              <a:t>)</a:t>
            </a:r>
            <a:r>
              <a:rPr lang="en-US" sz="1050" dirty="0">
                <a:solidFill>
                  <a:srgbClr val="D4D4D4"/>
                </a:solidFill>
                <a:latin typeface="Consolas" panose="020B0609020204030204" pitchFamily="49" charset="0"/>
              </a:rPr>
              <a:t> </a:t>
            </a:r>
          </a:p>
          <a:p>
            <a:r>
              <a:rPr lang="en-US" sz="1050" dirty="0">
                <a:solidFill>
                  <a:srgbClr val="D4D4D4"/>
                </a:solidFill>
                <a:latin typeface="Consolas" panose="020B0609020204030204" pitchFamily="49" charset="0"/>
              </a:rPr>
              <a:t>    </a:t>
            </a:r>
            <a:r>
              <a:rPr lang="en-US" sz="1050" dirty="0">
                <a:latin typeface="Consolas" panose="020B0609020204030204" pitchFamily="49" charset="0"/>
                <a:cs typeface="Consolas" panose="020B0609020204030204" pitchFamily="49" charset="0"/>
              </a:rPr>
              <a:t> : </a:t>
            </a:r>
            <a:r>
              <a:rPr lang="en-US" sz="1050" b="1" dirty="0" err="1">
                <a:latin typeface="Consolas" panose="020B0609020204030204" pitchFamily="49" charset="0"/>
                <a:cs typeface="Consolas" panose="020B0609020204030204" pitchFamily="49" charset="0"/>
              </a:rPr>
              <a:t>DiComponentFactoryBase</a:t>
            </a:r>
            <a:r>
              <a:rPr lang="en-US" sz="1050" dirty="0">
                <a:latin typeface="Consolas" panose="020B0609020204030204" pitchFamily="49" charset="0"/>
                <a:cs typeface="Consolas" panose="020B0609020204030204" pitchFamily="49" charset="0"/>
              </a:rPr>
              <a:t>(name, </a:t>
            </a:r>
            <a:r>
              <a:rPr lang="en-US" sz="1050" dirty="0">
                <a:solidFill>
                  <a:srgbClr val="0070C0"/>
                </a:solidFill>
                <a:latin typeface="Consolas" panose="020B0609020204030204" pitchFamily="49" charset="0"/>
                <a:cs typeface="Consolas" panose="020B0609020204030204" pitchFamily="49" charset="0"/>
              </a:rPr>
              <a:t>&amp;</a:t>
            </a:r>
            <a:r>
              <a:rPr lang="en-US" sz="1050" dirty="0" err="1">
                <a:latin typeface="Consolas" panose="020B0609020204030204" pitchFamily="49" charset="0"/>
                <a:cs typeface="Consolas" panose="020B0609020204030204" pitchFamily="49" charset="0"/>
              </a:rPr>
              <a:t>injectSpec.make</a:t>
            </a:r>
            <a:r>
              <a:rPr lang="en-US" sz="1050" dirty="0">
                <a:latin typeface="Consolas" panose="020B0609020204030204" pitchFamily="49" charset="0"/>
                <a:cs typeface="Consolas" panose="020B0609020204030204" pitchFamily="49" charset="0"/>
              </a:rPr>
              <a:t>&lt;</a:t>
            </a:r>
            <a:r>
              <a:rPr lang="en-US" altLang="en-US" sz="1050" b="1" dirty="0" err="1">
                <a:solidFill>
                  <a:srgbClr val="C00000"/>
                </a:solidFill>
                <a:latin typeface="Consolas" panose="020B0609020204030204" pitchFamily="49" charset="0"/>
                <a:cs typeface="Consolas" panose="020B0609020204030204" pitchFamily="49" charset="0"/>
              </a:rPr>
              <a:t>MyGreeterService</a:t>
            </a:r>
            <a:r>
              <a:rPr lang="en-US" sz="1050" dirty="0">
                <a:latin typeface="Consolas" panose="020B0609020204030204" pitchFamily="49" charset="0"/>
                <a:cs typeface="Consolas" panose="020B0609020204030204" pitchFamily="49" charset="0"/>
              </a:rPr>
              <a:t>&gt;, </a:t>
            </a:r>
            <a:r>
              <a:rPr lang="en-US" sz="1050" dirty="0" err="1">
                <a:latin typeface="Consolas" panose="020B0609020204030204" pitchFamily="49" charset="0"/>
                <a:cs typeface="Consolas" panose="020B0609020204030204" pitchFamily="49" charset="0"/>
              </a:rPr>
              <a:t>injectSpec</a:t>
            </a:r>
            <a:r>
              <a:rPr lang="en-US" sz="1050" dirty="0">
                <a:latin typeface="Consolas" panose="020B0609020204030204" pitchFamily="49" charset="0"/>
                <a:cs typeface="Consolas" panose="020B0609020204030204" pitchFamily="49" charset="0"/>
              </a:rPr>
              <a:t>,</a:t>
            </a:r>
            <a:r>
              <a:rPr lang="en-US" sz="1050" dirty="0">
                <a:solidFill>
                  <a:srgbClr val="D4D4D4"/>
                </a:solidFill>
                <a:latin typeface="Consolas" panose="020B0609020204030204" pitchFamily="49" charset="0"/>
              </a:rPr>
              <a:t> </a:t>
            </a:r>
            <a:r>
              <a:rPr lang="en-US" sz="1050" dirty="0" err="1">
                <a:latin typeface="Consolas" panose="020B0609020204030204" pitchFamily="49" charset="0"/>
                <a:cs typeface="Consolas" panose="020B0609020204030204" pitchFamily="49" charset="0"/>
              </a:rPr>
              <a:t>svcSpec.target</a:t>
            </a:r>
            <a:r>
              <a:rPr lang="en-US" sz="1050" dirty="0">
                <a:latin typeface="Consolas" panose="020B0609020204030204" pitchFamily="49" charset="0"/>
                <a:cs typeface="Consolas" panose="020B0609020204030204" pitchFamily="49" charset="0"/>
              </a:rPr>
              <a:t>&lt;</a:t>
            </a:r>
            <a:r>
              <a:rPr lang="en-US" altLang="en-US" sz="1050" b="1" dirty="0" err="1">
                <a:solidFill>
                  <a:srgbClr val="C00000"/>
                </a:solidFill>
                <a:latin typeface="Consolas" panose="020B0609020204030204" pitchFamily="49" charset="0"/>
                <a:cs typeface="Consolas" panose="020B0609020204030204" pitchFamily="49" charset="0"/>
              </a:rPr>
              <a:t>MyGreeterService</a:t>
            </a:r>
            <a:r>
              <a:rPr lang="en-US" sz="1050" dirty="0">
                <a:latin typeface="Consolas" panose="020B0609020204030204" pitchFamily="49" charset="0"/>
                <a:cs typeface="Consolas" panose="020B0609020204030204" pitchFamily="49" charset="0"/>
              </a:rPr>
              <a:t>&gt;()) {</a:t>
            </a:r>
          </a:p>
          <a:p>
            <a:r>
              <a:rPr lang="en-US" sz="1050" dirty="0">
                <a:solidFill>
                  <a:srgbClr val="D4D4D4"/>
                </a:solidFill>
                <a:latin typeface="Consolas" panose="020B0609020204030204" pitchFamily="49" charset="0"/>
              </a:rPr>
              <a:t>        </a:t>
            </a:r>
            <a:r>
              <a:rPr lang="en-US" sz="1050" dirty="0">
                <a:latin typeface="Consolas" panose="020B0609020204030204" pitchFamily="49" charset="0"/>
                <a:cs typeface="Consolas" panose="020B0609020204030204" pitchFamily="49" charset="0"/>
              </a:rPr>
              <a:t> </a:t>
            </a:r>
            <a:r>
              <a:rPr lang="en-US" sz="1050" dirty="0" err="1">
                <a:latin typeface="Consolas" panose="020B0609020204030204" pitchFamily="49" charset="0"/>
                <a:cs typeface="Consolas" panose="020B0609020204030204" pitchFamily="49" charset="0"/>
              </a:rPr>
              <a:t>injectSpec.addTo</a:t>
            </a:r>
            <a:r>
              <a:rPr lang="en-US" sz="1050" dirty="0">
                <a:latin typeface="Consolas" panose="020B0609020204030204" pitchFamily="49" charset="0"/>
                <a:cs typeface="Consolas" panose="020B0609020204030204" pitchFamily="49" charset="0"/>
              </a:rPr>
              <a:t>(*</a:t>
            </a:r>
            <a:r>
              <a:rPr lang="en-US" sz="1050" dirty="0">
                <a:solidFill>
                  <a:srgbClr val="0070C0"/>
                </a:solidFill>
                <a:latin typeface="Consolas" panose="020B0609020204030204" pitchFamily="49" charset="0"/>
                <a:cs typeface="Consolas" panose="020B0609020204030204" pitchFamily="49" charset="0"/>
              </a:rPr>
              <a:t>this</a:t>
            </a:r>
            <a:r>
              <a:rPr lang="en-US" sz="1050" dirty="0">
                <a:latin typeface="Consolas" panose="020B0609020204030204" pitchFamily="49" charset="0"/>
                <a:cs typeface="Consolas" panose="020B0609020204030204" pitchFamily="49" charset="0"/>
              </a:rPr>
              <a:t>); </a:t>
            </a:r>
            <a:r>
              <a:rPr lang="en-US" sz="1050" dirty="0">
                <a:solidFill>
                  <a:schemeClr val="accent5">
                    <a:lumMod val="75000"/>
                  </a:schemeClr>
                </a:solidFill>
                <a:latin typeface="Consolas" panose="020B0609020204030204" pitchFamily="49" charset="0"/>
                <a:cs typeface="Consolas" panose="020B0609020204030204" pitchFamily="49" charset="0"/>
              </a:rPr>
              <a:t>// store reflection metadata</a:t>
            </a:r>
            <a:br>
              <a:rPr lang="en-US" sz="1050" dirty="0">
                <a:solidFill>
                  <a:schemeClr val="accent5">
                    <a:lumMod val="75000"/>
                  </a:schemeClr>
                </a:solidFill>
                <a:latin typeface="Consolas" panose="020B0609020204030204" pitchFamily="49" charset="0"/>
                <a:cs typeface="Consolas" panose="020B0609020204030204" pitchFamily="49" charset="0"/>
              </a:rPr>
            </a:br>
            <a:r>
              <a:rPr lang="en-US" sz="1050" dirty="0">
                <a:solidFill>
                  <a:srgbClr val="D4D4D4"/>
                </a:solidFill>
                <a:latin typeface="Consolas" panose="020B0609020204030204" pitchFamily="49" charset="0"/>
              </a:rPr>
              <a:t>   </a:t>
            </a:r>
            <a:r>
              <a:rPr lang="en-US" sz="1050" dirty="0">
                <a:latin typeface="Consolas" panose="020B0609020204030204" pitchFamily="49" charset="0"/>
                <a:cs typeface="Consolas" panose="020B0609020204030204" pitchFamily="49" charset="0"/>
              </a:rPr>
              <a:t> }</a:t>
            </a:r>
            <a:br>
              <a:rPr lang="en-US" sz="1050" dirty="0">
                <a:latin typeface="Consolas" panose="020B0609020204030204" pitchFamily="49" charset="0"/>
                <a:cs typeface="Consolas" panose="020B0609020204030204" pitchFamily="49" charset="0"/>
              </a:rPr>
            </a:br>
            <a:br>
              <a:rPr lang="en-US" sz="1050" dirty="0">
                <a:latin typeface="Consolas" panose="020B0609020204030204" pitchFamily="49" charset="0"/>
                <a:cs typeface="Consolas" panose="020B0609020204030204" pitchFamily="49" charset="0"/>
              </a:rPr>
            </a:br>
            <a:r>
              <a:rPr lang="en-US" sz="1050" dirty="0">
                <a:solidFill>
                  <a:srgbClr val="D4D4D4"/>
                </a:solidFill>
                <a:latin typeface="Consolas" panose="020B0609020204030204" pitchFamily="49" charset="0"/>
              </a:rPr>
              <a:t>    </a:t>
            </a:r>
            <a:r>
              <a:rPr lang="en-US" sz="1050" dirty="0" err="1">
                <a:latin typeface="Consolas" panose="020B0609020204030204" pitchFamily="49" charset="0"/>
                <a:cs typeface="Consolas" panose="020B0609020204030204" pitchFamily="49" charset="0"/>
              </a:rPr>
              <a:t>IComponent</a:t>
            </a:r>
            <a:r>
              <a:rPr lang="en-US" sz="1050" b="1" dirty="0">
                <a:solidFill>
                  <a:srgbClr val="0070C0"/>
                </a:solidFill>
                <a:latin typeface="Consolas" panose="020B0609020204030204" pitchFamily="49" charset="0"/>
                <a:cs typeface="Consolas" panose="020B0609020204030204" pitchFamily="49" charset="0"/>
              </a:rPr>
              <a:t>*</a:t>
            </a:r>
            <a:r>
              <a:rPr lang="en-US" sz="1050" dirty="0">
                <a:solidFill>
                  <a:srgbClr val="D4D4D4"/>
                </a:solidFill>
                <a:latin typeface="Consolas" panose="020B0609020204030204" pitchFamily="49" charset="0"/>
              </a:rPr>
              <a:t> </a:t>
            </a:r>
            <a:r>
              <a:rPr lang="en-US" sz="1050" dirty="0" err="1">
                <a:latin typeface="Consolas" panose="020B0609020204030204" pitchFamily="49" charset="0"/>
                <a:cs typeface="Consolas" panose="020B0609020204030204" pitchFamily="49" charset="0"/>
              </a:rPr>
              <a:t>createComponent</a:t>
            </a:r>
            <a:r>
              <a:rPr lang="en-US" sz="1050" dirty="0">
                <a:latin typeface="Consolas" panose="020B0609020204030204" pitchFamily="49" charset="0"/>
                <a:cs typeface="Consolas" panose="020B0609020204030204" pitchFamily="49" charset="0"/>
              </a:rPr>
              <a:t>(Context</a:t>
            </a:r>
            <a:r>
              <a:rPr lang="en-US" sz="1050" dirty="0">
                <a:solidFill>
                  <a:srgbClr val="0070C0"/>
                </a:solidFill>
                <a:latin typeface="Consolas" panose="020B0609020204030204" pitchFamily="49" charset="0"/>
                <a:cs typeface="Consolas" panose="020B0609020204030204" pitchFamily="49" charset="0"/>
              </a:rPr>
              <a:t>&amp;</a:t>
            </a:r>
            <a:r>
              <a:rPr lang="en-US" sz="1050" dirty="0">
                <a:latin typeface="Consolas" panose="020B0609020204030204" pitchFamily="49" charset="0"/>
                <a:cs typeface="Consolas" panose="020B0609020204030204" pitchFamily="49" charset="0"/>
              </a:rPr>
              <a:t> </a:t>
            </a:r>
            <a:r>
              <a:rPr lang="en-US" sz="1050" dirty="0" err="1">
                <a:latin typeface="Consolas" panose="020B0609020204030204" pitchFamily="49" charset="0"/>
                <a:cs typeface="Consolas" panose="020B0609020204030204" pitchFamily="49" charset="0"/>
              </a:rPr>
              <a:t>ctx</a:t>
            </a:r>
            <a:r>
              <a:rPr lang="en-US" sz="1050" dirty="0">
                <a:latin typeface="Consolas" panose="020B0609020204030204" pitchFamily="49" charset="0"/>
                <a:cs typeface="Consolas" panose="020B0609020204030204" pitchFamily="49" charset="0"/>
              </a:rPr>
              <a:t>, Any</a:t>
            </a:r>
            <a:r>
              <a:rPr lang="en-US" sz="1050" dirty="0">
                <a:solidFill>
                  <a:srgbClr val="0070C0"/>
                </a:solidFill>
                <a:latin typeface="Consolas" panose="020B0609020204030204" pitchFamily="49" charset="0"/>
                <a:cs typeface="Consolas" panose="020B0609020204030204" pitchFamily="49" charset="0"/>
              </a:rPr>
              <a:t>*</a:t>
            </a:r>
            <a:r>
              <a:rPr lang="en-US" sz="1050" dirty="0">
                <a:latin typeface="Consolas" panose="020B0609020204030204" pitchFamily="49" charset="0"/>
                <a:cs typeface="Consolas" panose="020B0609020204030204" pitchFamily="49" charset="0"/>
              </a:rPr>
              <a:t> </a:t>
            </a:r>
            <a:r>
              <a:rPr lang="en-US" sz="1050" dirty="0" err="1">
                <a:latin typeface="Consolas" panose="020B0609020204030204" pitchFamily="49" charset="0"/>
                <a:cs typeface="Consolas" panose="020B0609020204030204" pitchFamily="49" charset="0"/>
              </a:rPr>
              <a:t>pComponentOut</a:t>
            </a:r>
            <a:r>
              <a:rPr lang="en-US" sz="1050" dirty="0">
                <a:latin typeface="Consolas" panose="020B0609020204030204" pitchFamily="49" charset="0"/>
                <a:cs typeface="Consolas" panose="020B0609020204030204" pitchFamily="49" charset="0"/>
              </a:rPr>
              <a:t>) </a:t>
            </a:r>
            <a:r>
              <a:rPr lang="en-US" sz="1050" dirty="0">
                <a:solidFill>
                  <a:srgbClr val="0070C0"/>
                </a:solidFill>
                <a:latin typeface="Consolas" panose="020B0609020204030204" pitchFamily="49" charset="0"/>
                <a:cs typeface="Consolas" panose="020B0609020204030204" pitchFamily="49" charset="0"/>
              </a:rPr>
              <a:t>override</a:t>
            </a:r>
            <a:r>
              <a:rPr lang="en-US" sz="1050" dirty="0">
                <a:latin typeface="Consolas" panose="020B0609020204030204" pitchFamily="49" charset="0"/>
                <a:cs typeface="Consolas" panose="020B0609020204030204" pitchFamily="49" charset="0"/>
              </a:rPr>
              <a:t> {</a:t>
            </a:r>
          </a:p>
          <a:p>
            <a:r>
              <a:rPr lang="en-US" sz="1050" dirty="0">
                <a:latin typeface="Consolas" panose="020B0609020204030204" pitchFamily="49" charset="0"/>
                <a:cs typeface="Consolas" panose="020B0609020204030204" pitchFamily="49" charset="0"/>
              </a:rPr>
              <a:t>        </a:t>
            </a:r>
            <a:r>
              <a:rPr lang="en-US" altLang="en-US" sz="1050" b="1" dirty="0" err="1">
                <a:solidFill>
                  <a:srgbClr val="C00000"/>
                </a:solidFill>
                <a:latin typeface="Consolas" panose="020B0609020204030204" pitchFamily="49" charset="0"/>
                <a:cs typeface="Consolas" panose="020B0609020204030204" pitchFamily="49" charset="0"/>
              </a:rPr>
              <a:t>MyGreeterService</a:t>
            </a:r>
            <a:r>
              <a:rPr lang="en-US" sz="1050" b="1" dirty="0">
                <a:solidFill>
                  <a:srgbClr val="0070C0"/>
                </a:solidFill>
                <a:latin typeface="Consolas" panose="020B0609020204030204" pitchFamily="49" charset="0"/>
                <a:cs typeface="Consolas" panose="020B0609020204030204" pitchFamily="49" charset="0"/>
              </a:rPr>
              <a:t>*</a:t>
            </a:r>
            <a:r>
              <a:rPr lang="en-US" sz="1050" dirty="0">
                <a:latin typeface="Consolas" panose="020B0609020204030204" pitchFamily="49" charset="0"/>
                <a:cs typeface="Consolas" panose="020B0609020204030204" pitchFamily="49" charset="0"/>
              </a:rPr>
              <a:t> </a:t>
            </a:r>
            <a:r>
              <a:rPr lang="en-US" sz="1050" dirty="0" err="1">
                <a:latin typeface="Consolas" panose="020B0609020204030204" pitchFamily="49" charset="0"/>
                <a:cs typeface="Consolas" panose="020B0609020204030204" pitchFamily="49" charset="0"/>
              </a:rPr>
              <a:t>pComp</a:t>
            </a:r>
            <a:r>
              <a:rPr lang="en-US" sz="1050" dirty="0">
                <a:latin typeface="Consolas" panose="020B0609020204030204" pitchFamily="49" charset="0"/>
                <a:cs typeface="Consolas" panose="020B0609020204030204" pitchFamily="49" charset="0"/>
              </a:rPr>
              <a:t> = </a:t>
            </a:r>
            <a:r>
              <a:rPr lang="en-US" sz="1050" dirty="0" err="1">
                <a:latin typeface="Consolas" panose="020B0609020204030204" pitchFamily="49" charset="0"/>
                <a:cs typeface="Consolas" panose="020B0609020204030204" pitchFamily="49" charset="0"/>
              </a:rPr>
              <a:t>static_cast</a:t>
            </a:r>
            <a:r>
              <a:rPr lang="en-US" sz="1050" dirty="0">
                <a:latin typeface="Consolas" panose="020B0609020204030204" pitchFamily="49" charset="0"/>
                <a:cs typeface="Consolas" panose="020B0609020204030204" pitchFamily="49" charset="0"/>
              </a:rPr>
              <a:t>&lt;</a:t>
            </a:r>
            <a:r>
              <a:rPr lang="en-US" altLang="en-US" sz="1050" b="1" dirty="0" err="1">
                <a:solidFill>
                  <a:srgbClr val="C00000"/>
                </a:solidFill>
                <a:latin typeface="Consolas" panose="020B0609020204030204" pitchFamily="49" charset="0"/>
                <a:cs typeface="Consolas" panose="020B0609020204030204" pitchFamily="49" charset="0"/>
              </a:rPr>
              <a:t>MyGreeterService</a:t>
            </a:r>
            <a:r>
              <a:rPr lang="en-US" sz="1050" b="1" dirty="0">
                <a:solidFill>
                  <a:srgbClr val="0070C0"/>
                </a:solidFill>
                <a:latin typeface="Consolas" panose="020B0609020204030204" pitchFamily="49" charset="0"/>
                <a:cs typeface="Consolas" panose="020B0609020204030204" pitchFamily="49" charset="0"/>
              </a:rPr>
              <a:t>*</a:t>
            </a:r>
            <a:r>
              <a:rPr lang="en-US" sz="1050" dirty="0">
                <a:latin typeface="Consolas" panose="020B0609020204030204" pitchFamily="49" charset="0"/>
                <a:cs typeface="Consolas" panose="020B0609020204030204" pitchFamily="49" charset="0"/>
              </a:rPr>
              <a:t>&gt;( </a:t>
            </a:r>
            <a:r>
              <a:rPr lang="en-US" sz="1050" dirty="0" err="1">
                <a:latin typeface="Consolas" panose="020B0609020204030204" pitchFamily="49" charset="0"/>
                <a:cs typeface="Consolas" panose="020B0609020204030204" pitchFamily="49" charset="0"/>
              </a:rPr>
              <a:t>createComponentImpl</a:t>
            </a:r>
            <a:r>
              <a:rPr lang="en-US" sz="1050" dirty="0">
                <a:latin typeface="Consolas" panose="020B0609020204030204" pitchFamily="49" charset="0"/>
                <a:cs typeface="Consolas" panose="020B0609020204030204" pitchFamily="49" charset="0"/>
              </a:rPr>
              <a:t>(</a:t>
            </a:r>
            <a:r>
              <a:rPr lang="en-US" sz="1050" dirty="0" err="1">
                <a:latin typeface="Consolas" panose="020B0609020204030204" pitchFamily="49" charset="0"/>
                <a:cs typeface="Consolas" panose="020B0609020204030204" pitchFamily="49" charset="0"/>
              </a:rPr>
              <a:t>ctx</a:t>
            </a:r>
            <a:r>
              <a:rPr lang="en-US" sz="1050" dirty="0">
                <a:latin typeface="Consolas" panose="020B0609020204030204" pitchFamily="49" charset="0"/>
                <a:cs typeface="Consolas" panose="020B0609020204030204" pitchFamily="49" charset="0"/>
              </a:rPr>
              <a:t>, &amp;</a:t>
            </a:r>
            <a:r>
              <a:rPr lang="en-US" sz="1050" dirty="0" err="1">
                <a:latin typeface="Consolas" panose="020B0609020204030204" pitchFamily="49" charset="0"/>
                <a:cs typeface="Consolas" panose="020B0609020204030204" pitchFamily="49" charset="0"/>
              </a:rPr>
              <a:t>deleter</a:t>
            </a:r>
            <a:r>
              <a:rPr lang="en-US" sz="1050" dirty="0">
                <a:latin typeface="Consolas" panose="020B0609020204030204" pitchFamily="49" charset="0"/>
                <a:cs typeface="Consolas" panose="020B0609020204030204" pitchFamily="49" charset="0"/>
              </a:rPr>
              <a:t>) );</a:t>
            </a:r>
          </a:p>
          <a:p>
            <a:r>
              <a:rPr lang="en-US" sz="1050" dirty="0">
                <a:latin typeface="Consolas" panose="020B0609020204030204" pitchFamily="49" charset="0"/>
                <a:cs typeface="Consolas" panose="020B0609020204030204" pitchFamily="49" charset="0"/>
              </a:rPr>
              <a:t>        if (!</a:t>
            </a:r>
            <a:r>
              <a:rPr lang="en-US" sz="1050" dirty="0" err="1">
                <a:latin typeface="Consolas" panose="020B0609020204030204" pitchFamily="49" charset="0"/>
                <a:cs typeface="Consolas" panose="020B0609020204030204" pitchFamily="49" charset="0"/>
              </a:rPr>
              <a:t>pComp</a:t>
            </a:r>
            <a:r>
              <a:rPr lang="en-US" sz="1050" dirty="0">
                <a:latin typeface="Consolas" panose="020B0609020204030204" pitchFamily="49" charset="0"/>
                <a:cs typeface="Consolas" panose="020B0609020204030204" pitchFamily="49" charset="0"/>
              </a:rPr>
              <a:t>) { return 0; }</a:t>
            </a:r>
          </a:p>
          <a:p>
            <a:r>
              <a:rPr lang="en-US" sz="1050" dirty="0">
                <a:latin typeface="Consolas" panose="020B0609020204030204" pitchFamily="49" charset="0"/>
                <a:cs typeface="Consolas" panose="020B0609020204030204" pitchFamily="49" charset="0"/>
              </a:rPr>
              <a:t>        if (</a:t>
            </a:r>
            <a:r>
              <a:rPr lang="en-US" sz="1050" dirty="0" err="1">
                <a:latin typeface="Consolas" panose="020B0609020204030204" pitchFamily="49" charset="0"/>
                <a:cs typeface="Consolas" panose="020B0609020204030204" pitchFamily="49" charset="0"/>
              </a:rPr>
              <a:t>pComponentOut</a:t>
            </a:r>
            <a:r>
              <a:rPr lang="en-US" sz="1050" dirty="0">
                <a:latin typeface="Consolas" panose="020B0609020204030204" pitchFamily="49" charset="0"/>
                <a:cs typeface="Consolas" panose="020B0609020204030204" pitchFamily="49" charset="0"/>
              </a:rPr>
              <a:t>) { </a:t>
            </a:r>
            <a:r>
              <a:rPr lang="en-US" sz="1050" dirty="0" err="1">
                <a:latin typeface="Consolas" panose="020B0609020204030204" pitchFamily="49" charset="0"/>
                <a:cs typeface="Consolas" panose="020B0609020204030204" pitchFamily="49" charset="0"/>
              </a:rPr>
              <a:t>pComponentOut</a:t>
            </a:r>
            <a:r>
              <a:rPr lang="en-US" sz="1050" dirty="0">
                <a:latin typeface="Consolas" panose="020B0609020204030204" pitchFamily="49" charset="0"/>
                <a:cs typeface="Consolas" panose="020B0609020204030204" pitchFamily="49" charset="0"/>
              </a:rPr>
              <a:t>-&gt;set&lt;</a:t>
            </a:r>
            <a:r>
              <a:rPr lang="en-US" sz="1050" dirty="0" err="1">
                <a:latin typeface="Consolas" panose="020B0609020204030204" pitchFamily="49" charset="0"/>
                <a:cs typeface="Consolas" panose="020B0609020204030204" pitchFamily="49" charset="0"/>
              </a:rPr>
              <a:t>MyGreeterService</a:t>
            </a:r>
            <a:r>
              <a:rPr lang="en-US" sz="1050" dirty="0">
                <a:latin typeface="Consolas" panose="020B0609020204030204" pitchFamily="49" charset="0"/>
                <a:cs typeface="Consolas" panose="020B0609020204030204" pitchFamily="49" charset="0"/>
              </a:rPr>
              <a:t>&gt;( </a:t>
            </a:r>
            <a:r>
              <a:rPr lang="en-US" sz="1050" b="1" dirty="0">
                <a:solidFill>
                  <a:srgbClr val="0070C0"/>
                </a:solidFill>
                <a:latin typeface="Consolas" panose="020B0609020204030204" pitchFamily="49" charset="0"/>
                <a:cs typeface="Consolas" panose="020B0609020204030204" pitchFamily="49" charset="0"/>
              </a:rPr>
              <a:t>*</a:t>
            </a:r>
            <a:r>
              <a:rPr lang="en-US" sz="1050" dirty="0" err="1">
                <a:latin typeface="Consolas" panose="020B0609020204030204" pitchFamily="49" charset="0"/>
                <a:cs typeface="Consolas" panose="020B0609020204030204" pitchFamily="49" charset="0"/>
              </a:rPr>
              <a:t>pComp</a:t>
            </a:r>
            <a:r>
              <a:rPr lang="en-US" sz="1050" dirty="0">
                <a:latin typeface="Consolas" panose="020B0609020204030204" pitchFamily="49" charset="0"/>
                <a:cs typeface="Consolas" panose="020B0609020204030204" pitchFamily="49" charset="0"/>
              </a:rPr>
              <a:t> ); }</a:t>
            </a:r>
          </a:p>
          <a:p>
            <a:r>
              <a:rPr lang="en-US" sz="1050" dirty="0">
                <a:latin typeface="Consolas" panose="020B0609020204030204" pitchFamily="49" charset="0"/>
                <a:cs typeface="Consolas" panose="020B0609020204030204" pitchFamily="49" charset="0"/>
              </a:rPr>
              <a:t>        return new </a:t>
            </a:r>
            <a:r>
              <a:rPr lang="en-US" sz="1050" dirty="0" err="1">
                <a:latin typeface="Consolas" panose="020B0609020204030204" pitchFamily="49" charset="0"/>
                <a:cs typeface="Consolas" panose="020B0609020204030204" pitchFamily="49" charset="0"/>
              </a:rPr>
              <a:t>LifecycleProxy</a:t>
            </a:r>
            <a:r>
              <a:rPr lang="en-US" sz="1050" dirty="0">
                <a:latin typeface="Consolas" panose="020B0609020204030204" pitchFamily="49" charset="0"/>
                <a:cs typeface="Consolas" panose="020B0609020204030204" pitchFamily="49" charset="0"/>
              </a:rPr>
              <a:t>(</a:t>
            </a:r>
            <a:r>
              <a:rPr lang="en-US" sz="1050" dirty="0" err="1">
                <a:latin typeface="Consolas" panose="020B0609020204030204" pitchFamily="49" charset="0"/>
                <a:cs typeface="Consolas" panose="020B0609020204030204" pitchFamily="49" charset="0"/>
              </a:rPr>
              <a:t>protoProxy</a:t>
            </a:r>
            <a:r>
              <a:rPr lang="en-US" sz="1050" dirty="0">
                <a:latin typeface="Consolas" panose="020B0609020204030204" pitchFamily="49" charset="0"/>
                <a:cs typeface="Consolas" panose="020B0609020204030204" pitchFamily="49" charset="0"/>
              </a:rPr>
              <a:t>_, </a:t>
            </a:r>
            <a:r>
              <a:rPr lang="en-US" sz="1050" dirty="0" err="1">
                <a:latin typeface="Consolas" panose="020B0609020204030204" pitchFamily="49" charset="0"/>
                <a:cs typeface="Consolas" panose="020B0609020204030204" pitchFamily="49" charset="0"/>
              </a:rPr>
              <a:t>pComp</a:t>
            </a:r>
            <a:r>
              <a:rPr lang="en-US" sz="1050" dirty="0">
                <a:latin typeface="Consolas" panose="020B0609020204030204" pitchFamily="49" charset="0"/>
                <a:cs typeface="Consolas" panose="020B0609020204030204" pitchFamily="49" charset="0"/>
              </a:rPr>
              <a:t>, </a:t>
            </a:r>
            <a:r>
              <a:rPr lang="en-US" sz="1050" dirty="0">
                <a:solidFill>
                  <a:srgbClr val="0070C0"/>
                </a:solidFill>
                <a:latin typeface="Consolas" panose="020B0609020204030204" pitchFamily="49" charset="0"/>
                <a:cs typeface="Consolas" panose="020B0609020204030204" pitchFamily="49" charset="0"/>
              </a:rPr>
              <a:t>&amp;</a:t>
            </a:r>
            <a:r>
              <a:rPr lang="en-US" sz="1050" dirty="0" err="1">
                <a:latin typeface="Consolas" panose="020B0609020204030204" pitchFamily="49" charset="0"/>
                <a:cs typeface="Consolas" panose="020B0609020204030204" pitchFamily="49" charset="0"/>
              </a:rPr>
              <a:t>deleter</a:t>
            </a:r>
            <a:r>
              <a:rPr lang="en-US" sz="1050" dirty="0">
                <a:latin typeface="Consolas" panose="020B0609020204030204" pitchFamily="49" charset="0"/>
                <a:cs typeface="Consolas" panose="020B0609020204030204" pitchFamily="49" charset="0"/>
              </a:rPr>
              <a:t>);</a:t>
            </a:r>
            <a:br>
              <a:rPr lang="en-US" sz="1050" dirty="0">
                <a:latin typeface="Consolas" panose="020B0609020204030204" pitchFamily="49" charset="0"/>
                <a:cs typeface="Consolas" panose="020B0609020204030204" pitchFamily="49" charset="0"/>
              </a:rPr>
            </a:br>
            <a:r>
              <a:rPr lang="en-US" sz="1050" dirty="0">
                <a:latin typeface="Consolas" panose="020B0609020204030204" pitchFamily="49" charset="0"/>
                <a:cs typeface="Consolas" panose="020B0609020204030204" pitchFamily="49" charset="0"/>
              </a:rPr>
              <a:t>    }</a:t>
            </a:r>
            <a:br>
              <a:rPr lang="en-US" sz="1050" dirty="0">
                <a:latin typeface="Consolas" panose="020B0609020204030204" pitchFamily="49" charset="0"/>
                <a:cs typeface="Consolas" panose="020B0609020204030204" pitchFamily="49" charset="0"/>
              </a:rPr>
            </a:br>
            <a:br>
              <a:rPr lang="en-US" sz="1050" dirty="0">
                <a:latin typeface="Consolas" panose="020B0609020204030204" pitchFamily="49" charset="0"/>
                <a:cs typeface="Consolas" panose="020B0609020204030204" pitchFamily="49" charset="0"/>
              </a:rPr>
            </a:br>
            <a:r>
              <a:rPr lang="en-US" sz="1050" dirty="0">
                <a:latin typeface="Consolas" panose="020B0609020204030204" pitchFamily="49" charset="0"/>
                <a:cs typeface="Consolas" panose="020B0609020204030204" pitchFamily="49" charset="0"/>
              </a:rPr>
              <a:t>    </a:t>
            </a:r>
            <a:r>
              <a:rPr lang="en-US" sz="1050" dirty="0">
                <a:solidFill>
                  <a:srgbClr val="0070C0"/>
                </a:solidFill>
                <a:latin typeface="Consolas" panose="020B0609020204030204" pitchFamily="49" charset="0"/>
                <a:cs typeface="Consolas" panose="020B0609020204030204" pitchFamily="49" charset="0"/>
              </a:rPr>
              <a:t>static void</a:t>
            </a:r>
            <a:r>
              <a:rPr lang="en-US" sz="1050" dirty="0">
                <a:latin typeface="Consolas" panose="020B0609020204030204" pitchFamily="49" charset="0"/>
                <a:cs typeface="Consolas" panose="020B0609020204030204" pitchFamily="49" charset="0"/>
              </a:rPr>
              <a:t> </a:t>
            </a:r>
            <a:r>
              <a:rPr lang="en-US" sz="1050" dirty="0" err="1">
                <a:latin typeface="Consolas" panose="020B0609020204030204" pitchFamily="49" charset="0"/>
                <a:cs typeface="Consolas" panose="020B0609020204030204" pitchFamily="49" charset="0"/>
              </a:rPr>
              <a:t>deleter</a:t>
            </a:r>
            <a:r>
              <a:rPr lang="en-US" sz="1050" dirty="0">
                <a:latin typeface="Consolas" panose="020B0609020204030204" pitchFamily="49" charset="0"/>
                <a:cs typeface="Consolas" panose="020B0609020204030204" pitchFamily="49" charset="0"/>
              </a:rPr>
              <a:t>(</a:t>
            </a:r>
            <a:r>
              <a:rPr lang="en-US" sz="1050" dirty="0">
                <a:solidFill>
                  <a:srgbClr val="0070C0"/>
                </a:solidFill>
                <a:latin typeface="Consolas" panose="020B0609020204030204" pitchFamily="49" charset="0"/>
                <a:cs typeface="Consolas" panose="020B0609020204030204" pitchFamily="49" charset="0"/>
              </a:rPr>
              <a:t>void</a:t>
            </a:r>
            <a:r>
              <a:rPr lang="en-US" sz="1050" b="1" dirty="0">
                <a:solidFill>
                  <a:srgbClr val="0070C0"/>
                </a:solidFill>
                <a:latin typeface="Consolas" panose="020B0609020204030204" pitchFamily="49" charset="0"/>
                <a:cs typeface="Consolas" panose="020B0609020204030204" pitchFamily="49" charset="0"/>
              </a:rPr>
              <a:t>*</a:t>
            </a:r>
            <a:r>
              <a:rPr lang="en-US" sz="1050" dirty="0">
                <a:latin typeface="Consolas" panose="020B0609020204030204" pitchFamily="49" charset="0"/>
                <a:cs typeface="Consolas" panose="020B0609020204030204" pitchFamily="49" charset="0"/>
              </a:rPr>
              <a:t> </a:t>
            </a:r>
            <a:r>
              <a:rPr lang="en-US" sz="1050" dirty="0" err="1">
                <a:latin typeface="Consolas" panose="020B0609020204030204" pitchFamily="49" charset="0"/>
                <a:cs typeface="Consolas" panose="020B0609020204030204" pitchFamily="49" charset="0"/>
              </a:rPr>
              <a:t>pObj</a:t>
            </a:r>
            <a:r>
              <a:rPr lang="en-US" sz="1050" dirty="0">
                <a:latin typeface="Consolas" panose="020B0609020204030204" pitchFamily="49" charset="0"/>
                <a:cs typeface="Consolas" panose="020B0609020204030204" pitchFamily="49" charset="0"/>
              </a:rPr>
              <a:t>) { delete </a:t>
            </a:r>
            <a:r>
              <a:rPr lang="en-US" sz="1050" dirty="0" err="1">
                <a:latin typeface="Consolas" panose="020B0609020204030204" pitchFamily="49" charset="0"/>
                <a:cs typeface="Consolas" panose="020B0609020204030204" pitchFamily="49" charset="0"/>
              </a:rPr>
              <a:t>static_cast</a:t>
            </a:r>
            <a:r>
              <a:rPr lang="en-US" sz="1050" dirty="0">
                <a:latin typeface="Consolas" panose="020B0609020204030204" pitchFamily="49" charset="0"/>
                <a:cs typeface="Consolas" panose="020B0609020204030204" pitchFamily="49" charset="0"/>
              </a:rPr>
              <a:t>&lt;</a:t>
            </a:r>
            <a:r>
              <a:rPr lang="en-US" altLang="en-US" sz="1050" b="1" dirty="0" err="1">
                <a:solidFill>
                  <a:srgbClr val="C00000"/>
                </a:solidFill>
                <a:latin typeface="Consolas" panose="020B0609020204030204" pitchFamily="49" charset="0"/>
                <a:cs typeface="Consolas" panose="020B0609020204030204" pitchFamily="49" charset="0"/>
              </a:rPr>
              <a:t>MyGreeterService</a:t>
            </a:r>
            <a:r>
              <a:rPr lang="en-US" sz="1050" b="1" dirty="0">
                <a:solidFill>
                  <a:srgbClr val="0070C0"/>
                </a:solidFill>
                <a:latin typeface="Consolas" panose="020B0609020204030204" pitchFamily="49" charset="0"/>
                <a:cs typeface="Consolas" panose="020B0609020204030204" pitchFamily="49" charset="0"/>
              </a:rPr>
              <a:t>*</a:t>
            </a:r>
            <a:r>
              <a:rPr lang="en-US" sz="1050" dirty="0">
                <a:latin typeface="Consolas" panose="020B0609020204030204" pitchFamily="49" charset="0"/>
                <a:cs typeface="Consolas" panose="020B0609020204030204" pitchFamily="49" charset="0"/>
              </a:rPr>
              <a:t>&gt;(</a:t>
            </a:r>
            <a:r>
              <a:rPr lang="en-US" sz="1050" dirty="0" err="1">
                <a:latin typeface="Consolas" panose="020B0609020204030204" pitchFamily="49" charset="0"/>
                <a:cs typeface="Consolas" panose="020B0609020204030204" pitchFamily="49" charset="0"/>
              </a:rPr>
              <a:t>pObj</a:t>
            </a:r>
            <a:r>
              <a:rPr lang="en-US" sz="1050" dirty="0">
                <a:latin typeface="Consolas" panose="020B0609020204030204" pitchFamily="49" charset="0"/>
                <a:cs typeface="Consolas" panose="020B0609020204030204" pitchFamily="49" charset="0"/>
              </a:rPr>
              <a:t>); }</a:t>
            </a:r>
            <a:br>
              <a:rPr lang="en-US" sz="1050" dirty="0">
                <a:latin typeface="Consolas" panose="020B0609020204030204" pitchFamily="49" charset="0"/>
                <a:cs typeface="Consolas" panose="020B0609020204030204" pitchFamily="49" charset="0"/>
              </a:rPr>
            </a:br>
            <a:r>
              <a:rPr lang="en-US" sz="1050" dirty="0">
                <a:latin typeface="Consolas" panose="020B0609020204030204" pitchFamily="49" charset="0"/>
                <a:cs typeface="Consolas" panose="020B0609020204030204" pitchFamily="49" charset="0"/>
              </a:rPr>
              <a:t>};</a:t>
            </a:r>
          </a:p>
        </p:txBody>
      </p:sp>
      <p:sp>
        <p:nvSpPr>
          <p:cNvPr id="12" name="Curved Left Arrow 11"/>
          <p:cNvSpPr/>
          <p:nvPr/>
        </p:nvSpPr>
        <p:spPr>
          <a:xfrm flipH="1">
            <a:off x="184150" y="2796800"/>
            <a:ext cx="866510" cy="1337914"/>
          </a:xfrm>
          <a:prstGeom prst="curvedLeftArrow">
            <a:avLst>
              <a:gd name="adj1" fmla="val 24881"/>
              <a:gd name="adj2" fmla="val 47498"/>
              <a:gd name="adj3" fmla="val 61449"/>
            </a:avLst>
          </a:prstGeom>
          <a:solidFill>
            <a:schemeClr val="bg2">
              <a:lumMod val="75000"/>
            </a:schemeClr>
          </a:solidFill>
        </p:spPr>
        <p:style>
          <a:lnRef idx="0">
            <a:schemeClr val="dk1"/>
          </a:lnRef>
          <a:fillRef idx="3">
            <a:schemeClr val="dk1"/>
          </a:fillRef>
          <a:effectRef idx="3">
            <a:schemeClr val="dk1"/>
          </a:effectRef>
          <a:fontRef idx="minor">
            <a:schemeClr val="lt1"/>
          </a:fontRef>
        </p:style>
        <p:txBody>
          <a:bodyPr rtlCol="0" anchor="ctr"/>
          <a:lstStyle/>
          <a:p>
            <a:pPr algn="r"/>
            <a:r>
              <a:rPr lang="en-US" sz="1050" dirty="0">
                <a:solidFill>
                  <a:schemeClr val="tx1"/>
                </a:solidFill>
              </a:rPr>
              <a:t>Template</a:t>
            </a:r>
            <a:r>
              <a:rPr lang="en-US" sz="1000" dirty="0">
                <a:solidFill>
                  <a:schemeClr val="tx1"/>
                </a:solidFill>
              </a:rPr>
              <a:t> </a:t>
            </a:r>
            <a:r>
              <a:rPr lang="en-US" sz="1050" dirty="0">
                <a:solidFill>
                  <a:schemeClr val="tx1"/>
                </a:solidFill>
              </a:rPr>
              <a:t>instantiation</a:t>
            </a:r>
            <a:endParaRPr lang="en-US" sz="1000" dirty="0">
              <a:solidFill>
                <a:schemeClr val="tx1"/>
              </a:solidFill>
            </a:endParaRPr>
          </a:p>
          <a:p>
            <a:pPr algn="ctr"/>
            <a:endParaRPr lang="en-US" sz="700" dirty="0">
              <a:solidFill>
                <a:schemeClr val="tx1"/>
              </a:solidFill>
            </a:endParaRPr>
          </a:p>
        </p:txBody>
      </p:sp>
      <p:sp>
        <p:nvSpPr>
          <p:cNvPr id="14" name="Line Callout 2 13"/>
          <p:cNvSpPr/>
          <p:nvPr/>
        </p:nvSpPr>
        <p:spPr>
          <a:xfrm>
            <a:off x="7816850" y="5832657"/>
            <a:ext cx="4108657" cy="580323"/>
          </a:xfrm>
          <a:prstGeom prst="borderCallout2">
            <a:avLst>
              <a:gd name="adj1" fmla="val 2575"/>
              <a:gd name="adj2" fmla="val -385"/>
              <a:gd name="adj3" fmla="val -46879"/>
              <a:gd name="adj4" fmla="val -102942"/>
              <a:gd name="adj5" fmla="val -38575"/>
              <a:gd name="adj6" fmla="val -100710"/>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1600" dirty="0"/>
              <a:t>In this case, </a:t>
            </a:r>
            <a:r>
              <a:rPr lang="en-US" sz="1600" dirty="0" err="1"/>
              <a:t>LifecycleProxy</a:t>
            </a:r>
            <a:r>
              <a:rPr lang="en-US" sz="1600" dirty="0"/>
              <a:t> </a:t>
            </a:r>
            <a:r>
              <a:rPr lang="en-US" sz="1600" dirty="0" err="1"/>
              <a:t>dtor</a:t>
            </a:r>
            <a:r>
              <a:rPr lang="en-US" sz="1600" dirty="0"/>
              <a:t> merely calls delete() to destroy the type-erased component</a:t>
            </a:r>
          </a:p>
        </p:txBody>
      </p:sp>
      <p:sp>
        <p:nvSpPr>
          <p:cNvPr id="15" name="Line Callout 2 14"/>
          <p:cNvSpPr/>
          <p:nvPr/>
        </p:nvSpPr>
        <p:spPr>
          <a:xfrm>
            <a:off x="8718551" y="4668256"/>
            <a:ext cx="3206956" cy="509618"/>
          </a:xfrm>
          <a:prstGeom prst="borderCallout2">
            <a:avLst>
              <a:gd name="adj1" fmla="val 8511"/>
              <a:gd name="adj2" fmla="val 119"/>
              <a:gd name="adj3" fmla="val -127063"/>
              <a:gd name="adj4" fmla="val -118898"/>
              <a:gd name="adj5" fmla="val -118507"/>
              <a:gd name="adj6" fmla="val -117117"/>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1600" dirty="0"/>
              <a:t>A function that can lookup and pass the right </a:t>
            </a:r>
            <a:r>
              <a:rPr lang="en-US" sz="1600" dirty="0" err="1"/>
              <a:t>args</a:t>
            </a:r>
            <a:r>
              <a:rPr lang="en-US" sz="1600" dirty="0"/>
              <a:t> to the constructor</a:t>
            </a:r>
          </a:p>
        </p:txBody>
      </p:sp>
      <p:sp>
        <p:nvSpPr>
          <p:cNvPr id="16" name="Line Callout 2 15"/>
          <p:cNvSpPr/>
          <p:nvPr/>
        </p:nvSpPr>
        <p:spPr>
          <a:xfrm>
            <a:off x="8718551" y="4080922"/>
            <a:ext cx="3206956" cy="536373"/>
          </a:xfrm>
          <a:prstGeom prst="borderCallout2">
            <a:avLst>
              <a:gd name="adj1" fmla="val 28751"/>
              <a:gd name="adj2" fmla="val -277"/>
              <a:gd name="adj3" fmla="val -10911"/>
              <a:gd name="adj4" fmla="val -20360"/>
              <a:gd name="adj5" fmla="val -1962"/>
              <a:gd name="adj6" fmla="val -18381"/>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1600" dirty="0"/>
              <a:t>Imbues the Realizes&lt;&gt; object with knowledge of the component type</a:t>
            </a:r>
          </a:p>
        </p:txBody>
      </p:sp>
      <p:sp>
        <p:nvSpPr>
          <p:cNvPr id="18" name="Line Callout 2 17"/>
          <p:cNvSpPr/>
          <p:nvPr/>
        </p:nvSpPr>
        <p:spPr>
          <a:xfrm>
            <a:off x="8718551" y="5232972"/>
            <a:ext cx="3206956" cy="542535"/>
          </a:xfrm>
          <a:prstGeom prst="borderCallout2">
            <a:avLst>
              <a:gd name="adj1" fmla="val 9584"/>
              <a:gd name="adj2" fmla="val 119"/>
              <a:gd name="adj3" fmla="val -55370"/>
              <a:gd name="adj4" fmla="val -57654"/>
              <a:gd name="adj5" fmla="val -45796"/>
              <a:gd name="adj6" fmla="val -55502"/>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1600" dirty="0"/>
              <a:t>Passes context to make&lt;&gt; function instantiated above</a:t>
            </a:r>
          </a:p>
        </p:txBody>
      </p:sp>
      <p:sp>
        <p:nvSpPr>
          <p:cNvPr id="19" name="Line Callout 2 18"/>
          <p:cNvSpPr/>
          <p:nvPr/>
        </p:nvSpPr>
        <p:spPr>
          <a:xfrm>
            <a:off x="107951" y="4200654"/>
            <a:ext cx="1174750" cy="833281"/>
          </a:xfrm>
          <a:prstGeom prst="borderCallout2">
            <a:avLst>
              <a:gd name="adj1" fmla="val 352"/>
              <a:gd name="adj2" fmla="val 84786"/>
              <a:gd name="adj3" fmla="val -22920"/>
              <a:gd name="adj4" fmla="val 130612"/>
              <a:gd name="adj5" fmla="val -15844"/>
              <a:gd name="adj6" fmla="val 125948"/>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1600" dirty="0"/>
              <a:t>Adds self to </a:t>
            </a:r>
            <a:r>
              <a:rPr lang="en-US" sz="1600" dirty="0" err="1"/>
              <a:t>ComponentRegistery</a:t>
            </a:r>
            <a:endParaRPr lang="en-US" sz="1600" dirty="0"/>
          </a:p>
        </p:txBody>
      </p:sp>
      <p:sp>
        <p:nvSpPr>
          <p:cNvPr id="17" name="Line Callout 2 16"/>
          <p:cNvSpPr/>
          <p:nvPr/>
        </p:nvSpPr>
        <p:spPr>
          <a:xfrm>
            <a:off x="7519349" y="1676360"/>
            <a:ext cx="4199763" cy="536373"/>
          </a:xfrm>
          <a:prstGeom prst="borderCallout2">
            <a:avLst>
              <a:gd name="adj1" fmla="val 75131"/>
              <a:gd name="adj2" fmla="val 66"/>
              <a:gd name="adj3" fmla="val 149539"/>
              <a:gd name="adj4" fmla="val -12637"/>
              <a:gd name="adj5" fmla="val 143446"/>
              <a:gd name="adj6" fmla="val -10156"/>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1600" dirty="0"/>
              <a:t>Defines a hidden (internal linkage) factory object that’s constructed during static initialization</a:t>
            </a:r>
          </a:p>
        </p:txBody>
      </p:sp>
    </p:spTree>
    <p:extLst>
      <p:ext uri="{BB962C8B-B14F-4D97-AF65-F5344CB8AC3E}">
        <p14:creationId xmlns:p14="http://schemas.microsoft.com/office/powerpoint/2010/main" val="24423348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327067" y="131105"/>
            <a:ext cx="5883728" cy="717982"/>
          </a:xfrm>
        </p:spPr>
        <p:txBody>
          <a:bodyPr/>
          <a:lstStyle/>
          <a:p>
            <a:r>
              <a:rPr lang="en-US" dirty="0"/>
              <a:t>The DI Component Factory, Detail</a:t>
            </a:r>
          </a:p>
        </p:txBody>
      </p:sp>
      <p:sp>
        <p:nvSpPr>
          <p:cNvPr id="11" name="Rectangle 4"/>
          <p:cNvSpPr>
            <a:spLocks noChangeArrowheads="1"/>
          </p:cNvSpPr>
          <p:nvPr/>
        </p:nvSpPr>
        <p:spPr bwMode="auto">
          <a:xfrm>
            <a:off x="1057010" y="881463"/>
            <a:ext cx="10684140" cy="3259354"/>
          </a:xfrm>
          <a:prstGeom prst="rect">
            <a:avLst/>
          </a:prstGeom>
          <a:solidFill>
            <a:srgbClr val="F5FFE1"/>
          </a:solid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r>
              <a:rPr lang="en-US" sz="1050" dirty="0">
                <a:solidFill>
                  <a:srgbClr val="0070C0"/>
                </a:solidFill>
                <a:latin typeface="Consolas" panose="020B0609020204030204" pitchFamily="49" charset="0"/>
                <a:cs typeface="Consolas" panose="020B0609020204030204" pitchFamily="49" charset="0"/>
              </a:rPr>
              <a:t>class</a:t>
            </a:r>
            <a:r>
              <a:rPr lang="en-US" sz="1050" b="1" dirty="0">
                <a:latin typeface="Consolas" panose="020B0609020204030204" pitchFamily="49" charset="0"/>
                <a:cs typeface="Consolas" panose="020B0609020204030204" pitchFamily="49" charset="0"/>
              </a:rPr>
              <a:t> </a:t>
            </a:r>
            <a:r>
              <a:rPr lang="en-US" sz="1050" b="1" dirty="0" err="1">
                <a:latin typeface="Consolas" panose="020B0609020204030204" pitchFamily="49" charset="0"/>
                <a:cs typeface="Consolas" panose="020B0609020204030204" pitchFamily="49" charset="0"/>
              </a:rPr>
              <a:t>DiComponentFactory</a:t>
            </a:r>
            <a:r>
              <a:rPr lang="en-US" sz="1050" dirty="0">
                <a:latin typeface="Consolas" panose="020B0609020204030204" pitchFamily="49" charset="0"/>
                <a:cs typeface="Consolas" panose="020B0609020204030204" pitchFamily="49" charset="0"/>
              </a:rPr>
              <a:t>&lt;</a:t>
            </a:r>
            <a:r>
              <a:rPr lang="en-US" altLang="en-US" sz="1050" b="1" dirty="0" err="1">
                <a:solidFill>
                  <a:srgbClr val="C00000"/>
                </a:solidFill>
                <a:latin typeface="Consolas" panose="020B0609020204030204" pitchFamily="49" charset="0"/>
                <a:cs typeface="Consolas" panose="020B0609020204030204" pitchFamily="49" charset="0"/>
              </a:rPr>
              <a:t>MyGreeterService</a:t>
            </a:r>
            <a:r>
              <a:rPr lang="en-US" altLang="en-US" sz="1050" dirty="0">
                <a:latin typeface="Consolas" panose="020B0609020204030204" pitchFamily="49" charset="0"/>
                <a:cs typeface="Consolas" panose="020B0609020204030204" pitchFamily="49" charset="0"/>
              </a:rPr>
              <a:t>&gt; </a:t>
            </a:r>
            <a:r>
              <a:rPr lang="en-US" sz="1050" dirty="0">
                <a:latin typeface="Consolas" panose="020B0609020204030204" pitchFamily="49" charset="0"/>
                <a:cs typeface="Consolas" panose="020B0609020204030204" pitchFamily="49" charset="0"/>
              </a:rPr>
              <a:t>:</a:t>
            </a:r>
            <a:r>
              <a:rPr lang="en-US" sz="1050" dirty="0">
                <a:solidFill>
                  <a:srgbClr val="D4D4D4"/>
                </a:solidFill>
                <a:latin typeface="Consolas" panose="020B0609020204030204" pitchFamily="49" charset="0"/>
              </a:rPr>
              <a:t> </a:t>
            </a:r>
            <a:r>
              <a:rPr lang="en-US" sz="1050" dirty="0">
                <a:solidFill>
                  <a:srgbClr val="0070C0"/>
                </a:solidFill>
                <a:latin typeface="Consolas" panose="020B0609020204030204" pitchFamily="49" charset="0"/>
                <a:cs typeface="Consolas" panose="020B0609020204030204" pitchFamily="49" charset="0"/>
              </a:rPr>
              <a:t>public</a:t>
            </a:r>
            <a:r>
              <a:rPr lang="en-US" sz="1050" dirty="0">
                <a:solidFill>
                  <a:srgbClr val="D4D4D4"/>
                </a:solidFill>
                <a:latin typeface="Consolas" panose="020B0609020204030204" pitchFamily="49" charset="0"/>
              </a:rPr>
              <a:t> </a:t>
            </a:r>
            <a:r>
              <a:rPr lang="en-US" sz="1050" b="1" dirty="0" err="1">
                <a:latin typeface="Consolas" panose="020B0609020204030204" pitchFamily="49" charset="0"/>
                <a:cs typeface="Consolas" panose="020B0609020204030204" pitchFamily="49" charset="0"/>
              </a:rPr>
              <a:t>DiComponentFactoryBase</a:t>
            </a:r>
            <a:r>
              <a:rPr lang="en-US" sz="1050" dirty="0">
                <a:solidFill>
                  <a:srgbClr val="4EC9B0"/>
                </a:solidFill>
                <a:latin typeface="Consolas" panose="020B0609020204030204" pitchFamily="49" charset="0"/>
              </a:rPr>
              <a:t> </a:t>
            </a:r>
            <a:r>
              <a:rPr lang="en-US" sz="1050" dirty="0">
                <a:latin typeface="Consolas" panose="020B0609020204030204" pitchFamily="49" charset="0"/>
                <a:cs typeface="Consolas" panose="020B0609020204030204" pitchFamily="49" charset="0"/>
              </a:rPr>
              <a:t>{ </a:t>
            </a:r>
            <a:r>
              <a:rPr lang="en-US" sz="1050" dirty="0">
                <a:solidFill>
                  <a:srgbClr val="D4D4D4"/>
                </a:solidFill>
                <a:latin typeface="Consolas" panose="020B0609020204030204" pitchFamily="49" charset="0"/>
              </a:rPr>
              <a:t>   </a:t>
            </a:r>
          </a:p>
          <a:p>
            <a:r>
              <a:rPr lang="en-US" sz="1050" dirty="0">
                <a:solidFill>
                  <a:srgbClr val="0070C0"/>
                </a:solidFill>
                <a:latin typeface="Consolas" panose="020B0609020204030204" pitchFamily="49" charset="0"/>
                <a:cs typeface="Consolas" panose="020B0609020204030204" pitchFamily="49" charset="0"/>
              </a:rPr>
              <a:t>public</a:t>
            </a:r>
            <a:r>
              <a:rPr lang="en-US" sz="1050" dirty="0">
                <a:solidFill>
                  <a:srgbClr val="569CD6"/>
                </a:solidFill>
                <a:latin typeface="Consolas" panose="020B0609020204030204" pitchFamily="49" charset="0"/>
              </a:rPr>
              <a:t>:</a:t>
            </a:r>
            <a:endParaRPr lang="en-US" sz="1050" dirty="0">
              <a:solidFill>
                <a:srgbClr val="D4D4D4"/>
              </a:solidFill>
              <a:latin typeface="Consolas" panose="020B0609020204030204" pitchFamily="49" charset="0"/>
            </a:endParaRPr>
          </a:p>
          <a:p>
            <a:r>
              <a:rPr lang="en-US" sz="1050" dirty="0">
                <a:solidFill>
                  <a:srgbClr val="D4D4D4"/>
                </a:solidFill>
                <a:latin typeface="Consolas" panose="020B0609020204030204" pitchFamily="49" charset="0"/>
              </a:rPr>
              <a:t>    </a:t>
            </a:r>
            <a:r>
              <a:rPr lang="en-US" sz="1050" b="1" dirty="0" err="1">
                <a:latin typeface="Consolas" panose="020B0609020204030204" pitchFamily="49" charset="0"/>
                <a:cs typeface="Consolas" panose="020B0609020204030204" pitchFamily="49" charset="0"/>
              </a:rPr>
              <a:t>DiComponentFactory</a:t>
            </a:r>
            <a:r>
              <a:rPr lang="en-US" sz="1050" dirty="0">
                <a:latin typeface="Consolas" panose="020B0609020204030204" pitchFamily="49" charset="0"/>
                <a:cs typeface="Consolas" panose="020B0609020204030204" pitchFamily="49" charset="0"/>
              </a:rPr>
              <a:t>(</a:t>
            </a:r>
            <a:r>
              <a:rPr lang="en-US" sz="1050" dirty="0" err="1">
                <a:solidFill>
                  <a:srgbClr val="0070C0"/>
                </a:solidFill>
                <a:latin typeface="Consolas" panose="020B0609020204030204" pitchFamily="49" charset="0"/>
                <a:cs typeface="Consolas" panose="020B0609020204030204" pitchFamily="49" charset="0"/>
              </a:rPr>
              <a:t>const</a:t>
            </a:r>
            <a:r>
              <a:rPr lang="en-US" sz="1050" dirty="0">
                <a:solidFill>
                  <a:srgbClr val="0070C0"/>
                </a:solidFill>
                <a:latin typeface="Consolas" panose="020B0609020204030204" pitchFamily="49" charset="0"/>
                <a:cs typeface="Consolas" panose="020B0609020204030204" pitchFamily="49" charset="0"/>
              </a:rPr>
              <a:t> </a:t>
            </a:r>
            <a:r>
              <a:rPr lang="en-US" sz="1050" dirty="0">
                <a:latin typeface="Consolas" panose="020B0609020204030204" pitchFamily="49" charset="0"/>
                <a:cs typeface="Consolas" panose="020B0609020204030204" pitchFamily="49" charset="0"/>
              </a:rPr>
              <a:t>char</a:t>
            </a:r>
            <a:r>
              <a:rPr lang="en-US" sz="1050" dirty="0">
                <a:solidFill>
                  <a:srgbClr val="0070C0"/>
                </a:solidFill>
                <a:latin typeface="Consolas" panose="020B0609020204030204" pitchFamily="49" charset="0"/>
                <a:cs typeface="Consolas" panose="020B0609020204030204" pitchFamily="49" charset="0"/>
              </a:rPr>
              <a:t>*</a:t>
            </a:r>
            <a:r>
              <a:rPr lang="en-US" sz="1050" dirty="0">
                <a:solidFill>
                  <a:srgbClr val="D4D4D4"/>
                </a:solidFill>
                <a:latin typeface="Consolas" panose="020B0609020204030204" pitchFamily="49" charset="0"/>
              </a:rPr>
              <a:t> </a:t>
            </a:r>
            <a:r>
              <a:rPr lang="en-US" sz="1050" dirty="0">
                <a:latin typeface="Consolas" panose="020B0609020204030204" pitchFamily="49" charset="0"/>
                <a:cs typeface="Consolas" panose="020B0609020204030204" pitchFamily="49" charset="0"/>
              </a:rPr>
              <a:t>name</a:t>
            </a:r>
            <a:r>
              <a:rPr lang="en-US" sz="1050" dirty="0">
                <a:latin typeface="Consolas" panose="020B0609020204030204" pitchFamily="49" charset="0"/>
              </a:rPr>
              <a:t>,</a:t>
            </a:r>
            <a:r>
              <a:rPr lang="en-US" sz="1050" dirty="0">
                <a:solidFill>
                  <a:srgbClr val="D4D4D4"/>
                </a:solidFill>
                <a:latin typeface="Consolas" panose="020B0609020204030204" pitchFamily="49" charset="0"/>
              </a:rPr>
              <a:t> </a:t>
            </a:r>
            <a:r>
              <a:rPr lang="en-US" sz="1050" dirty="0" err="1">
                <a:solidFill>
                  <a:srgbClr val="0070C0"/>
                </a:solidFill>
                <a:latin typeface="Consolas" panose="020B0609020204030204" pitchFamily="49" charset="0"/>
                <a:cs typeface="Consolas" panose="020B0609020204030204" pitchFamily="49" charset="0"/>
              </a:rPr>
              <a:t>const</a:t>
            </a:r>
            <a:r>
              <a:rPr lang="en-US" sz="1050" dirty="0">
                <a:solidFill>
                  <a:srgbClr val="D4D4D4"/>
                </a:solidFill>
                <a:latin typeface="Consolas" panose="020B0609020204030204" pitchFamily="49" charset="0"/>
              </a:rPr>
              <a:t> </a:t>
            </a:r>
            <a:r>
              <a:rPr lang="en-US" altLang="en-US" sz="1050" b="1" dirty="0">
                <a:latin typeface="Consolas" panose="020B0609020204030204" pitchFamily="49" charset="0"/>
                <a:cs typeface="Consolas" panose="020B0609020204030204" pitchFamily="49" charset="0"/>
              </a:rPr>
              <a:t>Inject</a:t>
            </a:r>
            <a:r>
              <a:rPr lang="en-US" altLang="en-US" sz="1050" dirty="0">
                <a:latin typeface="Consolas" panose="020B0609020204030204" pitchFamily="49" charset="0"/>
                <a:cs typeface="Consolas" panose="020B0609020204030204" pitchFamily="49" charset="0"/>
              </a:rPr>
              <a:t>&lt;</a:t>
            </a:r>
            <a:r>
              <a:rPr lang="en-US" altLang="en-US" sz="1050" b="1" dirty="0" err="1">
                <a:solidFill>
                  <a:schemeClr val="accent5">
                    <a:lumMod val="75000"/>
                  </a:schemeClr>
                </a:solidFill>
                <a:latin typeface="Consolas" panose="020B0609020204030204" pitchFamily="49" charset="0"/>
                <a:cs typeface="Consolas" panose="020B0609020204030204" pitchFamily="49" charset="0"/>
              </a:rPr>
              <a:t>sds</a:t>
            </a:r>
            <a:r>
              <a:rPr lang="en-US" altLang="en-US" sz="1050" b="1" dirty="0">
                <a:solidFill>
                  <a:schemeClr val="accent5">
                    <a:lumMod val="75000"/>
                  </a:schemeClr>
                </a:solidFill>
                <a:latin typeface="Consolas" panose="020B0609020204030204" pitchFamily="49" charset="0"/>
                <a:cs typeface="Consolas" panose="020B0609020204030204" pitchFamily="49" charset="0"/>
              </a:rPr>
              <a:t>::log::</a:t>
            </a:r>
            <a:r>
              <a:rPr lang="en-US" altLang="en-US" sz="1050" b="1" dirty="0" err="1">
                <a:solidFill>
                  <a:schemeClr val="accent5">
                    <a:lumMod val="75000"/>
                  </a:schemeClr>
                </a:solidFill>
                <a:latin typeface="Consolas" panose="020B0609020204030204" pitchFamily="49" charset="0"/>
                <a:cs typeface="Consolas" panose="020B0609020204030204" pitchFamily="49" charset="0"/>
              </a:rPr>
              <a:t>ILogger</a:t>
            </a:r>
            <a:r>
              <a:rPr lang="en-US" altLang="en-US" sz="1050" dirty="0">
                <a:latin typeface="Consolas" panose="020B0609020204030204" pitchFamily="49" charset="0"/>
                <a:cs typeface="Consolas" panose="020B0609020204030204" pitchFamily="49" charset="0"/>
              </a:rPr>
              <a:t>, </a:t>
            </a:r>
            <a:r>
              <a:rPr lang="en-US" altLang="en-US" sz="1050" b="1" dirty="0" err="1">
                <a:solidFill>
                  <a:schemeClr val="accent5">
                    <a:lumMod val="75000"/>
                  </a:schemeClr>
                </a:solidFill>
                <a:latin typeface="Consolas" panose="020B0609020204030204" pitchFamily="49" charset="0"/>
                <a:cs typeface="Consolas" panose="020B0609020204030204" pitchFamily="49" charset="0"/>
              </a:rPr>
              <a:t>sds</a:t>
            </a:r>
            <a:r>
              <a:rPr lang="en-US" altLang="en-US" sz="1050" b="1" dirty="0">
                <a:solidFill>
                  <a:schemeClr val="accent5">
                    <a:lumMod val="75000"/>
                  </a:schemeClr>
                </a:solidFill>
                <a:latin typeface="Consolas" panose="020B0609020204030204" pitchFamily="49" charset="0"/>
                <a:cs typeface="Consolas" panose="020B0609020204030204" pitchFamily="49" charset="0"/>
              </a:rPr>
              <a:t>::config::</a:t>
            </a:r>
            <a:r>
              <a:rPr lang="en-US" altLang="en-US" sz="1050" b="1" dirty="0" err="1">
                <a:solidFill>
                  <a:schemeClr val="accent5">
                    <a:lumMod val="75000"/>
                  </a:schemeClr>
                </a:solidFill>
                <a:latin typeface="Consolas" panose="020B0609020204030204" pitchFamily="49" charset="0"/>
                <a:cs typeface="Consolas" panose="020B0609020204030204" pitchFamily="49" charset="0"/>
              </a:rPr>
              <a:t>IConfig</a:t>
            </a:r>
            <a:r>
              <a:rPr lang="en-US" altLang="en-US" sz="1050" dirty="0">
                <a:latin typeface="Consolas" panose="020B0609020204030204" pitchFamily="49" charset="0"/>
                <a:cs typeface="Consolas" panose="020B0609020204030204" pitchFamily="49" charset="0"/>
              </a:rPr>
              <a:t>&gt;</a:t>
            </a:r>
            <a:r>
              <a:rPr lang="en-US" sz="1050" dirty="0">
                <a:solidFill>
                  <a:srgbClr val="0070C0"/>
                </a:solidFill>
                <a:latin typeface="Consolas" panose="020B0609020204030204" pitchFamily="49" charset="0"/>
                <a:cs typeface="Consolas" panose="020B0609020204030204" pitchFamily="49" charset="0"/>
              </a:rPr>
              <a:t>&amp;</a:t>
            </a:r>
            <a:r>
              <a:rPr lang="en-US" sz="1050" dirty="0">
                <a:solidFill>
                  <a:srgbClr val="D4D4D4"/>
                </a:solidFill>
                <a:latin typeface="Consolas" panose="020B0609020204030204" pitchFamily="49" charset="0"/>
              </a:rPr>
              <a:t> </a:t>
            </a:r>
            <a:r>
              <a:rPr lang="en-US" sz="1050" dirty="0" err="1">
                <a:latin typeface="Consolas" panose="020B0609020204030204" pitchFamily="49" charset="0"/>
                <a:cs typeface="Consolas" panose="020B0609020204030204" pitchFamily="49" charset="0"/>
              </a:rPr>
              <a:t>injectSpec</a:t>
            </a:r>
            <a:r>
              <a:rPr lang="en-US" sz="1050" dirty="0">
                <a:latin typeface="Consolas" panose="020B0609020204030204" pitchFamily="49" charset="0"/>
              </a:rPr>
              <a:t>,</a:t>
            </a:r>
            <a:r>
              <a:rPr lang="en-US" sz="1050" dirty="0">
                <a:solidFill>
                  <a:srgbClr val="D4D4D4"/>
                </a:solidFill>
                <a:latin typeface="Consolas" panose="020B0609020204030204" pitchFamily="49" charset="0"/>
              </a:rPr>
              <a:t> </a:t>
            </a:r>
            <a:r>
              <a:rPr lang="en-US" sz="1050" dirty="0" err="1">
                <a:solidFill>
                  <a:srgbClr val="0070C0"/>
                </a:solidFill>
                <a:latin typeface="Consolas" panose="020B0609020204030204" pitchFamily="49" charset="0"/>
                <a:cs typeface="Consolas" panose="020B0609020204030204" pitchFamily="49" charset="0"/>
              </a:rPr>
              <a:t>const</a:t>
            </a:r>
            <a:r>
              <a:rPr lang="en-US" sz="1050" dirty="0">
                <a:solidFill>
                  <a:srgbClr val="D4D4D4"/>
                </a:solidFill>
                <a:latin typeface="Consolas" panose="020B0609020204030204" pitchFamily="49" charset="0"/>
              </a:rPr>
              <a:t> </a:t>
            </a:r>
            <a:r>
              <a:rPr lang="en-US" altLang="en-US" sz="1050" b="1" dirty="0">
                <a:latin typeface="Consolas" panose="020B0609020204030204" pitchFamily="49" charset="0"/>
                <a:cs typeface="Consolas" panose="020B0609020204030204" pitchFamily="49" charset="0"/>
              </a:rPr>
              <a:t>Realizes&lt;</a:t>
            </a:r>
            <a:r>
              <a:rPr lang="en-US" altLang="en-US" sz="1050" b="1" dirty="0" err="1">
                <a:solidFill>
                  <a:schemeClr val="accent4">
                    <a:lumMod val="60000"/>
                    <a:lumOff val="40000"/>
                  </a:schemeClr>
                </a:solidFill>
                <a:latin typeface="Consolas" panose="020B0609020204030204" pitchFamily="49" charset="0"/>
                <a:cs typeface="Consolas" panose="020B0609020204030204" pitchFamily="49" charset="0"/>
              </a:rPr>
              <a:t>IGreeter</a:t>
            </a:r>
            <a:r>
              <a:rPr lang="en-US" altLang="en-US" sz="1050" dirty="0">
                <a:latin typeface="Consolas" panose="020B0609020204030204" pitchFamily="49" charset="0"/>
                <a:cs typeface="Consolas" panose="020B0609020204030204" pitchFamily="49" charset="0"/>
              </a:rPr>
              <a:t>&gt;</a:t>
            </a:r>
            <a:r>
              <a:rPr lang="en-US" sz="1050" dirty="0">
                <a:solidFill>
                  <a:srgbClr val="0070C0"/>
                </a:solidFill>
                <a:latin typeface="Consolas" panose="020B0609020204030204" pitchFamily="49" charset="0"/>
                <a:cs typeface="Consolas" panose="020B0609020204030204" pitchFamily="49" charset="0"/>
              </a:rPr>
              <a:t>&amp;</a:t>
            </a:r>
            <a:r>
              <a:rPr lang="en-US" sz="1050" dirty="0">
                <a:solidFill>
                  <a:srgbClr val="D4D4D4"/>
                </a:solidFill>
                <a:latin typeface="Consolas" panose="020B0609020204030204" pitchFamily="49" charset="0"/>
              </a:rPr>
              <a:t> </a:t>
            </a:r>
            <a:r>
              <a:rPr lang="en-US" sz="1050" dirty="0" err="1">
                <a:latin typeface="Consolas" panose="020B0609020204030204" pitchFamily="49" charset="0"/>
                <a:cs typeface="Consolas" panose="020B0609020204030204" pitchFamily="49" charset="0"/>
              </a:rPr>
              <a:t>svcSpec</a:t>
            </a:r>
            <a:r>
              <a:rPr lang="en-US" sz="1050" dirty="0">
                <a:latin typeface="Consolas" panose="020B0609020204030204" pitchFamily="49" charset="0"/>
                <a:cs typeface="Consolas" panose="020B0609020204030204" pitchFamily="49" charset="0"/>
              </a:rPr>
              <a:t>)</a:t>
            </a:r>
            <a:r>
              <a:rPr lang="en-US" sz="1050" dirty="0">
                <a:solidFill>
                  <a:srgbClr val="D4D4D4"/>
                </a:solidFill>
                <a:latin typeface="Consolas" panose="020B0609020204030204" pitchFamily="49" charset="0"/>
              </a:rPr>
              <a:t> </a:t>
            </a:r>
          </a:p>
          <a:p>
            <a:r>
              <a:rPr lang="en-US" sz="1050" dirty="0">
                <a:solidFill>
                  <a:srgbClr val="D4D4D4"/>
                </a:solidFill>
                <a:latin typeface="Consolas" panose="020B0609020204030204" pitchFamily="49" charset="0"/>
              </a:rPr>
              <a:t>    </a:t>
            </a:r>
            <a:r>
              <a:rPr lang="en-US" sz="1050" dirty="0">
                <a:latin typeface="Consolas" panose="020B0609020204030204" pitchFamily="49" charset="0"/>
                <a:cs typeface="Consolas" panose="020B0609020204030204" pitchFamily="49" charset="0"/>
              </a:rPr>
              <a:t> : </a:t>
            </a:r>
            <a:r>
              <a:rPr lang="en-US" sz="1050" b="1" dirty="0" err="1">
                <a:latin typeface="Consolas" panose="020B0609020204030204" pitchFamily="49" charset="0"/>
                <a:cs typeface="Consolas" panose="020B0609020204030204" pitchFamily="49" charset="0"/>
              </a:rPr>
              <a:t>DiComponentFactoryBase</a:t>
            </a:r>
            <a:r>
              <a:rPr lang="en-US" sz="1050" dirty="0">
                <a:latin typeface="Consolas" panose="020B0609020204030204" pitchFamily="49" charset="0"/>
                <a:cs typeface="Consolas" panose="020B0609020204030204" pitchFamily="49" charset="0"/>
              </a:rPr>
              <a:t>(name, </a:t>
            </a:r>
            <a:r>
              <a:rPr lang="en-US" sz="1050" dirty="0">
                <a:solidFill>
                  <a:srgbClr val="0070C0"/>
                </a:solidFill>
                <a:latin typeface="Consolas" panose="020B0609020204030204" pitchFamily="49" charset="0"/>
                <a:cs typeface="Consolas" panose="020B0609020204030204" pitchFamily="49" charset="0"/>
              </a:rPr>
              <a:t>&amp;</a:t>
            </a:r>
            <a:r>
              <a:rPr lang="en-US" sz="1050" dirty="0" err="1">
                <a:latin typeface="Consolas" panose="020B0609020204030204" pitchFamily="49" charset="0"/>
                <a:cs typeface="Consolas" panose="020B0609020204030204" pitchFamily="49" charset="0"/>
              </a:rPr>
              <a:t>injectSpec.make</a:t>
            </a:r>
            <a:r>
              <a:rPr lang="en-US" sz="1050" dirty="0">
                <a:latin typeface="Consolas" panose="020B0609020204030204" pitchFamily="49" charset="0"/>
                <a:cs typeface="Consolas" panose="020B0609020204030204" pitchFamily="49" charset="0"/>
              </a:rPr>
              <a:t>&lt;</a:t>
            </a:r>
            <a:r>
              <a:rPr lang="en-US" altLang="en-US" sz="1050" b="1" dirty="0" err="1">
                <a:solidFill>
                  <a:srgbClr val="C00000"/>
                </a:solidFill>
                <a:latin typeface="Consolas" panose="020B0609020204030204" pitchFamily="49" charset="0"/>
                <a:cs typeface="Consolas" panose="020B0609020204030204" pitchFamily="49" charset="0"/>
              </a:rPr>
              <a:t>MyGreeterService</a:t>
            </a:r>
            <a:r>
              <a:rPr lang="en-US" sz="1050" dirty="0">
                <a:latin typeface="Consolas" panose="020B0609020204030204" pitchFamily="49" charset="0"/>
                <a:cs typeface="Consolas" panose="020B0609020204030204" pitchFamily="49" charset="0"/>
              </a:rPr>
              <a:t>&gt;, </a:t>
            </a:r>
            <a:r>
              <a:rPr lang="en-US" sz="1050" dirty="0" err="1">
                <a:latin typeface="Consolas" panose="020B0609020204030204" pitchFamily="49" charset="0"/>
                <a:cs typeface="Consolas" panose="020B0609020204030204" pitchFamily="49" charset="0"/>
              </a:rPr>
              <a:t>injectSpec</a:t>
            </a:r>
            <a:r>
              <a:rPr lang="en-US" sz="1050" dirty="0">
                <a:latin typeface="Consolas" panose="020B0609020204030204" pitchFamily="49" charset="0"/>
                <a:cs typeface="Consolas" panose="020B0609020204030204" pitchFamily="49" charset="0"/>
              </a:rPr>
              <a:t>,</a:t>
            </a:r>
            <a:r>
              <a:rPr lang="en-US" sz="1050" dirty="0">
                <a:solidFill>
                  <a:srgbClr val="D4D4D4"/>
                </a:solidFill>
                <a:latin typeface="Consolas" panose="020B0609020204030204" pitchFamily="49" charset="0"/>
              </a:rPr>
              <a:t> </a:t>
            </a:r>
            <a:r>
              <a:rPr lang="en-US" sz="1050" dirty="0" err="1">
                <a:latin typeface="Consolas" panose="020B0609020204030204" pitchFamily="49" charset="0"/>
                <a:cs typeface="Consolas" panose="020B0609020204030204" pitchFamily="49" charset="0"/>
              </a:rPr>
              <a:t>svcSpec.target</a:t>
            </a:r>
            <a:r>
              <a:rPr lang="en-US" sz="1050" dirty="0">
                <a:latin typeface="Consolas" panose="020B0609020204030204" pitchFamily="49" charset="0"/>
                <a:cs typeface="Consolas" panose="020B0609020204030204" pitchFamily="49" charset="0"/>
              </a:rPr>
              <a:t>&lt;</a:t>
            </a:r>
            <a:r>
              <a:rPr lang="en-US" altLang="en-US" sz="1050" b="1" dirty="0" err="1">
                <a:solidFill>
                  <a:srgbClr val="C00000"/>
                </a:solidFill>
                <a:latin typeface="Consolas" panose="020B0609020204030204" pitchFamily="49" charset="0"/>
                <a:cs typeface="Consolas" panose="020B0609020204030204" pitchFamily="49" charset="0"/>
              </a:rPr>
              <a:t>MyGreeterService</a:t>
            </a:r>
            <a:r>
              <a:rPr lang="en-US" sz="1050" dirty="0">
                <a:latin typeface="Consolas" panose="020B0609020204030204" pitchFamily="49" charset="0"/>
                <a:cs typeface="Consolas" panose="020B0609020204030204" pitchFamily="49" charset="0"/>
              </a:rPr>
              <a:t>&gt;()) {</a:t>
            </a:r>
          </a:p>
          <a:p>
            <a:r>
              <a:rPr lang="en-US" sz="1050" dirty="0">
                <a:solidFill>
                  <a:srgbClr val="D4D4D4"/>
                </a:solidFill>
                <a:latin typeface="Consolas" panose="020B0609020204030204" pitchFamily="49" charset="0"/>
              </a:rPr>
              <a:t>        </a:t>
            </a:r>
            <a:r>
              <a:rPr lang="en-US" sz="1050" dirty="0">
                <a:latin typeface="Consolas" panose="020B0609020204030204" pitchFamily="49" charset="0"/>
                <a:cs typeface="Consolas" panose="020B0609020204030204" pitchFamily="49" charset="0"/>
              </a:rPr>
              <a:t> </a:t>
            </a:r>
            <a:r>
              <a:rPr lang="en-US" sz="1050" dirty="0" err="1">
                <a:latin typeface="Consolas" panose="020B0609020204030204" pitchFamily="49" charset="0"/>
                <a:cs typeface="Consolas" panose="020B0609020204030204" pitchFamily="49" charset="0"/>
              </a:rPr>
              <a:t>injectSpec.addTo</a:t>
            </a:r>
            <a:r>
              <a:rPr lang="en-US" sz="1050" dirty="0">
                <a:latin typeface="Consolas" panose="020B0609020204030204" pitchFamily="49" charset="0"/>
                <a:cs typeface="Consolas" panose="020B0609020204030204" pitchFamily="49" charset="0"/>
              </a:rPr>
              <a:t>(*</a:t>
            </a:r>
            <a:r>
              <a:rPr lang="en-US" sz="1050" dirty="0">
                <a:solidFill>
                  <a:srgbClr val="0070C0"/>
                </a:solidFill>
                <a:latin typeface="Consolas" panose="020B0609020204030204" pitchFamily="49" charset="0"/>
                <a:cs typeface="Consolas" panose="020B0609020204030204" pitchFamily="49" charset="0"/>
              </a:rPr>
              <a:t>this</a:t>
            </a:r>
            <a:r>
              <a:rPr lang="en-US" sz="1050" dirty="0">
                <a:latin typeface="Consolas" panose="020B0609020204030204" pitchFamily="49" charset="0"/>
                <a:cs typeface="Consolas" panose="020B0609020204030204" pitchFamily="49" charset="0"/>
              </a:rPr>
              <a:t>);</a:t>
            </a:r>
            <a:br>
              <a:rPr lang="en-US" sz="1050" dirty="0">
                <a:latin typeface="Consolas" panose="020B0609020204030204" pitchFamily="49" charset="0"/>
                <a:cs typeface="Consolas" panose="020B0609020204030204" pitchFamily="49" charset="0"/>
              </a:rPr>
            </a:br>
            <a:r>
              <a:rPr lang="en-US" sz="1050" dirty="0">
                <a:solidFill>
                  <a:srgbClr val="D4D4D4"/>
                </a:solidFill>
                <a:latin typeface="Consolas" panose="020B0609020204030204" pitchFamily="49" charset="0"/>
              </a:rPr>
              <a:t>   </a:t>
            </a:r>
            <a:r>
              <a:rPr lang="en-US" sz="1050" dirty="0">
                <a:latin typeface="Consolas" panose="020B0609020204030204" pitchFamily="49" charset="0"/>
                <a:cs typeface="Consolas" panose="020B0609020204030204" pitchFamily="49" charset="0"/>
              </a:rPr>
              <a:t> }</a:t>
            </a:r>
            <a:br>
              <a:rPr lang="en-US" sz="1050" dirty="0">
                <a:latin typeface="Consolas" panose="020B0609020204030204" pitchFamily="49" charset="0"/>
                <a:cs typeface="Consolas" panose="020B0609020204030204" pitchFamily="49" charset="0"/>
              </a:rPr>
            </a:br>
            <a:br>
              <a:rPr lang="en-US" sz="1050" dirty="0">
                <a:latin typeface="Consolas" panose="020B0609020204030204" pitchFamily="49" charset="0"/>
                <a:cs typeface="Consolas" panose="020B0609020204030204" pitchFamily="49" charset="0"/>
              </a:rPr>
            </a:br>
            <a:r>
              <a:rPr lang="en-US" sz="1050" dirty="0">
                <a:solidFill>
                  <a:srgbClr val="D4D4D4"/>
                </a:solidFill>
                <a:latin typeface="Consolas" panose="020B0609020204030204" pitchFamily="49" charset="0"/>
              </a:rPr>
              <a:t>    </a:t>
            </a:r>
            <a:r>
              <a:rPr lang="en-US" sz="1050" dirty="0" err="1">
                <a:latin typeface="Consolas" panose="020B0609020204030204" pitchFamily="49" charset="0"/>
                <a:cs typeface="Consolas" panose="020B0609020204030204" pitchFamily="49" charset="0"/>
              </a:rPr>
              <a:t>IComponent</a:t>
            </a:r>
            <a:r>
              <a:rPr lang="en-US" sz="1050" b="1" dirty="0">
                <a:solidFill>
                  <a:srgbClr val="0070C0"/>
                </a:solidFill>
                <a:latin typeface="Consolas" panose="020B0609020204030204" pitchFamily="49" charset="0"/>
                <a:cs typeface="Consolas" panose="020B0609020204030204" pitchFamily="49" charset="0"/>
              </a:rPr>
              <a:t>*</a:t>
            </a:r>
            <a:r>
              <a:rPr lang="en-US" sz="1050" dirty="0">
                <a:solidFill>
                  <a:srgbClr val="D4D4D4"/>
                </a:solidFill>
                <a:latin typeface="Consolas" panose="020B0609020204030204" pitchFamily="49" charset="0"/>
              </a:rPr>
              <a:t> </a:t>
            </a:r>
            <a:r>
              <a:rPr lang="en-US" sz="1050" dirty="0" err="1">
                <a:latin typeface="Consolas" panose="020B0609020204030204" pitchFamily="49" charset="0"/>
                <a:cs typeface="Consolas" panose="020B0609020204030204" pitchFamily="49" charset="0"/>
              </a:rPr>
              <a:t>createComponent</a:t>
            </a:r>
            <a:r>
              <a:rPr lang="en-US" sz="1050" dirty="0">
                <a:latin typeface="Consolas" panose="020B0609020204030204" pitchFamily="49" charset="0"/>
                <a:cs typeface="Consolas" panose="020B0609020204030204" pitchFamily="49" charset="0"/>
              </a:rPr>
              <a:t>(Context</a:t>
            </a:r>
            <a:r>
              <a:rPr lang="en-US" sz="1050" dirty="0">
                <a:solidFill>
                  <a:srgbClr val="0070C0"/>
                </a:solidFill>
                <a:latin typeface="Consolas" panose="020B0609020204030204" pitchFamily="49" charset="0"/>
                <a:cs typeface="Consolas" panose="020B0609020204030204" pitchFamily="49" charset="0"/>
              </a:rPr>
              <a:t>&amp;</a:t>
            </a:r>
            <a:r>
              <a:rPr lang="en-US" sz="1050" dirty="0">
                <a:latin typeface="Consolas" panose="020B0609020204030204" pitchFamily="49" charset="0"/>
                <a:cs typeface="Consolas" panose="020B0609020204030204" pitchFamily="49" charset="0"/>
              </a:rPr>
              <a:t> </a:t>
            </a:r>
            <a:r>
              <a:rPr lang="en-US" sz="1050" dirty="0" err="1">
                <a:latin typeface="Consolas" panose="020B0609020204030204" pitchFamily="49" charset="0"/>
                <a:cs typeface="Consolas" panose="020B0609020204030204" pitchFamily="49" charset="0"/>
              </a:rPr>
              <a:t>ctx</a:t>
            </a:r>
            <a:r>
              <a:rPr lang="en-US" sz="1050" dirty="0">
                <a:latin typeface="Consolas" panose="020B0609020204030204" pitchFamily="49" charset="0"/>
                <a:cs typeface="Consolas" panose="020B0609020204030204" pitchFamily="49" charset="0"/>
              </a:rPr>
              <a:t>, Any</a:t>
            </a:r>
            <a:r>
              <a:rPr lang="en-US" sz="1050" dirty="0">
                <a:solidFill>
                  <a:srgbClr val="0070C0"/>
                </a:solidFill>
                <a:latin typeface="Consolas" panose="020B0609020204030204" pitchFamily="49" charset="0"/>
                <a:cs typeface="Consolas" panose="020B0609020204030204" pitchFamily="49" charset="0"/>
              </a:rPr>
              <a:t>*</a:t>
            </a:r>
            <a:r>
              <a:rPr lang="en-US" sz="1050" dirty="0">
                <a:latin typeface="Consolas" panose="020B0609020204030204" pitchFamily="49" charset="0"/>
                <a:cs typeface="Consolas" panose="020B0609020204030204" pitchFamily="49" charset="0"/>
              </a:rPr>
              <a:t> </a:t>
            </a:r>
            <a:r>
              <a:rPr lang="en-US" sz="1050" dirty="0" err="1">
                <a:latin typeface="Consolas" panose="020B0609020204030204" pitchFamily="49" charset="0"/>
                <a:cs typeface="Consolas" panose="020B0609020204030204" pitchFamily="49" charset="0"/>
              </a:rPr>
              <a:t>pComponentOut</a:t>
            </a:r>
            <a:r>
              <a:rPr lang="en-US" sz="1050" dirty="0">
                <a:latin typeface="Consolas" panose="020B0609020204030204" pitchFamily="49" charset="0"/>
                <a:cs typeface="Consolas" panose="020B0609020204030204" pitchFamily="49" charset="0"/>
              </a:rPr>
              <a:t>) </a:t>
            </a:r>
            <a:r>
              <a:rPr lang="en-US" sz="1050" dirty="0">
                <a:solidFill>
                  <a:srgbClr val="0070C0"/>
                </a:solidFill>
                <a:latin typeface="Consolas" panose="020B0609020204030204" pitchFamily="49" charset="0"/>
                <a:cs typeface="Consolas" panose="020B0609020204030204" pitchFamily="49" charset="0"/>
              </a:rPr>
              <a:t>override</a:t>
            </a:r>
            <a:r>
              <a:rPr lang="en-US" sz="1050" dirty="0">
                <a:latin typeface="Consolas" panose="020B0609020204030204" pitchFamily="49" charset="0"/>
                <a:cs typeface="Consolas" panose="020B0609020204030204" pitchFamily="49" charset="0"/>
              </a:rPr>
              <a:t> {</a:t>
            </a:r>
          </a:p>
          <a:p>
            <a:r>
              <a:rPr lang="en-US" sz="1050" dirty="0">
                <a:latin typeface="Consolas" panose="020B0609020204030204" pitchFamily="49" charset="0"/>
                <a:cs typeface="Consolas" panose="020B0609020204030204" pitchFamily="49" charset="0"/>
              </a:rPr>
              <a:t>        </a:t>
            </a:r>
            <a:r>
              <a:rPr lang="en-US" altLang="en-US" sz="1050" b="1" dirty="0" err="1">
                <a:solidFill>
                  <a:srgbClr val="C00000"/>
                </a:solidFill>
                <a:latin typeface="Consolas" panose="020B0609020204030204" pitchFamily="49" charset="0"/>
                <a:cs typeface="Consolas" panose="020B0609020204030204" pitchFamily="49" charset="0"/>
              </a:rPr>
              <a:t>MyGreeterService</a:t>
            </a:r>
            <a:r>
              <a:rPr lang="en-US" sz="1050" b="1" dirty="0">
                <a:solidFill>
                  <a:srgbClr val="0070C0"/>
                </a:solidFill>
                <a:latin typeface="Consolas" panose="020B0609020204030204" pitchFamily="49" charset="0"/>
                <a:cs typeface="Consolas" panose="020B0609020204030204" pitchFamily="49" charset="0"/>
              </a:rPr>
              <a:t>*</a:t>
            </a:r>
            <a:r>
              <a:rPr lang="en-US" sz="1050" dirty="0">
                <a:latin typeface="Consolas" panose="020B0609020204030204" pitchFamily="49" charset="0"/>
                <a:cs typeface="Consolas" panose="020B0609020204030204" pitchFamily="49" charset="0"/>
              </a:rPr>
              <a:t> </a:t>
            </a:r>
            <a:r>
              <a:rPr lang="en-US" sz="1050" dirty="0" err="1">
                <a:latin typeface="Consolas" panose="020B0609020204030204" pitchFamily="49" charset="0"/>
                <a:cs typeface="Consolas" panose="020B0609020204030204" pitchFamily="49" charset="0"/>
              </a:rPr>
              <a:t>pComp</a:t>
            </a:r>
            <a:r>
              <a:rPr lang="en-US" sz="1050" dirty="0">
                <a:latin typeface="Consolas" panose="020B0609020204030204" pitchFamily="49" charset="0"/>
                <a:cs typeface="Consolas" panose="020B0609020204030204" pitchFamily="49" charset="0"/>
              </a:rPr>
              <a:t> = </a:t>
            </a:r>
            <a:r>
              <a:rPr lang="en-US" sz="1050" dirty="0" err="1">
                <a:latin typeface="Consolas" panose="020B0609020204030204" pitchFamily="49" charset="0"/>
                <a:cs typeface="Consolas" panose="020B0609020204030204" pitchFamily="49" charset="0"/>
              </a:rPr>
              <a:t>static_cast</a:t>
            </a:r>
            <a:r>
              <a:rPr lang="en-US" sz="1050" dirty="0">
                <a:latin typeface="Consolas" panose="020B0609020204030204" pitchFamily="49" charset="0"/>
                <a:cs typeface="Consolas" panose="020B0609020204030204" pitchFamily="49" charset="0"/>
              </a:rPr>
              <a:t>&lt;</a:t>
            </a:r>
            <a:r>
              <a:rPr lang="en-US" altLang="en-US" sz="1050" b="1" dirty="0" err="1">
                <a:solidFill>
                  <a:srgbClr val="C00000"/>
                </a:solidFill>
                <a:latin typeface="Consolas" panose="020B0609020204030204" pitchFamily="49" charset="0"/>
                <a:cs typeface="Consolas" panose="020B0609020204030204" pitchFamily="49" charset="0"/>
              </a:rPr>
              <a:t>MyGreeterService</a:t>
            </a:r>
            <a:r>
              <a:rPr lang="en-US" sz="1050" b="1" dirty="0">
                <a:solidFill>
                  <a:srgbClr val="0070C0"/>
                </a:solidFill>
                <a:latin typeface="Consolas" panose="020B0609020204030204" pitchFamily="49" charset="0"/>
                <a:cs typeface="Consolas" panose="020B0609020204030204" pitchFamily="49" charset="0"/>
              </a:rPr>
              <a:t>*</a:t>
            </a:r>
            <a:r>
              <a:rPr lang="en-US" sz="1050" dirty="0">
                <a:latin typeface="Consolas" panose="020B0609020204030204" pitchFamily="49" charset="0"/>
                <a:cs typeface="Consolas" panose="020B0609020204030204" pitchFamily="49" charset="0"/>
              </a:rPr>
              <a:t>&gt;( </a:t>
            </a:r>
            <a:r>
              <a:rPr lang="en-US" sz="1050" dirty="0" err="1">
                <a:latin typeface="Consolas" panose="020B0609020204030204" pitchFamily="49" charset="0"/>
                <a:cs typeface="Consolas" panose="020B0609020204030204" pitchFamily="49" charset="0"/>
              </a:rPr>
              <a:t>createComponentImpl</a:t>
            </a:r>
            <a:r>
              <a:rPr lang="en-US" sz="1050" dirty="0">
                <a:latin typeface="Consolas" panose="020B0609020204030204" pitchFamily="49" charset="0"/>
                <a:cs typeface="Consolas" panose="020B0609020204030204" pitchFamily="49" charset="0"/>
              </a:rPr>
              <a:t>(</a:t>
            </a:r>
            <a:r>
              <a:rPr lang="en-US" sz="1050" dirty="0" err="1">
                <a:latin typeface="Consolas" panose="020B0609020204030204" pitchFamily="49" charset="0"/>
                <a:cs typeface="Consolas" panose="020B0609020204030204" pitchFamily="49" charset="0"/>
              </a:rPr>
              <a:t>ctx</a:t>
            </a:r>
            <a:r>
              <a:rPr lang="en-US" sz="1050" dirty="0">
                <a:latin typeface="Consolas" panose="020B0609020204030204" pitchFamily="49" charset="0"/>
                <a:cs typeface="Consolas" panose="020B0609020204030204" pitchFamily="49" charset="0"/>
              </a:rPr>
              <a:t>, &amp;</a:t>
            </a:r>
            <a:r>
              <a:rPr lang="en-US" sz="1050" dirty="0" err="1">
                <a:latin typeface="Consolas" panose="020B0609020204030204" pitchFamily="49" charset="0"/>
                <a:cs typeface="Consolas" panose="020B0609020204030204" pitchFamily="49" charset="0"/>
              </a:rPr>
              <a:t>deleter</a:t>
            </a:r>
            <a:r>
              <a:rPr lang="en-US" sz="1050" dirty="0">
                <a:latin typeface="Consolas" panose="020B0609020204030204" pitchFamily="49" charset="0"/>
                <a:cs typeface="Consolas" panose="020B0609020204030204" pitchFamily="49" charset="0"/>
              </a:rPr>
              <a:t>) );</a:t>
            </a:r>
          </a:p>
          <a:p>
            <a:r>
              <a:rPr lang="en-US" sz="1050" dirty="0">
                <a:latin typeface="Consolas" panose="020B0609020204030204" pitchFamily="49" charset="0"/>
                <a:cs typeface="Consolas" panose="020B0609020204030204" pitchFamily="49" charset="0"/>
              </a:rPr>
              <a:t>        if (!</a:t>
            </a:r>
            <a:r>
              <a:rPr lang="en-US" sz="1050" dirty="0" err="1">
                <a:latin typeface="Consolas" panose="020B0609020204030204" pitchFamily="49" charset="0"/>
                <a:cs typeface="Consolas" panose="020B0609020204030204" pitchFamily="49" charset="0"/>
              </a:rPr>
              <a:t>pComp</a:t>
            </a:r>
            <a:r>
              <a:rPr lang="en-US" sz="1050" dirty="0">
                <a:latin typeface="Consolas" panose="020B0609020204030204" pitchFamily="49" charset="0"/>
                <a:cs typeface="Consolas" panose="020B0609020204030204" pitchFamily="49" charset="0"/>
              </a:rPr>
              <a:t>) { return 0; }</a:t>
            </a:r>
          </a:p>
          <a:p>
            <a:r>
              <a:rPr lang="en-US" sz="1050" dirty="0">
                <a:latin typeface="Consolas" panose="020B0609020204030204" pitchFamily="49" charset="0"/>
                <a:cs typeface="Consolas" panose="020B0609020204030204" pitchFamily="49" charset="0"/>
              </a:rPr>
              <a:t>        if (</a:t>
            </a:r>
            <a:r>
              <a:rPr lang="en-US" sz="1050" dirty="0" err="1">
                <a:latin typeface="Consolas" panose="020B0609020204030204" pitchFamily="49" charset="0"/>
                <a:cs typeface="Consolas" panose="020B0609020204030204" pitchFamily="49" charset="0"/>
              </a:rPr>
              <a:t>pComponentOut</a:t>
            </a:r>
            <a:r>
              <a:rPr lang="en-US" sz="1050" dirty="0">
                <a:latin typeface="Consolas" panose="020B0609020204030204" pitchFamily="49" charset="0"/>
                <a:cs typeface="Consolas" panose="020B0609020204030204" pitchFamily="49" charset="0"/>
              </a:rPr>
              <a:t>) { </a:t>
            </a:r>
            <a:r>
              <a:rPr lang="en-US" sz="1050" dirty="0" err="1">
                <a:latin typeface="Consolas" panose="020B0609020204030204" pitchFamily="49" charset="0"/>
                <a:cs typeface="Consolas" panose="020B0609020204030204" pitchFamily="49" charset="0"/>
              </a:rPr>
              <a:t>pComponentOut</a:t>
            </a:r>
            <a:r>
              <a:rPr lang="en-US" sz="1050" dirty="0">
                <a:latin typeface="Consolas" panose="020B0609020204030204" pitchFamily="49" charset="0"/>
                <a:cs typeface="Consolas" panose="020B0609020204030204" pitchFamily="49" charset="0"/>
              </a:rPr>
              <a:t>-&gt;set&lt;</a:t>
            </a:r>
            <a:r>
              <a:rPr lang="en-US" sz="1050" dirty="0" err="1">
                <a:latin typeface="Consolas" panose="020B0609020204030204" pitchFamily="49" charset="0"/>
                <a:cs typeface="Consolas" panose="020B0609020204030204" pitchFamily="49" charset="0"/>
              </a:rPr>
              <a:t>MyGreeterService</a:t>
            </a:r>
            <a:r>
              <a:rPr lang="en-US" sz="1050" dirty="0">
                <a:latin typeface="Consolas" panose="020B0609020204030204" pitchFamily="49" charset="0"/>
                <a:cs typeface="Consolas" panose="020B0609020204030204" pitchFamily="49" charset="0"/>
              </a:rPr>
              <a:t>&gt;( </a:t>
            </a:r>
            <a:r>
              <a:rPr lang="en-US" sz="1050" b="1" dirty="0">
                <a:solidFill>
                  <a:srgbClr val="0070C0"/>
                </a:solidFill>
                <a:latin typeface="Consolas" panose="020B0609020204030204" pitchFamily="49" charset="0"/>
                <a:cs typeface="Consolas" panose="020B0609020204030204" pitchFamily="49" charset="0"/>
              </a:rPr>
              <a:t>*</a:t>
            </a:r>
            <a:r>
              <a:rPr lang="en-US" sz="1050" dirty="0" err="1">
                <a:latin typeface="Consolas" panose="020B0609020204030204" pitchFamily="49" charset="0"/>
                <a:cs typeface="Consolas" panose="020B0609020204030204" pitchFamily="49" charset="0"/>
              </a:rPr>
              <a:t>pComp</a:t>
            </a:r>
            <a:r>
              <a:rPr lang="en-US" sz="1050" dirty="0">
                <a:latin typeface="Consolas" panose="020B0609020204030204" pitchFamily="49" charset="0"/>
                <a:cs typeface="Consolas" panose="020B0609020204030204" pitchFamily="49" charset="0"/>
              </a:rPr>
              <a:t> ); }</a:t>
            </a:r>
          </a:p>
          <a:p>
            <a:r>
              <a:rPr lang="en-US" sz="1050" dirty="0">
                <a:latin typeface="Consolas" panose="020B0609020204030204" pitchFamily="49" charset="0"/>
                <a:cs typeface="Consolas" panose="020B0609020204030204" pitchFamily="49" charset="0"/>
              </a:rPr>
              <a:t>        return new </a:t>
            </a:r>
            <a:r>
              <a:rPr lang="en-US" sz="1050" dirty="0" err="1">
                <a:latin typeface="Consolas" panose="020B0609020204030204" pitchFamily="49" charset="0"/>
                <a:cs typeface="Consolas" panose="020B0609020204030204" pitchFamily="49" charset="0"/>
              </a:rPr>
              <a:t>LifecycleProxy</a:t>
            </a:r>
            <a:r>
              <a:rPr lang="en-US" sz="1050" dirty="0">
                <a:latin typeface="Consolas" panose="020B0609020204030204" pitchFamily="49" charset="0"/>
                <a:cs typeface="Consolas" panose="020B0609020204030204" pitchFamily="49" charset="0"/>
              </a:rPr>
              <a:t>(</a:t>
            </a:r>
            <a:r>
              <a:rPr lang="en-US" sz="1050" dirty="0" err="1">
                <a:latin typeface="Consolas" panose="020B0609020204030204" pitchFamily="49" charset="0"/>
                <a:cs typeface="Consolas" panose="020B0609020204030204" pitchFamily="49" charset="0"/>
              </a:rPr>
              <a:t>protoProxy</a:t>
            </a:r>
            <a:r>
              <a:rPr lang="en-US" sz="1050" dirty="0">
                <a:latin typeface="Consolas" panose="020B0609020204030204" pitchFamily="49" charset="0"/>
                <a:cs typeface="Consolas" panose="020B0609020204030204" pitchFamily="49" charset="0"/>
              </a:rPr>
              <a:t>_, </a:t>
            </a:r>
            <a:r>
              <a:rPr lang="en-US" sz="1050" dirty="0" err="1">
                <a:latin typeface="Consolas" panose="020B0609020204030204" pitchFamily="49" charset="0"/>
                <a:cs typeface="Consolas" panose="020B0609020204030204" pitchFamily="49" charset="0"/>
              </a:rPr>
              <a:t>pComp</a:t>
            </a:r>
            <a:r>
              <a:rPr lang="en-US" sz="1050" dirty="0">
                <a:latin typeface="Consolas" panose="020B0609020204030204" pitchFamily="49" charset="0"/>
                <a:cs typeface="Consolas" panose="020B0609020204030204" pitchFamily="49" charset="0"/>
              </a:rPr>
              <a:t>, </a:t>
            </a:r>
            <a:r>
              <a:rPr lang="en-US" sz="1050" dirty="0">
                <a:solidFill>
                  <a:srgbClr val="0070C0"/>
                </a:solidFill>
                <a:latin typeface="Consolas" panose="020B0609020204030204" pitchFamily="49" charset="0"/>
                <a:cs typeface="Consolas" panose="020B0609020204030204" pitchFamily="49" charset="0"/>
              </a:rPr>
              <a:t>&amp;</a:t>
            </a:r>
            <a:r>
              <a:rPr lang="en-US" sz="1050" dirty="0" err="1">
                <a:latin typeface="Consolas" panose="020B0609020204030204" pitchFamily="49" charset="0"/>
                <a:cs typeface="Consolas" panose="020B0609020204030204" pitchFamily="49" charset="0"/>
              </a:rPr>
              <a:t>deleter</a:t>
            </a:r>
            <a:r>
              <a:rPr lang="en-US" sz="1050" dirty="0">
                <a:latin typeface="Consolas" panose="020B0609020204030204" pitchFamily="49" charset="0"/>
                <a:cs typeface="Consolas" panose="020B0609020204030204" pitchFamily="49" charset="0"/>
              </a:rPr>
              <a:t>);</a:t>
            </a:r>
          </a:p>
          <a:p>
            <a:r>
              <a:rPr lang="en-US" sz="1050" dirty="0">
                <a:latin typeface="Consolas" panose="020B0609020204030204" pitchFamily="49" charset="0"/>
                <a:cs typeface="Consolas" panose="020B0609020204030204" pitchFamily="49" charset="0"/>
              </a:rPr>
              <a:t>    }</a:t>
            </a:r>
          </a:p>
          <a:p>
            <a:endParaRPr lang="en-US" sz="1050" dirty="0">
              <a:latin typeface="Consolas" panose="020B0609020204030204" pitchFamily="49" charset="0"/>
              <a:cs typeface="Consolas" panose="020B0609020204030204" pitchFamily="49" charset="0"/>
            </a:endParaRPr>
          </a:p>
          <a:p>
            <a:r>
              <a:rPr lang="en-US" sz="1050" dirty="0">
                <a:latin typeface="Consolas" panose="020B0609020204030204" pitchFamily="49" charset="0"/>
                <a:cs typeface="Consolas" panose="020B0609020204030204" pitchFamily="49" charset="0"/>
              </a:rPr>
              <a:t>    </a:t>
            </a:r>
            <a:r>
              <a:rPr lang="en-US" sz="1050" dirty="0">
                <a:solidFill>
                  <a:srgbClr val="0070C0"/>
                </a:solidFill>
                <a:latin typeface="Consolas" panose="020B0609020204030204" pitchFamily="49" charset="0"/>
                <a:cs typeface="Consolas" panose="020B0609020204030204" pitchFamily="49" charset="0"/>
              </a:rPr>
              <a:t>static void</a:t>
            </a:r>
            <a:r>
              <a:rPr lang="en-US" sz="1050" dirty="0">
                <a:latin typeface="Consolas" panose="020B0609020204030204" pitchFamily="49" charset="0"/>
                <a:cs typeface="Consolas" panose="020B0609020204030204" pitchFamily="49" charset="0"/>
              </a:rPr>
              <a:t> </a:t>
            </a:r>
            <a:r>
              <a:rPr lang="en-US" sz="1050" dirty="0" err="1">
                <a:latin typeface="Consolas" panose="020B0609020204030204" pitchFamily="49" charset="0"/>
                <a:cs typeface="Consolas" panose="020B0609020204030204" pitchFamily="49" charset="0"/>
              </a:rPr>
              <a:t>deleter</a:t>
            </a:r>
            <a:r>
              <a:rPr lang="en-US" sz="1050" dirty="0">
                <a:latin typeface="Consolas" panose="020B0609020204030204" pitchFamily="49" charset="0"/>
                <a:cs typeface="Consolas" panose="020B0609020204030204" pitchFamily="49" charset="0"/>
              </a:rPr>
              <a:t>(</a:t>
            </a:r>
            <a:r>
              <a:rPr lang="en-US" sz="1050" dirty="0">
                <a:solidFill>
                  <a:srgbClr val="0070C0"/>
                </a:solidFill>
                <a:latin typeface="Consolas" panose="020B0609020204030204" pitchFamily="49" charset="0"/>
                <a:cs typeface="Consolas" panose="020B0609020204030204" pitchFamily="49" charset="0"/>
              </a:rPr>
              <a:t>void</a:t>
            </a:r>
            <a:r>
              <a:rPr lang="en-US" sz="1050" b="1" dirty="0">
                <a:solidFill>
                  <a:srgbClr val="0070C0"/>
                </a:solidFill>
                <a:latin typeface="Consolas" panose="020B0609020204030204" pitchFamily="49" charset="0"/>
                <a:cs typeface="Consolas" panose="020B0609020204030204" pitchFamily="49" charset="0"/>
              </a:rPr>
              <a:t>*</a:t>
            </a:r>
            <a:r>
              <a:rPr lang="en-US" sz="1050" dirty="0">
                <a:latin typeface="Consolas" panose="020B0609020204030204" pitchFamily="49" charset="0"/>
                <a:cs typeface="Consolas" panose="020B0609020204030204" pitchFamily="49" charset="0"/>
              </a:rPr>
              <a:t> </a:t>
            </a:r>
            <a:r>
              <a:rPr lang="en-US" sz="1050" dirty="0" err="1">
                <a:latin typeface="Consolas" panose="020B0609020204030204" pitchFamily="49" charset="0"/>
                <a:cs typeface="Consolas" panose="020B0609020204030204" pitchFamily="49" charset="0"/>
              </a:rPr>
              <a:t>pObj</a:t>
            </a:r>
            <a:r>
              <a:rPr lang="en-US" sz="1050" dirty="0">
                <a:latin typeface="Consolas" panose="020B0609020204030204" pitchFamily="49" charset="0"/>
                <a:cs typeface="Consolas" panose="020B0609020204030204" pitchFamily="49" charset="0"/>
              </a:rPr>
              <a:t>) { delete </a:t>
            </a:r>
            <a:r>
              <a:rPr lang="en-US" sz="1050" dirty="0" err="1">
                <a:latin typeface="Consolas" panose="020B0609020204030204" pitchFamily="49" charset="0"/>
                <a:cs typeface="Consolas" panose="020B0609020204030204" pitchFamily="49" charset="0"/>
              </a:rPr>
              <a:t>static_cast</a:t>
            </a:r>
            <a:r>
              <a:rPr lang="en-US" sz="1050" dirty="0">
                <a:latin typeface="Consolas" panose="020B0609020204030204" pitchFamily="49" charset="0"/>
                <a:cs typeface="Consolas" panose="020B0609020204030204" pitchFamily="49" charset="0"/>
              </a:rPr>
              <a:t>&lt;</a:t>
            </a:r>
            <a:r>
              <a:rPr lang="en-US" altLang="en-US" sz="1050" b="1" dirty="0" err="1">
                <a:solidFill>
                  <a:srgbClr val="C00000"/>
                </a:solidFill>
                <a:latin typeface="Consolas" panose="020B0609020204030204" pitchFamily="49" charset="0"/>
                <a:cs typeface="Consolas" panose="020B0609020204030204" pitchFamily="49" charset="0"/>
              </a:rPr>
              <a:t>MyGreeterService</a:t>
            </a:r>
            <a:r>
              <a:rPr lang="en-US" sz="1050" b="1" dirty="0">
                <a:solidFill>
                  <a:srgbClr val="0070C0"/>
                </a:solidFill>
                <a:latin typeface="Consolas" panose="020B0609020204030204" pitchFamily="49" charset="0"/>
                <a:cs typeface="Consolas" panose="020B0609020204030204" pitchFamily="49" charset="0"/>
              </a:rPr>
              <a:t>*</a:t>
            </a:r>
            <a:r>
              <a:rPr lang="en-US" sz="1050" dirty="0">
                <a:latin typeface="Consolas" panose="020B0609020204030204" pitchFamily="49" charset="0"/>
                <a:cs typeface="Consolas" panose="020B0609020204030204" pitchFamily="49" charset="0"/>
              </a:rPr>
              <a:t>&gt;(</a:t>
            </a:r>
            <a:r>
              <a:rPr lang="en-US" sz="1050" dirty="0" err="1">
                <a:latin typeface="Consolas" panose="020B0609020204030204" pitchFamily="49" charset="0"/>
                <a:cs typeface="Consolas" panose="020B0609020204030204" pitchFamily="49" charset="0"/>
              </a:rPr>
              <a:t>pObj</a:t>
            </a:r>
            <a:r>
              <a:rPr lang="en-US" sz="1050" dirty="0">
                <a:latin typeface="Consolas" panose="020B0609020204030204" pitchFamily="49" charset="0"/>
                <a:cs typeface="Consolas" panose="020B0609020204030204" pitchFamily="49" charset="0"/>
              </a:rPr>
              <a:t>); }</a:t>
            </a:r>
          </a:p>
          <a:p>
            <a:r>
              <a:rPr lang="en-US" sz="1050" dirty="0">
                <a:latin typeface="Consolas" panose="020B0609020204030204" pitchFamily="49" charset="0"/>
                <a:cs typeface="Consolas" panose="020B0609020204030204" pitchFamily="49" charset="0"/>
              </a:rPr>
              <a:t>};</a:t>
            </a:r>
          </a:p>
        </p:txBody>
      </p:sp>
      <p:sp>
        <p:nvSpPr>
          <p:cNvPr id="13" name="Rectangle 4"/>
          <p:cNvSpPr>
            <a:spLocks noChangeArrowheads="1"/>
          </p:cNvSpPr>
          <p:nvPr/>
        </p:nvSpPr>
        <p:spPr bwMode="auto">
          <a:xfrm>
            <a:off x="467284" y="2794795"/>
            <a:ext cx="6639485" cy="2442207"/>
          </a:xfrm>
          <a:prstGeom prst="rect">
            <a:avLst/>
          </a:prstGeom>
          <a:solidFill>
            <a:srgbClr val="F5FFE1"/>
          </a:solidFill>
          <a:ln w="28575">
            <a:solidFill>
              <a:schemeClr val="tx1"/>
            </a:solid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r>
              <a:rPr lang="en-US" sz="1050" dirty="0" err="1">
                <a:solidFill>
                  <a:srgbClr val="0070C0"/>
                </a:solidFill>
                <a:latin typeface="Consolas" panose="020B0609020204030204" pitchFamily="49" charset="0"/>
                <a:cs typeface="Consolas" panose="020B0609020204030204" pitchFamily="49" charset="0"/>
              </a:rPr>
              <a:t>struct</a:t>
            </a:r>
            <a:r>
              <a:rPr lang="en-US" sz="1050" dirty="0">
                <a:latin typeface="Consolas" panose="020B0609020204030204" pitchFamily="49" charset="0"/>
                <a:cs typeface="Consolas" panose="020B0609020204030204" pitchFamily="49" charset="0"/>
              </a:rPr>
              <a:t> </a:t>
            </a:r>
            <a:r>
              <a:rPr lang="en-US" altLang="en-US" sz="1050" b="1" dirty="0">
                <a:latin typeface="Consolas" panose="020B0609020204030204" pitchFamily="49" charset="0"/>
                <a:cs typeface="Consolas" panose="020B0609020204030204" pitchFamily="49" charset="0"/>
              </a:rPr>
              <a:t>Inject</a:t>
            </a:r>
            <a:r>
              <a:rPr lang="en-US" altLang="en-US" sz="1050" dirty="0">
                <a:latin typeface="Consolas" panose="020B0609020204030204" pitchFamily="49" charset="0"/>
                <a:cs typeface="Consolas" panose="020B0609020204030204" pitchFamily="49" charset="0"/>
              </a:rPr>
              <a:t>&lt;</a:t>
            </a:r>
            <a:r>
              <a:rPr lang="en-US" altLang="en-US" sz="1050" b="1" dirty="0" err="1">
                <a:solidFill>
                  <a:schemeClr val="accent5">
                    <a:lumMod val="75000"/>
                  </a:schemeClr>
                </a:solidFill>
                <a:latin typeface="Consolas" panose="020B0609020204030204" pitchFamily="49" charset="0"/>
                <a:cs typeface="Consolas" panose="020B0609020204030204" pitchFamily="49" charset="0"/>
              </a:rPr>
              <a:t>sds</a:t>
            </a:r>
            <a:r>
              <a:rPr lang="en-US" altLang="en-US" sz="1050" b="1" dirty="0">
                <a:solidFill>
                  <a:schemeClr val="accent5">
                    <a:lumMod val="75000"/>
                  </a:schemeClr>
                </a:solidFill>
                <a:latin typeface="Consolas" panose="020B0609020204030204" pitchFamily="49" charset="0"/>
                <a:cs typeface="Consolas" panose="020B0609020204030204" pitchFamily="49" charset="0"/>
              </a:rPr>
              <a:t>::log::</a:t>
            </a:r>
            <a:r>
              <a:rPr lang="en-US" altLang="en-US" sz="1050" b="1" dirty="0" err="1">
                <a:solidFill>
                  <a:schemeClr val="accent5">
                    <a:lumMod val="75000"/>
                  </a:schemeClr>
                </a:solidFill>
                <a:latin typeface="Consolas" panose="020B0609020204030204" pitchFamily="49" charset="0"/>
                <a:cs typeface="Consolas" panose="020B0609020204030204" pitchFamily="49" charset="0"/>
              </a:rPr>
              <a:t>ILogger</a:t>
            </a:r>
            <a:r>
              <a:rPr lang="en-US" altLang="en-US" sz="1050" dirty="0">
                <a:latin typeface="Consolas" panose="020B0609020204030204" pitchFamily="49" charset="0"/>
                <a:cs typeface="Consolas" panose="020B0609020204030204" pitchFamily="49" charset="0"/>
              </a:rPr>
              <a:t>, </a:t>
            </a:r>
            <a:r>
              <a:rPr lang="en-US" altLang="en-US" sz="1050" b="1" dirty="0" err="1">
                <a:solidFill>
                  <a:schemeClr val="accent5">
                    <a:lumMod val="75000"/>
                  </a:schemeClr>
                </a:solidFill>
                <a:latin typeface="Consolas" panose="020B0609020204030204" pitchFamily="49" charset="0"/>
                <a:cs typeface="Consolas" panose="020B0609020204030204" pitchFamily="49" charset="0"/>
              </a:rPr>
              <a:t>sds</a:t>
            </a:r>
            <a:r>
              <a:rPr lang="en-US" altLang="en-US" sz="1050" b="1" dirty="0">
                <a:solidFill>
                  <a:schemeClr val="accent5">
                    <a:lumMod val="75000"/>
                  </a:schemeClr>
                </a:solidFill>
                <a:latin typeface="Consolas" panose="020B0609020204030204" pitchFamily="49" charset="0"/>
                <a:cs typeface="Consolas" panose="020B0609020204030204" pitchFamily="49" charset="0"/>
              </a:rPr>
              <a:t>::config::</a:t>
            </a:r>
            <a:r>
              <a:rPr lang="en-US" altLang="en-US" sz="1050" b="1" dirty="0" err="1">
                <a:solidFill>
                  <a:schemeClr val="accent5">
                    <a:lumMod val="75000"/>
                  </a:schemeClr>
                </a:solidFill>
                <a:latin typeface="Consolas" panose="020B0609020204030204" pitchFamily="49" charset="0"/>
                <a:cs typeface="Consolas" panose="020B0609020204030204" pitchFamily="49" charset="0"/>
              </a:rPr>
              <a:t>IConfig</a:t>
            </a:r>
            <a:r>
              <a:rPr lang="en-US" altLang="en-US" sz="1050" dirty="0">
                <a:latin typeface="Consolas" panose="020B0609020204030204" pitchFamily="49" charset="0"/>
                <a:cs typeface="Consolas" panose="020B0609020204030204" pitchFamily="49" charset="0"/>
              </a:rPr>
              <a:t>&gt;</a:t>
            </a:r>
            <a:r>
              <a:rPr lang="en-US" sz="1050" dirty="0">
                <a:latin typeface="Consolas" panose="020B0609020204030204" pitchFamily="49" charset="0"/>
                <a:cs typeface="Consolas" panose="020B0609020204030204" pitchFamily="49" charset="0"/>
              </a:rPr>
              <a:t> : </a:t>
            </a:r>
            <a:r>
              <a:rPr lang="en-US" sz="1050" dirty="0" err="1">
                <a:latin typeface="Consolas" panose="020B0609020204030204" pitchFamily="49" charset="0"/>
                <a:cs typeface="Consolas" panose="020B0609020204030204" pitchFamily="49" charset="0"/>
              </a:rPr>
              <a:t>InjectBase</a:t>
            </a:r>
            <a:r>
              <a:rPr lang="en-US" sz="1050" dirty="0">
                <a:latin typeface="Consolas" panose="020B0609020204030204" pitchFamily="49" charset="0"/>
                <a:cs typeface="Consolas" panose="020B0609020204030204" pitchFamily="49" charset="0"/>
              </a:rPr>
              <a:t> {</a:t>
            </a:r>
          </a:p>
          <a:p>
            <a:r>
              <a:rPr lang="en-US" sz="1050" dirty="0">
                <a:latin typeface="Consolas" panose="020B0609020204030204" pitchFamily="49" charset="0"/>
                <a:cs typeface="Consolas" panose="020B0609020204030204" pitchFamily="49" charset="0"/>
              </a:rPr>
              <a:t>    Inject(</a:t>
            </a:r>
            <a:r>
              <a:rPr lang="en-US" sz="1050" dirty="0" err="1">
                <a:solidFill>
                  <a:srgbClr val="0070C0"/>
                </a:solidFill>
                <a:latin typeface="Consolas" panose="020B0609020204030204" pitchFamily="49" charset="0"/>
                <a:cs typeface="Consolas" panose="020B0609020204030204" pitchFamily="49" charset="0"/>
              </a:rPr>
              <a:t>const</a:t>
            </a:r>
            <a:r>
              <a:rPr lang="en-US" sz="1050" dirty="0">
                <a:latin typeface="Consolas" panose="020B0609020204030204" pitchFamily="49" charset="0"/>
                <a:cs typeface="Consolas" panose="020B0609020204030204" pitchFamily="49" charset="0"/>
              </a:rPr>
              <a:t> char</a:t>
            </a:r>
            <a:r>
              <a:rPr lang="en-US" sz="1050" dirty="0">
                <a:solidFill>
                  <a:srgbClr val="0070C0"/>
                </a:solidFill>
                <a:latin typeface="Consolas" panose="020B0609020204030204" pitchFamily="49" charset="0"/>
                <a:cs typeface="Consolas" panose="020B0609020204030204" pitchFamily="49" charset="0"/>
              </a:rPr>
              <a:t>*</a:t>
            </a:r>
            <a:r>
              <a:rPr lang="en-US" sz="1050" dirty="0">
                <a:latin typeface="Consolas" panose="020B0609020204030204" pitchFamily="49" charset="0"/>
                <a:cs typeface="Consolas" panose="020B0609020204030204" pitchFamily="49" charset="0"/>
              </a:rPr>
              <a:t> name1 = 0, </a:t>
            </a:r>
            <a:r>
              <a:rPr lang="en-US" sz="1050" dirty="0" err="1">
                <a:solidFill>
                  <a:srgbClr val="0070C0"/>
                </a:solidFill>
                <a:latin typeface="Consolas" panose="020B0609020204030204" pitchFamily="49" charset="0"/>
                <a:cs typeface="Consolas" panose="020B0609020204030204" pitchFamily="49" charset="0"/>
              </a:rPr>
              <a:t>const</a:t>
            </a:r>
            <a:r>
              <a:rPr lang="en-US" sz="1050" dirty="0">
                <a:latin typeface="Consolas" panose="020B0609020204030204" pitchFamily="49" charset="0"/>
                <a:cs typeface="Consolas" panose="020B0609020204030204" pitchFamily="49" charset="0"/>
              </a:rPr>
              <a:t> char</a:t>
            </a:r>
            <a:r>
              <a:rPr lang="en-US" sz="1050" dirty="0">
                <a:solidFill>
                  <a:srgbClr val="0070C0"/>
                </a:solidFill>
                <a:latin typeface="Consolas" panose="020B0609020204030204" pitchFamily="49" charset="0"/>
                <a:cs typeface="Consolas" panose="020B0609020204030204" pitchFamily="49" charset="0"/>
              </a:rPr>
              <a:t>*</a:t>
            </a:r>
            <a:r>
              <a:rPr lang="en-US" sz="1050" dirty="0">
                <a:latin typeface="Consolas" panose="020B0609020204030204" pitchFamily="49" charset="0"/>
                <a:cs typeface="Consolas" panose="020B0609020204030204" pitchFamily="49" charset="0"/>
              </a:rPr>
              <a:t> name2 = 0) : </a:t>
            </a:r>
            <a:r>
              <a:rPr lang="en-US" sz="1050" dirty="0" err="1">
                <a:latin typeface="Consolas" panose="020B0609020204030204" pitchFamily="49" charset="0"/>
                <a:cs typeface="Consolas" panose="020B0609020204030204" pitchFamily="49" charset="0"/>
              </a:rPr>
              <a:t>InjectBase</a:t>
            </a:r>
            <a:r>
              <a:rPr lang="en-US" sz="1050" dirty="0">
                <a:latin typeface="Consolas" panose="020B0609020204030204" pitchFamily="49" charset="0"/>
                <a:cs typeface="Consolas" panose="020B0609020204030204" pitchFamily="49" charset="0"/>
              </a:rPr>
              <a:t>(name1, name2) {}</a:t>
            </a:r>
          </a:p>
          <a:p>
            <a:endParaRPr lang="en-US" sz="600" dirty="0">
              <a:latin typeface="Consolas" panose="020B0609020204030204" pitchFamily="49" charset="0"/>
              <a:cs typeface="Consolas" panose="020B0609020204030204" pitchFamily="49" charset="0"/>
            </a:endParaRPr>
          </a:p>
          <a:p>
            <a:r>
              <a:rPr lang="en-US" sz="1050" dirty="0">
                <a:latin typeface="Consolas" panose="020B0609020204030204" pitchFamily="49" charset="0"/>
                <a:cs typeface="Consolas" panose="020B0609020204030204" pitchFamily="49" charset="0"/>
              </a:rPr>
              <a:t>    </a:t>
            </a:r>
            <a:r>
              <a:rPr lang="en-US" sz="1050" dirty="0">
                <a:solidFill>
                  <a:srgbClr val="0070C0"/>
                </a:solidFill>
                <a:latin typeface="Consolas" panose="020B0609020204030204" pitchFamily="49" charset="0"/>
                <a:cs typeface="Consolas" panose="020B0609020204030204" pitchFamily="49" charset="0"/>
              </a:rPr>
              <a:t>void</a:t>
            </a:r>
            <a:r>
              <a:rPr lang="en-US" sz="1050" dirty="0">
                <a:latin typeface="Consolas" panose="020B0609020204030204" pitchFamily="49" charset="0"/>
                <a:cs typeface="Consolas" panose="020B0609020204030204" pitchFamily="49" charset="0"/>
              </a:rPr>
              <a:t> </a:t>
            </a:r>
            <a:r>
              <a:rPr lang="en-US" sz="1050" dirty="0" err="1">
                <a:latin typeface="Consolas" panose="020B0609020204030204" pitchFamily="49" charset="0"/>
                <a:cs typeface="Consolas" panose="020B0609020204030204" pitchFamily="49" charset="0"/>
              </a:rPr>
              <a:t>addTo</a:t>
            </a:r>
            <a:r>
              <a:rPr lang="en-US" sz="1050" dirty="0">
                <a:latin typeface="Consolas" panose="020B0609020204030204" pitchFamily="49" charset="0"/>
                <a:cs typeface="Consolas" panose="020B0609020204030204" pitchFamily="49" charset="0"/>
              </a:rPr>
              <a:t>(</a:t>
            </a:r>
            <a:r>
              <a:rPr lang="en-US" sz="1050" dirty="0" err="1">
                <a:latin typeface="Consolas" panose="020B0609020204030204" pitchFamily="49" charset="0"/>
                <a:cs typeface="Consolas" panose="020B0609020204030204" pitchFamily="49" charset="0"/>
              </a:rPr>
              <a:t>ComponentFactoryBase</a:t>
            </a:r>
            <a:r>
              <a:rPr lang="en-US" sz="1050" dirty="0">
                <a:solidFill>
                  <a:srgbClr val="0070C0"/>
                </a:solidFill>
                <a:latin typeface="Consolas" panose="020B0609020204030204" pitchFamily="49" charset="0"/>
                <a:cs typeface="Consolas" panose="020B0609020204030204" pitchFamily="49" charset="0"/>
              </a:rPr>
              <a:t>&amp;</a:t>
            </a:r>
            <a:r>
              <a:rPr lang="en-US" sz="1050" dirty="0">
                <a:latin typeface="Consolas" panose="020B0609020204030204" pitchFamily="49" charset="0"/>
                <a:cs typeface="Consolas" panose="020B0609020204030204" pitchFamily="49" charset="0"/>
              </a:rPr>
              <a:t> </a:t>
            </a:r>
            <a:r>
              <a:rPr lang="en-US" sz="1050" dirty="0" err="1">
                <a:latin typeface="Consolas" panose="020B0609020204030204" pitchFamily="49" charset="0"/>
                <a:cs typeface="Consolas" panose="020B0609020204030204" pitchFamily="49" charset="0"/>
              </a:rPr>
              <a:t>factoryBase</a:t>
            </a:r>
            <a:r>
              <a:rPr lang="en-US" sz="1050" dirty="0">
                <a:latin typeface="Consolas" panose="020B0609020204030204" pitchFamily="49" charset="0"/>
                <a:cs typeface="Consolas" panose="020B0609020204030204" pitchFamily="49" charset="0"/>
              </a:rPr>
              <a:t>) </a:t>
            </a:r>
            <a:r>
              <a:rPr lang="en-US" sz="1050" dirty="0" err="1">
                <a:solidFill>
                  <a:srgbClr val="0070C0"/>
                </a:solidFill>
                <a:latin typeface="Consolas" panose="020B0609020204030204" pitchFamily="49" charset="0"/>
                <a:cs typeface="Consolas" panose="020B0609020204030204" pitchFamily="49" charset="0"/>
              </a:rPr>
              <a:t>const</a:t>
            </a:r>
            <a:r>
              <a:rPr lang="en-US" sz="1050" dirty="0">
                <a:latin typeface="Consolas" panose="020B0609020204030204" pitchFamily="49" charset="0"/>
                <a:cs typeface="Consolas" panose="020B0609020204030204" pitchFamily="49" charset="0"/>
              </a:rPr>
              <a:t> {</a:t>
            </a:r>
          </a:p>
          <a:p>
            <a:r>
              <a:rPr lang="en-US" sz="1050" dirty="0">
                <a:latin typeface="Consolas" panose="020B0609020204030204" pitchFamily="49" charset="0"/>
                <a:cs typeface="Consolas" panose="020B0609020204030204" pitchFamily="49" charset="0"/>
              </a:rPr>
              <a:t>        </a:t>
            </a:r>
            <a:r>
              <a:rPr lang="en-US" sz="1050" dirty="0" err="1">
                <a:latin typeface="Consolas" panose="020B0609020204030204" pitchFamily="49" charset="0"/>
                <a:cs typeface="Consolas" panose="020B0609020204030204" pitchFamily="49" charset="0"/>
              </a:rPr>
              <a:t>factoryBase.add</a:t>
            </a:r>
            <a:r>
              <a:rPr lang="en-US" sz="1050" dirty="0">
                <a:latin typeface="Consolas" panose="020B0609020204030204" pitchFamily="49" charset="0"/>
                <a:cs typeface="Consolas" panose="020B0609020204030204" pitchFamily="49" charset="0"/>
              </a:rPr>
              <a:t>(Requires&lt;</a:t>
            </a:r>
            <a:r>
              <a:rPr lang="en-US" altLang="en-US" sz="1050" b="1" dirty="0" err="1">
                <a:solidFill>
                  <a:schemeClr val="accent5">
                    <a:lumMod val="75000"/>
                  </a:schemeClr>
                </a:solidFill>
                <a:latin typeface="Consolas" panose="020B0609020204030204" pitchFamily="49" charset="0"/>
                <a:cs typeface="Consolas" panose="020B0609020204030204" pitchFamily="49" charset="0"/>
              </a:rPr>
              <a:t>sds</a:t>
            </a:r>
            <a:r>
              <a:rPr lang="en-US" altLang="en-US" sz="1050" b="1" dirty="0">
                <a:solidFill>
                  <a:schemeClr val="accent5">
                    <a:lumMod val="75000"/>
                  </a:schemeClr>
                </a:solidFill>
                <a:latin typeface="Consolas" panose="020B0609020204030204" pitchFamily="49" charset="0"/>
                <a:cs typeface="Consolas" panose="020B0609020204030204" pitchFamily="49" charset="0"/>
              </a:rPr>
              <a:t>::log::</a:t>
            </a:r>
            <a:r>
              <a:rPr lang="en-US" altLang="en-US" sz="1050" b="1" dirty="0" err="1">
                <a:solidFill>
                  <a:schemeClr val="accent5">
                    <a:lumMod val="75000"/>
                  </a:schemeClr>
                </a:solidFill>
                <a:latin typeface="Consolas" panose="020B0609020204030204" pitchFamily="49" charset="0"/>
                <a:cs typeface="Consolas" panose="020B0609020204030204" pitchFamily="49" charset="0"/>
              </a:rPr>
              <a:t>ILogger</a:t>
            </a:r>
            <a:r>
              <a:rPr lang="en-US" sz="1050" dirty="0">
                <a:latin typeface="Consolas" panose="020B0609020204030204" pitchFamily="49" charset="0"/>
                <a:cs typeface="Consolas" panose="020B0609020204030204" pitchFamily="49" charset="0"/>
              </a:rPr>
              <a:t>&gt;(name1));    </a:t>
            </a:r>
            <a:r>
              <a:rPr lang="en-US" sz="1050" dirty="0">
                <a:solidFill>
                  <a:schemeClr val="accent5">
                    <a:lumMod val="75000"/>
                  </a:schemeClr>
                </a:solidFill>
                <a:latin typeface="Consolas" panose="020B0609020204030204" pitchFamily="49" charset="0"/>
                <a:cs typeface="Consolas" panose="020B0609020204030204" pitchFamily="49" charset="0"/>
              </a:rPr>
              <a:t>// introspection meta</a:t>
            </a:r>
          </a:p>
          <a:p>
            <a:r>
              <a:rPr lang="en-US" sz="1050" dirty="0">
                <a:latin typeface="Consolas" panose="020B0609020204030204" pitchFamily="49" charset="0"/>
                <a:cs typeface="Consolas" panose="020B0609020204030204" pitchFamily="49" charset="0"/>
              </a:rPr>
              <a:t>        </a:t>
            </a:r>
            <a:r>
              <a:rPr lang="en-US" sz="1050" dirty="0" err="1">
                <a:latin typeface="Consolas" panose="020B0609020204030204" pitchFamily="49" charset="0"/>
                <a:cs typeface="Consolas" panose="020B0609020204030204" pitchFamily="49" charset="0"/>
              </a:rPr>
              <a:t>factoryBase.add</a:t>
            </a:r>
            <a:r>
              <a:rPr lang="en-US" sz="1050" dirty="0">
                <a:latin typeface="Consolas" panose="020B0609020204030204" pitchFamily="49" charset="0"/>
                <a:cs typeface="Consolas" panose="020B0609020204030204" pitchFamily="49" charset="0"/>
              </a:rPr>
              <a:t>(Requires&lt;</a:t>
            </a:r>
            <a:r>
              <a:rPr lang="en-US" altLang="en-US" sz="1050" b="1" dirty="0" err="1">
                <a:solidFill>
                  <a:schemeClr val="accent5">
                    <a:lumMod val="75000"/>
                  </a:schemeClr>
                </a:solidFill>
                <a:latin typeface="Consolas" panose="020B0609020204030204" pitchFamily="49" charset="0"/>
                <a:cs typeface="Consolas" panose="020B0609020204030204" pitchFamily="49" charset="0"/>
              </a:rPr>
              <a:t>sds</a:t>
            </a:r>
            <a:r>
              <a:rPr lang="en-US" altLang="en-US" sz="1050" b="1" dirty="0">
                <a:solidFill>
                  <a:schemeClr val="accent5">
                    <a:lumMod val="75000"/>
                  </a:schemeClr>
                </a:solidFill>
                <a:latin typeface="Consolas" panose="020B0609020204030204" pitchFamily="49" charset="0"/>
                <a:cs typeface="Consolas" panose="020B0609020204030204" pitchFamily="49" charset="0"/>
              </a:rPr>
              <a:t>::config::</a:t>
            </a:r>
            <a:r>
              <a:rPr lang="en-US" altLang="en-US" sz="1050" b="1" dirty="0" err="1">
                <a:solidFill>
                  <a:schemeClr val="accent5">
                    <a:lumMod val="75000"/>
                  </a:schemeClr>
                </a:solidFill>
                <a:latin typeface="Consolas" panose="020B0609020204030204" pitchFamily="49" charset="0"/>
                <a:cs typeface="Consolas" panose="020B0609020204030204" pitchFamily="49" charset="0"/>
              </a:rPr>
              <a:t>IConfig</a:t>
            </a:r>
            <a:r>
              <a:rPr lang="en-US" sz="1050" dirty="0">
                <a:latin typeface="Consolas" panose="020B0609020204030204" pitchFamily="49" charset="0"/>
                <a:cs typeface="Consolas" panose="020B0609020204030204" pitchFamily="49" charset="0"/>
              </a:rPr>
              <a:t>&gt;(name2));</a:t>
            </a:r>
            <a:r>
              <a:rPr lang="en-US" sz="1050" dirty="0">
                <a:solidFill>
                  <a:schemeClr val="accent5">
                    <a:lumMod val="75000"/>
                  </a:schemeClr>
                </a:solidFill>
                <a:latin typeface="Consolas" panose="020B0609020204030204" pitchFamily="49" charset="0"/>
                <a:cs typeface="Consolas" panose="020B0609020204030204" pitchFamily="49" charset="0"/>
              </a:rPr>
              <a:t> // introspection meta</a:t>
            </a:r>
            <a:br>
              <a:rPr lang="en-US" sz="1050" dirty="0">
                <a:solidFill>
                  <a:schemeClr val="accent5">
                    <a:lumMod val="75000"/>
                  </a:schemeClr>
                </a:solidFill>
                <a:latin typeface="Consolas" panose="020B0609020204030204" pitchFamily="49" charset="0"/>
                <a:cs typeface="Consolas" panose="020B0609020204030204" pitchFamily="49" charset="0"/>
              </a:rPr>
            </a:br>
            <a:r>
              <a:rPr lang="en-US" sz="1050" dirty="0">
                <a:latin typeface="Consolas" panose="020B0609020204030204" pitchFamily="49" charset="0"/>
                <a:cs typeface="Consolas" panose="020B0609020204030204" pitchFamily="49" charset="0"/>
              </a:rPr>
              <a:t>    }</a:t>
            </a:r>
            <a:br>
              <a:rPr lang="en-US" sz="1050" dirty="0">
                <a:latin typeface="Consolas" panose="020B0609020204030204" pitchFamily="49" charset="0"/>
                <a:cs typeface="Consolas" panose="020B0609020204030204" pitchFamily="49" charset="0"/>
              </a:rPr>
            </a:br>
            <a:br>
              <a:rPr lang="en-US" sz="1050" dirty="0">
                <a:latin typeface="Consolas" panose="020B0609020204030204" pitchFamily="49" charset="0"/>
                <a:cs typeface="Consolas" panose="020B0609020204030204" pitchFamily="49" charset="0"/>
              </a:rPr>
            </a:br>
            <a:r>
              <a:rPr lang="en-US" sz="1050" dirty="0">
                <a:latin typeface="Consolas" panose="020B0609020204030204" pitchFamily="49" charset="0"/>
                <a:cs typeface="Consolas" panose="020B0609020204030204" pitchFamily="49" charset="0"/>
              </a:rPr>
              <a:t>    </a:t>
            </a:r>
            <a:r>
              <a:rPr lang="en-US" sz="1050" dirty="0">
                <a:solidFill>
                  <a:srgbClr val="0070C0"/>
                </a:solidFill>
                <a:latin typeface="Consolas" panose="020B0609020204030204" pitchFamily="49" charset="0"/>
                <a:cs typeface="Consolas" panose="020B0609020204030204" pitchFamily="49" charset="0"/>
              </a:rPr>
              <a:t>template</a:t>
            </a:r>
            <a:r>
              <a:rPr lang="en-US" sz="1050" dirty="0">
                <a:latin typeface="Consolas" panose="020B0609020204030204" pitchFamily="49" charset="0"/>
                <a:cs typeface="Consolas" panose="020B0609020204030204" pitchFamily="49" charset="0"/>
              </a:rPr>
              <a:t> &lt;class </a:t>
            </a:r>
            <a:r>
              <a:rPr lang="en-US" sz="1050" dirty="0" err="1">
                <a:latin typeface="Consolas" panose="020B0609020204030204" pitchFamily="49" charset="0"/>
                <a:cs typeface="Consolas" panose="020B0609020204030204" pitchFamily="49" charset="0"/>
              </a:rPr>
              <a:t>ComponentT</a:t>
            </a:r>
            <a:r>
              <a:rPr lang="en-US" sz="1050" dirty="0">
                <a:latin typeface="Consolas" panose="020B0609020204030204" pitchFamily="49" charset="0"/>
                <a:cs typeface="Consolas" panose="020B0609020204030204" pitchFamily="49" charset="0"/>
              </a:rPr>
              <a:t>&gt; </a:t>
            </a:r>
            <a:r>
              <a:rPr lang="en-US" sz="1050" dirty="0">
                <a:solidFill>
                  <a:srgbClr val="0070C0"/>
                </a:solidFill>
                <a:latin typeface="Consolas" panose="020B0609020204030204" pitchFamily="49" charset="0"/>
                <a:cs typeface="Consolas" panose="020B0609020204030204" pitchFamily="49" charset="0"/>
              </a:rPr>
              <a:t>static void*</a:t>
            </a:r>
            <a:r>
              <a:rPr lang="en-US" sz="1050" dirty="0">
                <a:latin typeface="Consolas" panose="020B0609020204030204" pitchFamily="49" charset="0"/>
                <a:cs typeface="Consolas" panose="020B0609020204030204" pitchFamily="49" charset="0"/>
              </a:rPr>
              <a:t> make(Context&amp; </a:t>
            </a:r>
            <a:r>
              <a:rPr lang="en-US" sz="1050" dirty="0" err="1">
                <a:latin typeface="Consolas" panose="020B0609020204030204" pitchFamily="49" charset="0"/>
                <a:cs typeface="Consolas" panose="020B0609020204030204" pitchFamily="49" charset="0"/>
              </a:rPr>
              <a:t>ctx</a:t>
            </a:r>
            <a:r>
              <a:rPr lang="en-US" sz="1050" dirty="0">
                <a:latin typeface="Consolas" panose="020B0609020204030204" pitchFamily="49" charset="0"/>
                <a:cs typeface="Consolas" panose="020B0609020204030204" pitchFamily="49" charset="0"/>
              </a:rPr>
              <a:t>, </a:t>
            </a:r>
            <a:r>
              <a:rPr lang="en-US" sz="1050" dirty="0" err="1">
                <a:latin typeface="Consolas" panose="020B0609020204030204" pitchFamily="49" charset="0"/>
                <a:cs typeface="Consolas" panose="020B0609020204030204" pitchFamily="49" charset="0"/>
              </a:rPr>
              <a:t>InjectBase</a:t>
            </a:r>
            <a:r>
              <a:rPr lang="en-US" sz="1050" dirty="0">
                <a:latin typeface="Consolas" panose="020B0609020204030204" pitchFamily="49" charset="0"/>
                <a:cs typeface="Consolas" panose="020B0609020204030204" pitchFamily="49" charset="0"/>
              </a:rPr>
              <a:t>&amp; </a:t>
            </a:r>
            <a:r>
              <a:rPr lang="en-US" sz="1050" dirty="0" err="1">
                <a:latin typeface="Consolas" panose="020B0609020204030204" pitchFamily="49" charset="0"/>
                <a:cs typeface="Consolas" panose="020B0609020204030204" pitchFamily="49" charset="0"/>
              </a:rPr>
              <a:t>ib</a:t>
            </a:r>
            <a:r>
              <a:rPr lang="en-US" sz="1050" dirty="0">
                <a:latin typeface="Consolas" panose="020B0609020204030204" pitchFamily="49" charset="0"/>
                <a:cs typeface="Consolas" panose="020B0609020204030204" pitchFamily="49" charset="0"/>
              </a:rPr>
              <a:t>) {</a:t>
            </a:r>
          </a:p>
          <a:p>
            <a:r>
              <a:rPr lang="en-US" sz="1050" dirty="0">
                <a:latin typeface="Consolas" panose="020B0609020204030204" pitchFamily="49" charset="0"/>
                <a:cs typeface="Consolas" panose="020B0609020204030204" pitchFamily="49" charset="0"/>
              </a:rPr>
              <a:t>        </a:t>
            </a:r>
            <a:r>
              <a:rPr lang="en-US" sz="1050" dirty="0">
                <a:solidFill>
                  <a:srgbClr val="0070C0"/>
                </a:solidFill>
                <a:latin typeface="Consolas" panose="020B0609020204030204" pitchFamily="49" charset="0"/>
                <a:cs typeface="Consolas" panose="020B0609020204030204" pitchFamily="49" charset="0"/>
              </a:rPr>
              <a:t>return new</a:t>
            </a:r>
            <a:r>
              <a:rPr lang="en-US" sz="1050" dirty="0">
                <a:latin typeface="Consolas" panose="020B0609020204030204" pitchFamily="49" charset="0"/>
                <a:cs typeface="Consolas" panose="020B0609020204030204" pitchFamily="49" charset="0"/>
              </a:rPr>
              <a:t> </a:t>
            </a:r>
            <a:r>
              <a:rPr lang="en-US" sz="1050" dirty="0" err="1">
                <a:latin typeface="Consolas" panose="020B0609020204030204" pitchFamily="49" charset="0"/>
                <a:cs typeface="Consolas" panose="020B0609020204030204" pitchFamily="49" charset="0"/>
              </a:rPr>
              <a:t>ComponentT</a:t>
            </a:r>
            <a:r>
              <a:rPr lang="en-US" sz="1050" dirty="0">
                <a:latin typeface="Consolas" panose="020B0609020204030204" pitchFamily="49" charset="0"/>
                <a:cs typeface="Consolas" panose="020B0609020204030204" pitchFamily="49" charset="0"/>
              </a:rPr>
              <a:t>(detail::</a:t>
            </a:r>
            <a:r>
              <a:rPr lang="en-US" sz="1050" dirty="0" err="1">
                <a:latin typeface="Consolas" panose="020B0609020204030204" pitchFamily="49" charset="0"/>
                <a:cs typeface="Consolas" panose="020B0609020204030204" pitchFamily="49" charset="0"/>
              </a:rPr>
              <a:t>GetArg</a:t>
            </a:r>
            <a:r>
              <a:rPr lang="en-US" sz="1050" dirty="0">
                <a:latin typeface="Consolas" panose="020B0609020204030204" pitchFamily="49" charset="0"/>
                <a:cs typeface="Consolas" panose="020B0609020204030204" pitchFamily="49" charset="0"/>
              </a:rPr>
              <a:t>&lt;</a:t>
            </a:r>
            <a:r>
              <a:rPr lang="en-US" altLang="en-US" sz="1050" b="1" dirty="0" err="1">
                <a:solidFill>
                  <a:schemeClr val="accent5">
                    <a:lumMod val="75000"/>
                  </a:schemeClr>
                </a:solidFill>
                <a:latin typeface="Consolas" panose="020B0609020204030204" pitchFamily="49" charset="0"/>
                <a:cs typeface="Consolas" panose="020B0609020204030204" pitchFamily="49" charset="0"/>
              </a:rPr>
              <a:t>sds</a:t>
            </a:r>
            <a:r>
              <a:rPr lang="en-US" altLang="en-US" sz="1050" b="1" dirty="0">
                <a:solidFill>
                  <a:schemeClr val="accent5">
                    <a:lumMod val="75000"/>
                  </a:schemeClr>
                </a:solidFill>
                <a:latin typeface="Consolas" panose="020B0609020204030204" pitchFamily="49" charset="0"/>
                <a:cs typeface="Consolas" panose="020B0609020204030204" pitchFamily="49" charset="0"/>
              </a:rPr>
              <a:t>::log::</a:t>
            </a:r>
            <a:r>
              <a:rPr lang="en-US" altLang="en-US" sz="1050" b="1" dirty="0" err="1">
                <a:solidFill>
                  <a:schemeClr val="accent5">
                    <a:lumMod val="75000"/>
                  </a:schemeClr>
                </a:solidFill>
                <a:latin typeface="Consolas" panose="020B0609020204030204" pitchFamily="49" charset="0"/>
                <a:cs typeface="Consolas" panose="020B0609020204030204" pitchFamily="49" charset="0"/>
              </a:rPr>
              <a:t>ILogger</a:t>
            </a:r>
            <a:r>
              <a:rPr lang="en-US" sz="1050" dirty="0">
                <a:latin typeface="Consolas" panose="020B0609020204030204" pitchFamily="49" charset="0"/>
                <a:cs typeface="Consolas" panose="020B0609020204030204" pitchFamily="49" charset="0"/>
              </a:rPr>
              <a:t>&gt;(</a:t>
            </a:r>
            <a:r>
              <a:rPr lang="en-US" sz="1050" dirty="0" err="1">
                <a:latin typeface="Consolas" panose="020B0609020204030204" pitchFamily="49" charset="0"/>
                <a:cs typeface="Consolas" panose="020B0609020204030204" pitchFamily="49" charset="0"/>
              </a:rPr>
              <a:t>ctx</a:t>
            </a:r>
            <a:r>
              <a:rPr lang="en-US" sz="1050" dirty="0">
                <a:latin typeface="Consolas" panose="020B0609020204030204" pitchFamily="49" charset="0"/>
                <a:cs typeface="Consolas" panose="020B0609020204030204" pitchFamily="49" charset="0"/>
              </a:rPr>
              <a:t>, ib.name1),</a:t>
            </a:r>
          </a:p>
          <a:p>
            <a:r>
              <a:rPr lang="en-US" sz="1050" dirty="0">
                <a:latin typeface="Consolas" panose="020B0609020204030204" pitchFamily="49" charset="0"/>
                <a:cs typeface="Consolas" panose="020B0609020204030204" pitchFamily="49" charset="0"/>
              </a:rPr>
              <a:t>                              detail::</a:t>
            </a:r>
            <a:r>
              <a:rPr lang="en-US" sz="1050" dirty="0" err="1">
                <a:latin typeface="Consolas" panose="020B0609020204030204" pitchFamily="49" charset="0"/>
                <a:cs typeface="Consolas" panose="020B0609020204030204" pitchFamily="49" charset="0"/>
              </a:rPr>
              <a:t>GetArg</a:t>
            </a:r>
            <a:r>
              <a:rPr lang="en-US" sz="1050" dirty="0">
                <a:latin typeface="Consolas" panose="020B0609020204030204" pitchFamily="49" charset="0"/>
                <a:cs typeface="Consolas" panose="020B0609020204030204" pitchFamily="49" charset="0"/>
              </a:rPr>
              <a:t>&lt;</a:t>
            </a:r>
            <a:r>
              <a:rPr lang="en-US" altLang="en-US" sz="1050" b="1" dirty="0" err="1">
                <a:solidFill>
                  <a:schemeClr val="accent5">
                    <a:lumMod val="75000"/>
                  </a:schemeClr>
                </a:solidFill>
                <a:latin typeface="Consolas" panose="020B0609020204030204" pitchFamily="49" charset="0"/>
                <a:cs typeface="Consolas" panose="020B0609020204030204" pitchFamily="49" charset="0"/>
              </a:rPr>
              <a:t>sds</a:t>
            </a:r>
            <a:r>
              <a:rPr lang="en-US" altLang="en-US" sz="1050" b="1" dirty="0">
                <a:solidFill>
                  <a:schemeClr val="accent5">
                    <a:lumMod val="75000"/>
                  </a:schemeClr>
                </a:solidFill>
                <a:latin typeface="Consolas" panose="020B0609020204030204" pitchFamily="49" charset="0"/>
                <a:cs typeface="Consolas" panose="020B0609020204030204" pitchFamily="49" charset="0"/>
              </a:rPr>
              <a:t>::config::</a:t>
            </a:r>
            <a:r>
              <a:rPr lang="en-US" altLang="en-US" sz="1050" b="1" dirty="0" err="1">
                <a:solidFill>
                  <a:schemeClr val="accent5">
                    <a:lumMod val="75000"/>
                  </a:schemeClr>
                </a:solidFill>
                <a:latin typeface="Consolas" panose="020B0609020204030204" pitchFamily="49" charset="0"/>
                <a:cs typeface="Consolas" panose="020B0609020204030204" pitchFamily="49" charset="0"/>
              </a:rPr>
              <a:t>IConfig</a:t>
            </a:r>
            <a:r>
              <a:rPr lang="en-US" sz="1050" dirty="0">
                <a:latin typeface="Consolas" panose="020B0609020204030204" pitchFamily="49" charset="0"/>
                <a:cs typeface="Consolas" panose="020B0609020204030204" pitchFamily="49" charset="0"/>
              </a:rPr>
              <a:t>&gt;(</a:t>
            </a:r>
            <a:r>
              <a:rPr lang="en-US" sz="1050" dirty="0" err="1">
                <a:latin typeface="Consolas" panose="020B0609020204030204" pitchFamily="49" charset="0"/>
                <a:cs typeface="Consolas" panose="020B0609020204030204" pitchFamily="49" charset="0"/>
              </a:rPr>
              <a:t>ctx</a:t>
            </a:r>
            <a:r>
              <a:rPr lang="en-US" sz="1050" dirty="0">
                <a:latin typeface="Consolas" panose="020B0609020204030204" pitchFamily="49" charset="0"/>
                <a:cs typeface="Consolas" panose="020B0609020204030204" pitchFamily="49" charset="0"/>
              </a:rPr>
              <a:t>, ib.name2));</a:t>
            </a:r>
            <a:br>
              <a:rPr lang="en-US" sz="1050" dirty="0">
                <a:latin typeface="Consolas" panose="020B0609020204030204" pitchFamily="49" charset="0"/>
                <a:cs typeface="Consolas" panose="020B0609020204030204" pitchFamily="49" charset="0"/>
              </a:rPr>
            </a:br>
            <a:r>
              <a:rPr lang="en-US" sz="1050" dirty="0">
                <a:latin typeface="Consolas" panose="020B0609020204030204" pitchFamily="49" charset="0"/>
                <a:cs typeface="Consolas" panose="020B0609020204030204" pitchFamily="49" charset="0"/>
              </a:rPr>
              <a:t>    }</a:t>
            </a:r>
            <a:br>
              <a:rPr lang="en-US" sz="1050" dirty="0">
                <a:latin typeface="Consolas" panose="020B0609020204030204" pitchFamily="49" charset="0"/>
                <a:cs typeface="Consolas" panose="020B0609020204030204" pitchFamily="49" charset="0"/>
              </a:rPr>
            </a:br>
            <a:r>
              <a:rPr lang="en-US" sz="1050" dirty="0">
                <a:latin typeface="Consolas" panose="020B0609020204030204" pitchFamily="49" charset="0"/>
                <a:cs typeface="Consolas" panose="020B0609020204030204" pitchFamily="49" charset="0"/>
              </a:rPr>
              <a:t>};</a:t>
            </a:r>
            <a:endParaRPr lang="en-US" sz="1050" dirty="0"/>
          </a:p>
        </p:txBody>
      </p:sp>
      <p:sp>
        <p:nvSpPr>
          <p:cNvPr id="23" name="U-Turn Arrow 22"/>
          <p:cNvSpPr/>
          <p:nvPr/>
        </p:nvSpPr>
        <p:spPr>
          <a:xfrm rot="5400000" flipV="1">
            <a:off x="1880" y="1888570"/>
            <a:ext cx="1920299" cy="1644653"/>
          </a:xfrm>
          <a:prstGeom prst="uturnArrow">
            <a:avLst>
              <a:gd name="adj1" fmla="val 10298"/>
              <a:gd name="adj2" fmla="val 11380"/>
              <a:gd name="adj3" fmla="val 16885"/>
              <a:gd name="adj4" fmla="val 23252"/>
              <a:gd name="adj5" fmla="val 42068"/>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solidFill>
                <a:schemeClr val="tx1"/>
              </a:solidFill>
            </a:endParaRPr>
          </a:p>
        </p:txBody>
      </p:sp>
      <p:sp>
        <p:nvSpPr>
          <p:cNvPr id="24" name="Rectangle 4"/>
          <p:cNvSpPr>
            <a:spLocks noChangeArrowheads="1"/>
          </p:cNvSpPr>
          <p:nvPr/>
        </p:nvSpPr>
        <p:spPr bwMode="auto">
          <a:xfrm>
            <a:off x="8089593" y="1823829"/>
            <a:ext cx="3988741" cy="4374274"/>
          </a:xfrm>
          <a:prstGeom prst="rect">
            <a:avLst/>
          </a:prstGeom>
          <a:solidFill>
            <a:srgbClr val="F5FFE1"/>
          </a:solidFill>
          <a:ln w="28575">
            <a:solidFill>
              <a:srgbClr val="008E40"/>
            </a:solid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r>
              <a:rPr lang="en-US" sz="1050" dirty="0">
                <a:solidFill>
                  <a:srgbClr val="0070C0"/>
                </a:solidFill>
                <a:latin typeface="Consolas" panose="020B0609020204030204" pitchFamily="49" charset="0"/>
                <a:cs typeface="Consolas" panose="020B0609020204030204" pitchFamily="49" charset="0"/>
              </a:rPr>
              <a:t>void*</a:t>
            </a:r>
            <a:r>
              <a:rPr lang="en-US" sz="1050" dirty="0">
                <a:latin typeface="Consolas" panose="020B0609020204030204" pitchFamily="49" charset="0"/>
                <a:cs typeface="Consolas" panose="020B0609020204030204" pitchFamily="49" charset="0"/>
              </a:rPr>
              <a:t> </a:t>
            </a:r>
            <a:r>
              <a:rPr lang="en-US" sz="1050" dirty="0" err="1">
                <a:latin typeface="Consolas" panose="020B0609020204030204" pitchFamily="49" charset="0"/>
                <a:cs typeface="Consolas" panose="020B0609020204030204" pitchFamily="49" charset="0"/>
              </a:rPr>
              <a:t>DiComponentFactoryBase</a:t>
            </a:r>
            <a:r>
              <a:rPr lang="en-US" sz="1050" dirty="0">
                <a:latin typeface="Consolas" panose="020B0609020204030204" pitchFamily="49" charset="0"/>
                <a:cs typeface="Consolas" panose="020B0609020204030204" pitchFamily="49" charset="0"/>
              </a:rPr>
              <a:t>::</a:t>
            </a:r>
            <a:r>
              <a:rPr lang="en-US" sz="1050" dirty="0" err="1">
                <a:latin typeface="Consolas" panose="020B0609020204030204" pitchFamily="49" charset="0"/>
                <a:cs typeface="Consolas" panose="020B0609020204030204" pitchFamily="49" charset="0"/>
              </a:rPr>
              <a:t>createComponentImpl</a:t>
            </a:r>
            <a:r>
              <a:rPr lang="en-US" sz="1050" dirty="0">
                <a:latin typeface="Consolas" panose="020B0609020204030204" pitchFamily="49" charset="0"/>
                <a:cs typeface="Consolas" panose="020B0609020204030204" pitchFamily="49" charset="0"/>
              </a:rPr>
              <a:t>(</a:t>
            </a:r>
          </a:p>
          <a:p>
            <a:r>
              <a:rPr lang="en-US" sz="1050" dirty="0">
                <a:latin typeface="Consolas" panose="020B0609020204030204" pitchFamily="49" charset="0"/>
                <a:cs typeface="Consolas" panose="020B0609020204030204" pitchFamily="49" charset="0"/>
              </a:rPr>
              <a:t>           Context</a:t>
            </a:r>
            <a:r>
              <a:rPr lang="en-US" sz="1050" dirty="0">
                <a:solidFill>
                  <a:srgbClr val="0070C0"/>
                </a:solidFill>
                <a:latin typeface="Consolas" panose="020B0609020204030204" pitchFamily="49" charset="0"/>
                <a:cs typeface="Consolas" panose="020B0609020204030204" pitchFamily="49" charset="0"/>
              </a:rPr>
              <a:t>&amp;</a:t>
            </a:r>
            <a:r>
              <a:rPr lang="en-US" sz="1050" dirty="0">
                <a:latin typeface="Consolas" panose="020B0609020204030204" pitchFamily="49" charset="0"/>
                <a:cs typeface="Consolas" panose="020B0609020204030204" pitchFamily="49" charset="0"/>
              </a:rPr>
              <a:t> </a:t>
            </a:r>
            <a:r>
              <a:rPr lang="en-US" sz="1050" dirty="0" err="1">
                <a:latin typeface="Consolas" panose="020B0609020204030204" pitchFamily="49" charset="0"/>
                <a:cs typeface="Consolas" panose="020B0609020204030204" pitchFamily="49" charset="0"/>
              </a:rPr>
              <a:t>ctx</a:t>
            </a:r>
            <a:r>
              <a:rPr lang="en-US" sz="1050" dirty="0">
                <a:latin typeface="Consolas" panose="020B0609020204030204" pitchFamily="49" charset="0"/>
                <a:cs typeface="Consolas" panose="020B0609020204030204" pitchFamily="49" charset="0"/>
              </a:rPr>
              <a:t>, </a:t>
            </a:r>
            <a:r>
              <a:rPr lang="en-US" sz="1050" dirty="0">
                <a:solidFill>
                  <a:srgbClr val="0070C0"/>
                </a:solidFill>
                <a:latin typeface="Consolas" panose="020B0609020204030204" pitchFamily="49" charset="0"/>
                <a:cs typeface="Consolas" panose="020B0609020204030204" pitchFamily="49" charset="0"/>
              </a:rPr>
              <a:t>void</a:t>
            </a:r>
            <a:r>
              <a:rPr lang="en-US" sz="1050" dirty="0">
                <a:latin typeface="Consolas" panose="020B0609020204030204" pitchFamily="49" charset="0"/>
                <a:cs typeface="Consolas" panose="020B0609020204030204" pitchFamily="49" charset="0"/>
              </a:rPr>
              <a:t> (</a:t>
            </a:r>
            <a:r>
              <a:rPr lang="en-US" sz="1050" dirty="0">
                <a:solidFill>
                  <a:srgbClr val="0070C0"/>
                </a:solidFill>
                <a:latin typeface="Consolas" panose="020B0609020204030204" pitchFamily="49" charset="0"/>
                <a:cs typeface="Consolas" panose="020B0609020204030204" pitchFamily="49" charset="0"/>
              </a:rPr>
              <a:t>*</a:t>
            </a:r>
            <a:r>
              <a:rPr lang="en-US" sz="1050" dirty="0" err="1">
                <a:latin typeface="Consolas" panose="020B0609020204030204" pitchFamily="49" charset="0"/>
                <a:cs typeface="Consolas" panose="020B0609020204030204" pitchFamily="49" charset="0"/>
              </a:rPr>
              <a:t>pDeleter</a:t>
            </a:r>
            <a:r>
              <a:rPr lang="en-US" sz="1050" dirty="0">
                <a:latin typeface="Consolas" panose="020B0609020204030204" pitchFamily="49" charset="0"/>
                <a:cs typeface="Consolas" panose="020B0609020204030204" pitchFamily="49" charset="0"/>
              </a:rPr>
              <a:t>)(</a:t>
            </a:r>
            <a:r>
              <a:rPr lang="en-US" sz="1050" dirty="0">
                <a:solidFill>
                  <a:srgbClr val="0070C0"/>
                </a:solidFill>
                <a:latin typeface="Consolas" panose="020B0609020204030204" pitchFamily="49" charset="0"/>
                <a:cs typeface="Consolas" panose="020B0609020204030204" pitchFamily="49" charset="0"/>
              </a:rPr>
              <a:t>void*</a:t>
            </a:r>
            <a:r>
              <a:rPr lang="en-US" sz="1050" dirty="0">
                <a:latin typeface="Consolas" panose="020B0609020204030204" pitchFamily="49" charset="0"/>
                <a:cs typeface="Consolas" panose="020B0609020204030204" pitchFamily="49" charset="0"/>
              </a:rPr>
              <a:t>)) {</a:t>
            </a:r>
          </a:p>
          <a:p>
            <a:r>
              <a:rPr lang="en-US" sz="1050" dirty="0">
                <a:latin typeface="Consolas" panose="020B0609020204030204" pitchFamily="49" charset="0"/>
                <a:cs typeface="Consolas" panose="020B0609020204030204" pitchFamily="49" charset="0"/>
              </a:rPr>
              <a:t>    </a:t>
            </a:r>
            <a:r>
              <a:rPr lang="en-US" sz="1050" dirty="0">
                <a:solidFill>
                  <a:srgbClr val="0070C0"/>
                </a:solidFill>
                <a:latin typeface="Consolas" panose="020B0609020204030204" pitchFamily="49" charset="0"/>
                <a:cs typeface="Consolas" panose="020B0609020204030204" pitchFamily="49" charset="0"/>
              </a:rPr>
              <a:t>void*</a:t>
            </a:r>
            <a:r>
              <a:rPr lang="en-US" sz="1050" dirty="0">
                <a:latin typeface="Consolas" panose="020B0609020204030204" pitchFamily="49" charset="0"/>
                <a:cs typeface="Consolas" panose="020B0609020204030204" pitchFamily="49" charset="0"/>
              </a:rPr>
              <a:t> </a:t>
            </a:r>
            <a:r>
              <a:rPr lang="en-US" sz="1050" dirty="0" err="1">
                <a:latin typeface="Consolas" panose="020B0609020204030204" pitchFamily="49" charset="0"/>
                <a:cs typeface="Consolas" panose="020B0609020204030204" pitchFamily="49" charset="0"/>
              </a:rPr>
              <a:t>pComp</a:t>
            </a:r>
            <a:r>
              <a:rPr lang="en-US" sz="1050" dirty="0">
                <a:latin typeface="Consolas" panose="020B0609020204030204" pitchFamily="49" charset="0"/>
                <a:cs typeface="Consolas" panose="020B0609020204030204" pitchFamily="49" charset="0"/>
              </a:rPr>
              <a:t> = 0;</a:t>
            </a:r>
          </a:p>
          <a:p>
            <a:r>
              <a:rPr lang="en-US" sz="1050" dirty="0">
                <a:latin typeface="Consolas" panose="020B0609020204030204" pitchFamily="49" charset="0"/>
                <a:cs typeface="Consolas" panose="020B0609020204030204" pitchFamily="49" charset="0"/>
              </a:rPr>
              <a:t>    </a:t>
            </a:r>
            <a:r>
              <a:rPr lang="en-US" sz="1050" dirty="0">
                <a:solidFill>
                  <a:srgbClr val="0070C0"/>
                </a:solidFill>
                <a:latin typeface="Consolas" panose="020B0609020204030204" pitchFamily="49" charset="0"/>
                <a:cs typeface="Consolas" panose="020B0609020204030204" pitchFamily="49" charset="0"/>
              </a:rPr>
              <a:t>try</a:t>
            </a:r>
            <a:r>
              <a:rPr lang="en-US" sz="1050" dirty="0">
                <a:latin typeface="Consolas" panose="020B0609020204030204" pitchFamily="49" charset="0"/>
                <a:cs typeface="Consolas" panose="020B0609020204030204" pitchFamily="49" charset="0"/>
              </a:rPr>
              <a:t> {</a:t>
            </a:r>
          </a:p>
          <a:p>
            <a:r>
              <a:rPr lang="en-US" sz="1050" dirty="0">
                <a:latin typeface="Consolas" panose="020B0609020204030204" pitchFamily="49" charset="0"/>
                <a:cs typeface="Consolas" panose="020B0609020204030204" pitchFamily="49" charset="0"/>
              </a:rPr>
              <a:t>        </a:t>
            </a:r>
            <a:r>
              <a:rPr lang="en-US" sz="1050" dirty="0" err="1">
                <a:latin typeface="Consolas" panose="020B0609020204030204" pitchFamily="49" charset="0"/>
                <a:cs typeface="Consolas" panose="020B0609020204030204" pitchFamily="49" charset="0"/>
              </a:rPr>
              <a:t>pComp</a:t>
            </a:r>
            <a:r>
              <a:rPr lang="en-US" sz="1050" dirty="0">
                <a:latin typeface="Consolas" panose="020B0609020204030204" pitchFamily="49" charset="0"/>
                <a:cs typeface="Consolas" panose="020B0609020204030204" pitchFamily="49" charset="0"/>
              </a:rPr>
              <a:t> = </a:t>
            </a:r>
            <a:r>
              <a:rPr lang="en-US" sz="1050" dirty="0" err="1">
                <a:latin typeface="Consolas" panose="020B0609020204030204" pitchFamily="49" charset="0"/>
                <a:cs typeface="Consolas" panose="020B0609020204030204" pitchFamily="49" charset="0"/>
              </a:rPr>
              <a:t>pMaker</a:t>
            </a:r>
            <a:r>
              <a:rPr lang="en-US" sz="1050" dirty="0">
                <a:latin typeface="Consolas" panose="020B0609020204030204" pitchFamily="49" charset="0"/>
                <a:cs typeface="Consolas" panose="020B0609020204030204" pitchFamily="49" charset="0"/>
              </a:rPr>
              <a:t>_(</a:t>
            </a:r>
            <a:r>
              <a:rPr lang="en-US" sz="1050" dirty="0" err="1">
                <a:latin typeface="Consolas" panose="020B0609020204030204" pitchFamily="49" charset="0"/>
                <a:cs typeface="Consolas" panose="020B0609020204030204" pitchFamily="49" charset="0"/>
              </a:rPr>
              <a:t>ctx</a:t>
            </a:r>
            <a:r>
              <a:rPr lang="en-US" sz="1050" dirty="0">
                <a:latin typeface="Consolas" panose="020B0609020204030204" pitchFamily="49" charset="0"/>
                <a:cs typeface="Consolas" panose="020B0609020204030204" pitchFamily="49" charset="0"/>
              </a:rPr>
              <a:t>, </a:t>
            </a:r>
            <a:r>
              <a:rPr lang="en-US" sz="1050" dirty="0" err="1">
                <a:latin typeface="Consolas" panose="020B0609020204030204" pitchFamily="49" charset="0"/>
                <a:cs typeface="Consolas" panose="020B0609020204030204" pitchFamily="49" charset="0"/>
              </a:rPr>
              <a:t>injectBase</a:t>
            </a:r>
            <a:r>
              <a:rPr lang="en-US" sz="1050" dirty="0">
                <a:latin typeface="Consolas" panose="020B0609020204030204" pitchFamily="49" charset="0"/>
                <a:cs typeface="Consolas" panose="020B0609020204030204" pitchFamily="49" charset="0"/>
              </a:rPr>
              <a:t>_);</a:t>
            </a:r>
          </a:p>
          <a:p>
            <a:r>
              <a:rPr lang="en-US" sz="1050" dirty="0">
                <a:latin typeface="Consolas" panose="020B0609020204030204" pitchFamily="49" charset="0"/>
                <a:cs typeface="Consolas" panose="020B0609020204030204" pitchFamily="49" charset="0"/>
              </a:rPr>
              <a:t>        </a:t>
            </a:r>
            <a:r>
              <a:rPr lang="en-US" sz="1050" dirty="0">
                <a:solidFill>
                  <a:srgbClr val="0070C0"/>
                </a:solidFill>
                <a:latin typeface="Consolas" panose="020B0609020204030204" pitchFamily="49" charset="0"/>
                <a:cs typeface="Consolas" panose="020B0609020204030204" pitchFamily="49" charset="0"/>
              </a:rPr>
              <a:t>if</a:t>
            </a:r>
            <a:r>
              <a:rPr lang="en-US" sz="1050" dirty="0">
                <a:latin typeface="Consolas" panose="020B0609020204030204" pitchFamily="49" charset="0"/>
                <a:cs typeface="Consolas" panose="020B0609020204030204" pitchFamily="49" charset="0"/>
              </a:rPr>
              <a:t> (!</a:t>
            </a:r>
            <a:r>
              <a:rPr lang="en-US" sz="1050" dirty="0" err="1">
                <a:latin typeface="Consolas" panose="020B0609020204030204" pitchFamily="49" charset="0"/>
                <a:cs typeface="Consolas" panose="020B0609020204030204" pitchFamily="49" charset="0"/>
              </a:rPr>
              <a:t>pComp</a:t>
            </a:r>
            <a:r>
              <a:rPr lang="en-US" sz="1050" dirty="0">
                <a:latin typeface="Consolas" panose="020B0609020204030204" pitchFamily="49" charset="0"/>
                <a:cs typeface="Consolas" panose="020B0609020204030204" pitchFamily="49" charset="0"/>
              </a:rPr>
              <a:t>) { </a:t>
            </a:r>
            <a:r>
              <a:rPr lang="en-US" sz="1050" dirty="0">
                <a:solidFill>
                  <a:srgbClr val="0070C0"/>
                </a:solidFill>
                <a:latin typeface="Consolas" panose="020B0609020204030204" pitchFamily="49" charset="0"/>
                <a:cs typeface="Consolas" panose="020B0609020204030204" pitchFamily="49" charset="0"/>
              </a:rPr>
              <a:t>return</a:t>
            </a:r>
            <a:r>
              <a:rPr lang="en-US" sz="1050" dirty="0">
                <a:latin typeface="Consolas" panose="020B0609020204030204" pitchFamily="49" charset="0"/>
                <a:cs typeface="Consolas" panose="020B0609020204030204" pitchFamily="49" charset="0"/>
              </a:rPr>
              <a:t> 0; }</a:t>
            </a:r>
          </a:p>
          <a:p>
            <a:r>
              <a:rPr lang="en-US" sz="1050" dirty="0">
                <a:latin typeface="Consolas" panose="020B0609020204030204" pitchFamily="49" charset="0"/>
                <a:cs typeface="Consolas" panose="020B0609020204030204" pitchFamily="49" charset="0"/>
              </a:rPr>
              <a:t>        </a:t>
            </a:r>
            <a:r>
              <a:rPr lang="en-US" sz="1050" dirty="0">
                <a:solidFill>
                  <a:srgbClr val="0070C0"/>
                </a:solidFill>
                <a:latin typeface="Consolas" panose="020B0609020204030204" pitchFamily="49" charset="0"/>
                <a:cs typeface="Consolas" panose="020B0609020204030204" pitchFamily="49" charset="0"/>
              </a:rPr>
              <a:t>for</a:t>
            </a:r>
            <a:r>
              <a:rPr lang="en-US" sz="1050" dirty="0">
                <a:latin typeface="Consolas" panose="020B0609020204030204" pitchFamily="49" charset="0"/>
                <a:cs typeface="Consolas" panose="020B0609020204030204" pitchFamily="49" charset="0"/>
              </a:rPr>
              <a:t> (</a:t>
            </a:r>
            <a:r>
              <a:rPr lang="en-US" sz="1050" dirty="0" err="1">
                <a:latin typeface="Consolas" panose="020B0609020204030204" pitchFamily="49" charset="0"/>
                <a:cs typeface="Consolas" panose="020B0609020204030204" pitchFamily="49" charset="0"/>
              </a:rPr>
              <a:t>RealizeBase</a:t>
            </a:r>
            <a:r>
              <a:rPr lang="en-US" sz="1050" dirty="0">
                <a:solidFill>
                  <a:srgbClr val="0070C0"/>
                </a:solidFill>
                <a:latin typeface="Consolas" panose="020B0609020204030204" pitchFamily="49" charset="0"/>
                <a:cs typeface="Consolas" panose="020B0609020204030204" pitchFamily="49" charset="0"/>
              </a:rPr>
              <a:t>&amp;</a:t>
            </a:r>
            <a:r>
              <a:rPr lang="en-US" sz="1050" dirty="0">
                <a:latin typeface="Consolas" panose="020B0609020204030204" pitchFamily="49" charset="0"/>
                <a:cs typeface="Consolas" panose="020B0609020204030204" pitchFamily="49" charset="0"/>
              </a:rPr>
              <a:t> r </a:t>
            </a:r>
            <a:r>
              <a:rPr lang="en-US" sz="1050" dirty="0">
                <a:solidFill>
                  <a:srgbClr val="0070C0"/>
                </a:solidFill>
                <a:latin typeface="Consolas" panose="020B0609020204030204" pitchFamily="49" charset="0"/>
                <a:cs typeface="Consolas" panose="020B0609020204030204" pitchFamily="49" charset="0"/>
              </a:rPr>
              <a:t>:</a:t>
            </a:r>
            <a:r>
              <a:rPr lang="en-US" sz="1050" dirty="0">
                <a:latin typeface="Consolas" panose="020B0609020204030204" pitchFamily="49" charset="0"/>
                <a:cs typeface="Consolas" panose="020B0609020204030204" pitchFamily="49" charset="0"/>
              </a:rPr>
              <a:t> realizes_) {</a:t>
            </a:r>
          </a:p>
          <a:p>
            <a:r>
              <a:rPr lang="en-US" sz="1050" dirty="0">
                <a:latin typeface="Consolas" panose="020B0609020204030204" pitchFamily="49" charset="0"/>
                <a:cs typeface="Consolas" panose="020B0609020204030204" pitchFamily="49" charset="0"/>
              </a:rPr>
              <a:t>            if (!</a:t>
            </a:r>
            <a:r>
              <a:rPr lang="en-US" sz="1050" dirty="0" err="1">
                <a:latin typeface="Consolas" panose="020B0609020204030204" pitchFamily="49" charset="0"/>
                <a:cs typeface="Consolas" panose="020B0609020204030204" pitchFamily="49" charset="0"/>
              </a:rPr>
              <a:t>r.provide</a:t>
            </a:r>
            <a:r>
              <a:rPr lang="en-US" sz="1050" dirty="0">
                <a:latin typeface="Consolas" panose="020B0609020204030204" pitchFamily="49" charset="0"/>
                <a:cs typeface="Consolas" panose="020B0609020204030204" pitchFamily="49" charset="0"/>
              </a:rPr>
              <a:t>(</a:t>
            </a:r>
            <a:r>
              <a:rPr lang="en-US" sz="1050" dirty="0" err="1">
                <a:latin typeface="Consolas" panose="020B0609020204030204" pitchFamily="49" charset="0"/>
                <a:cs typeface="Consolas" panose="020B0609020204030204" pitchFamily="49" charset="0"/>
              </a:rPr>
              <a:t>pComp</a:t>
            </a:r>
            <a:r>
              <a:rPr lang="en-US" sz="1050" dirty="0">
                <a:latin typeface="Consolas" panose="020B0609020204030204" pitchFamily="49" charset="0"/>
                <a:cs typeface="Consolas" panose="020B0609020204030204" pitchFamily="49" charset="0"/>
              </a:rPr>
              <a:t>, </a:t>
            </a:r>
            <a:r>
              <a:rPr lang="en-US" sz="1050" dirty="0" err="1">
                <a:latin typeface="Consolas" panose="020B0609020204030204" pitchFamily="49" charset="0"/>
                <a:cs typeface="Consolas" panose="020B0609020204030204" pitchFamily="49" charset="0"/>
              </a:rPr>
              <a:t>ctx</a:t>
            </a:r>
            <a:r>
              <a:rPr lang="en-US" sz="1050" dirty="0">
                <a:latin typeface="Consolas" panose="020B0609020204030204" pitchFamily="49" charset="0"/>
                <a:cs typeface="Consolas" panose="020B0609020204030204" pitchFamily="49" charset="0"/>
              </a:rPr>
              <a:t>)) { ...deal }</a:t>
            </a:r>
            <a:br>
              <a:rPr lang="en-US" sz="1050" dirty="0">
                <a:latin typeface="Consolas" panose="020B0609020204030204" pitchFamily="49" charset="0"/>
                <a:cs typeface="Consolas" panose="020B0609020204030204" pitchFamily="49" charset="0"/>
              </a:rPr>
            </a:br>
            <a:r>
              <a:rPr lang="en-US" sz="1050" dirty="0">
                <a:latin typeface="Consolas" panose="020B0609020204030204" pitchFamily="49" charset="0"/>
                <a:cs typeface="Consolas" panose="020B0609020204030204" pitchFamily="49" charset="0"/>
              </a:rPr>
              <a:t>        }</a:t>
            </a:r>
          </a:p>
          <a:p>
            <a:r>
              <a:rPr lang="en-US" sz="1050" dirty="0">
                <a:latin typeface="Consolas" panose="020B0609020204030204" pitchFamily="49" charset="0"/>
                <a:cs typeface="Consolas" panose="020B0609020204030204" pitchFamily="49" charset="0"/>
              </a:rPr>
              <a:t>        </a:t>
            </a:r>
            <a:r>
              <a:rPr lang="en-US" sz="1050" dirty="0">
                <a:solidFill>
                  <a:srgbClr val="0070C0"/>
                </a:solidFill>
                <a:latin typeface="Consolas" panose="020B0609020204030204" pitchFamily="49" charset="0"/>
                <a:cs typeface="Consolas" panose="020B0609020204030204" pitchFamily="49" charset="0"/>
              </a:rPr>
              <a:t>for</a:t>
            </a:r>
            <a:r>
              <a:rPr lang="en-US" sz="1050" dirty="0">
                <a:latin typeface="Consolas" panose="020B0609020204030204" pitchFamily="49" charset="0"/>
                <a:cs typeface="Consolas" panose="020B0609020204030204" pitchFamily="49" charset="0"/>
              </a:rPr>
              <a:t> (</a:t>
            </a:r>
            <a:r>
              <a:rPr lang="en-US" sz="1050" dirty="0" err="1">
                <a:latin typeface="Consolas" panose="020B0609020204030204" pitchFamily="49" charset="0"/>
                <a:cs typeface="Consolas" panose="020B0609020204030204" pitchFamily="49" charset="0"/>
              </a:rPr>
              <a:t>GetterBase</a:t>
            </a:r>
            <a:r>
              <a:rPr lang="en-US" sz="1050" dirty="0">
                <a:solidFill>
                  <a:srgbClr val="0070C0"/>
                </a:solidFill>
                <a:latin typeface="Consolas" panose="020B0609020204030204" pitchFamily="49" charset="0"/>
                <a:cs typeface="Consolas" panose="020B0609020204030204" pitchFamily="49" charset="0"/>
              </a:rPr>
              <a:t>&amp;</a:t>
            </a:r>
            <a:r>
              <a:rPr lang="en-US" sz="1050" dirty="0">
                <a:latin typeface="Consolas" panose="020B0609020204030204" pitchFamily="49" charset="0"/>
                <a:cs typeface="Consolas" panose="020B0609020204030204" pitchFamily="49" charset="0"/>
              </a:rPr>
              <a:t> g </a:t>
            </a:r>
            <a:r>
              <a:rPr lang="en-US" sz="1050" dirty="0">
                <a:solidFill>
                  <a:srgbClr val="0070C0"/>
                </a:solidFill>
                <a:latin typeface="Consolas" panose="020B0609020204030204" pitchFamily="49" charset="0"/>
                <a:cs typeface="Consolas" panose="020B0609020204030204" pitchFamily="49" charset="0"/>
              </a:rPr>
              <a:t>:</a:t>
            </a:r>
            <a:r>
              <a:rPr lang="en-US" sz="1050" dirty="0">
                <a:latin typeface="Consolas" panose="020B0609020204030204" pitchFamily="49" charset="0"/>
                <a:cs typeface="Consolas" panose="020B0609020204030204" pitchFamily="49" charset="0"/>
              </a:rPr>
              <a:t> getters_) {</a:t>
            </a:r>
          </a:p>
          <a:p>
            <a:r>
              <a:rPr lang="en-US" sz="1050" dirty="0">
                <a:latin typeface="Consolas" panose="020B0609020204030204" pitchFamily="49" charset="0"/>
                <a:cs typeface="Consolas" panose="020B0609020204030204" pitchFamily="49" charset="0"/>
              </a:rPr>
              <a:t>            </a:t>
            </a:r>
            <a:r>
              <a:rPr lang="en-US" sz="1050" dirty="0">
                <a:solidFill>
                  <a:srgbClr val="0070C0"/>
                </a:solidFill>
                <a:latin typeface="Consolas" panose="020B0609020204030204" pitchFamily="49" charset="0"/>
                <a:cs typeface="Consolas" panose="020B0609020204030204" pitchFamily="49" charset="0"/>
              </a:rPr>
              <a:t>if</a:t>
            </a:r>
            <a:r>
              <a:rPr lang="en-US" sz="1050" dirty="0">
                <a:latin typeface="Consolas" panose="020B0609020204030204" pitchFamily="49" charset="0"/>
                <a:cs typeface="Consolas" panose="020B0609020204030204" pitchFamily="49" charset="0"/>
              </a:rPr>
              <a:t> (!</a:t>
            </a:r>
            <a:r>
              <a:rPr lang="en-US" sz="1050" dirty="0" err="1">
                <a:latin typeface="Consolas" panose="020B0609020204030204" pitchFamily="49" charset="0"/>
                <a:cs typeface="Consolas" panose="020B0609020204030204" pitchFamily="49" charset="0"/>
              </a:rPr>
              <a:t>g.provide</a:t>
            </a:r>
            <a:r>
              <a:rPr lang="en-US" sz="1050" dirty="0">
                <a:latin typeface="Consolas" panose="020B0609020204030204" pitchFamily="49" charset="0"/>
                <a:cs typeface="Consolas" panose="020B0609020204030204" pitchFamily="49" charset="0"/>
              </a:rPr>
              <a:t>(</a:t>
            </a:r>
            <a:r>
              <a:rPr lang="en-US" sz="1050" dirty="0" err="1">
                <a:latin typeface="Consolas" panose="020B0609020204030204" pitchFamily="49" charset="0"/>
                <a:cs typeface="Consolas" panose="020B0609020204030204" pitchFamily="49" charset="0"/>
              </a:rPr>
              <a:t>pComp</a:t>
            </a:r>
            <a:r>
              <a:rPr lang="en-US" sz="1050" dirty="0">
                <a:latin typeface="Consolas" panose="020B0609020204030204" pitchFamily="49" charset="0"/>
                <a:cs typeface="Consolas" panose="020B0609020204030204" pitchFamily="49" charset="0"/>
              </a:rPr>
              <a:t>, </a:t>
            </a:r>
            <a:r>
              <a:rPr lang="en-US" sz="1050" dirty="0" err="1">
                <a:latin typeface="Consolas" panose="020B0609020204030204" pitchFamily="49" charset="0"/>
                <a:cs typeface="Consolas" panose="020B0609020204030204" pitchFamily="49" charset="0"/>
              </a:rPr>
              <a:t>ctx</a:t>
            </a:r>
            <a:r>
              <a:rPr lang="en-US" sz="1050" dirty="0">
                <a:latin typeface="Consolas" panose="020B0609020204030204" pitchFamily="49" charset="0"/>
                <a:cs typeface="Consolas" panose="020B0609020204030204" pitchFamily="49" charset="0"/>
              </a:rPr>
              <a:t>)) { ...deal }</a:t>
            </a:r>
            <a:br>
              <a:rPr lang="en-US" sz="1050" dirty="0">
                <a:latin typeface="Consolas" panose="020B0609020204030204" pitchFamily="49" charset="0"/>
                <a:cs typeface="Consolas" panose="020B0609020204030204" pitchFamily="49" charset="0"/>
              </a:rPr>
            </a:br>
            <a:r>
              <a:rPr lang="en-US" sz="1050" dirty="0">
                <a:latin typeface="Consolas" panose="020B0609020204030204" pitchFamily="49" charset="0"/>
                <a:cs typeface="Consolas" panose="020B0609020204030204" pitchFamily="49" charset="0"/>
              </a:rPr>
              <a:t>        }</a:t>
            </a:r>
          </a:p>
          <a:p>
            <a:r>
              <a:rPr lang="en-US" sz="1050" dirty="0">
                <a:latin typeface="Consolas" panose="020B0609020204030204" pitchFamily="49" charset="0"/>
                <a:cs typeface="Consolas" panose="020B0609020204030204" pitchFamily="49" charset="0"/>
              </a:rPr>
              <a:t>        </a:t>
            </a:r>
            <a:r>
              <a:rPr lang="en-US" sz="1050" dirty="0">
                <a:solidFill>
                  <a:srgbClr val="0070C0"/>
                </a:solidFill>
                <a:latin typeface="Consolas" panose="020B0609020204030204" pitchFamily="49" charset="0"/>
                <a:cs typeface="Consolas" panose="020B0609020204030204" pitchFamily="49" charset="0"/>
              </a:rPr>
              <a:t>for</a:t>
            </a:r>
            <a:r>
              <a:rPr lang="en-US" sz="1050" dirty="0">
                <a:latin typeface="Consolas" panose="020B0609020204030204" pitchFamily="49" charset="0"/>
                <a:cs typeface="Consolas" panose="020B0609020204030204" pitchFamily="49" charset="0"/>
              </a:rPr>
              <a:t> (</a:t>
            </a:r>
            <a:r>
              <a:rPr lang="en-US" sz="1050" dirty="0" err="1">
                <a:latin typeface="Consolas" panose="020B0609020204030204" pitchFamily="49" charset="0"/>
                <a:cs typeface="Consolas" panose="020B0609020204030204" pitchFamily="49" charset="0"/>
              </a:rPr>
              <a:t>SetterBase</a:t>
            </a:r>
            <a:r>
              <a:rPr lang="en-US" sz="1050" dirty="0">
                <a:solidFill>
                  <a:srgbClr val="0070C0"/>
                </a:solidFill>
                <a:latin typeface="Consolas" panose="020B0609020204030204" pitchFamily="49" charset="0"/>
                <a:cs typeface="Consolas" panose="020B0609020204030204" pitchFamily="49" charset="0"/>
              </a:rPr>
              <a:t>&amp;</a:t>
            </a:r>
            <a:r>
              <a:rPr lang="en-US" sz="1050" dirty="0">
                <a:latin typeface="Consolas" panose="020B0609020204030204" pitchFamily="49" charset="0"/>
                <a:cs typeface="Consolas" panose="020B0609020204030204" pitchFamily="49" charset="0"/>
              </a:rPr>
              <a:t> s </a:t>
            </a:r>
            <a:r>
              <a:rPr lang="en-US" sz="1050" dirty="0">
                <a:solidFill>
                  <a:srgbClr val="0070C0"/>
                </a:solidFill>
                <a:latin typeface="Consolas" panose="020B0609020204030204" pitchFamily="49" charset="0"/>
                <a:cs typeface="Consolas" panose="020B0609020204030204" pitchFamily="49" charset="0"/>
              </a:rPr>
              <a:t>:</a:t>
            </a:r>
            <a:r>
              <a:rPr lang="en-US" sz="1050" dirty="0">
                <a:latin typeface="Consolas" panose="020B0609020204030204" pitchFamily="49" charset="0"/>
                <a:cs typeface="Consolas" panose="020B0609020204030204" pitchFamily="49" charset="0"/>
              </a:rPr>
              <a:t> setters_) {</a:t>
            </a:r>
          </a:p>
          <a:p>
            <a:r>
              <a:rPr lang="en-US" sz="1050" dirty="0">
                <a:latin typeface="Consolas" panose="020B0609020204030204" pitchFamily="49" charset="0"/>
                <a:cs typeface="Consolas" panose="020B0609020204030204" pitchFamily="49" charset="0"/>
              </a:rPr>
              <a:t>            </a:t>
            </a:r>
            <a:r>
              <a:rPr lang="en-US" sz="1050" dirty="0">
                <a:solidFill>
                  <a:srgbClr val="0070C0"/>
                </a:solidFill>
                <a:latin typeface="Consolas" panose="020B0609020204030204" pitchFamily="49" charset="0"/>
                <a:cs typeface="Consolas" panose="020B0609020204030204" pitchFamily="49" charset="0"/>
              </a:rPr>
              <a:t>if</a:t>
            </a:r>
            <a:r>
              <a:rPr lang="en-US" sz="1050" dirty="0">
                <a:latin typeface="Consolas" panose="020B0609020204030204" pitchFamily="49" charset="0"/>
                <a:cs typeface="Consolas" panose="020B0609020204030204" pitchFamily="49" charset="0"/>
              </a:rPr>
              <a:t> (!</a:t>
            </a:r>
            <a:r>
              <a:rPr lang="en-US" sz="1050" dirty="0" err="1">
                <a:latin typeface="Consolas" panose="020B0609020204030204" pitchFamily="49" charset="0"/>
                <a:cs typeface="Consolas" panose="020B0609020204030204" pitchFamily="49" charset="0"/>
              </a:rPr>
              <a:t>s.inject</a:t>
            </a:r>
            <a:r>
              <a:rPr lang="en-US" sz="1050" dirty="0">
                <a:latin typeface="Consolas" panose="020B0609020204030204" pitchFamily="49" charset="0"/>
                <a:cs typeface="Consolas" panose="020B0609020204030204" pitchFamily="49" charset="0"/>
              </a:rPr>
              <a:t>(</a:t>
            </a:r>
            <a:r>
              <a:rPr lang="en-US" sz="1050" dirty="0" err="1">
                <a:latin typeface="Consolas" panose="020B0609020204030204" pitchFamily="49" charset="0"/>
                <a:cs typeface="Consolas" panose="020B0609020204030204" pitchFamily="49" charset="0"/>
              </a:rPr>
              <a:t>pComp</a:t>
            </a:r>
            <a:r>
              <a:rPr lang="en-US" sz="1050" dirty="0">
                <a:latin typeface="Consolas" panose="020B0609020204030204" pitchFamily="49" charset="0"/>
                <a:cs typeface="Consolas" panose="020B0609020204030204" pitchFamily="49" charset="0"/>
              </a:rPr>
              <a:t>, </a:t>
            </a:r>
            <a:r>
              <a:rPr lang="en-US" sz="1050" dirty="0" err="1">
                <a:latin typeface="Consolas" panose="020B0609020204030204" pitchFamily="49" charset="0"/>
                <a:cs typeface="Consolas" panose="020B0609020204030204" pitchFamily="49" charset="0"/>
              </a:rPr>
              <a:t>ctx</a:t>
            </a:r>
            <a:r>
              <a:rPr lang="en-US" sz="1050" dirty="0">
                <a:latin typeface="Consolas" panose="020B0609020204030204" pitchFamily="49" charset="0"/>
                <a:cs typeface="Consolas" panose="020B0609020204030204" pitchFamily="49" charset="0"/>
              </a:rPr>
              <a:t>)) { ...deal }</a:t>
            </a:r>
            <a:br>
              <a:rPr lang="en-US" sz="1050" dirty="0">
                <a:latin typeface="Consolas" panose="020B0609020204030204" pitchFamily="49" charset="0"/>
                <a:cs typeface="Consolas" panose="020B0609020204030204" pitchFamily="49" charset="0"/>
              </a:rPr>
            </a:br>
            <a:r>
              <a:rPr lang="en-US" sz="1050" dirty="0">
                <a:latin typeface="Consolas" panose="020B0609020204030204" pitchFamily="49" charset="0"/>
                <a:cs typeface="Consolas" panose="020B0609020204030204" pitchFamily="49" charset="0"/>
              </a:rPr>
              <a:t>        }</a:t>
            </a:r>
            <a:br>
              <a:rPr lang="en-US" sz="1050" dirty="0">
                <a:latin typeface="Consolas" panose="020B0609020204030204" pitchFamily="49" charset="0"/>
                <a:cs typeface="Consolas" panose="020B0609020204030204" pitchFamily="49" charset="0"/>
              </a:rPr>
            </a:br>
            <a:r>
              <a:rPr lang="en-US" sz="1050" dirty="0">
                <a:latin typeface="Consolas" panose="020B0609020204030204" pitchFamily="49" charset="0"/>
                <a:cs typeface="Consolas" panose="020B0609020204030204" pitchFamily="49" charset="0"/>
              </a:rPr>
              <a:t>    }</a:t>
            </a:r>
          </a:p>
          <a:p>
            <a:r>
              <a:rPr lang="en-US" sz="1050" dirty="0">
                <a:latin typeface="Consolas" panose="020B0609020204030204" pitchFamily="49" charset="0"/>
                <a:cs typeface="Consolas" panose="020B0609020204030204" pitchFamily="49" charset="0"/>
              </a:rPr>
              <a:t>    </a:t>
            </a:r>
            <a:r>
              <a:rPr lang="en-US" sz="1050" dirty="0">
                <a:solidFill>
                  <a:srgbClr val="0070C0"/>
                </a:solidFill>
                <a:latin typeface="Consolas" panose="020B0609020204030204" pitchFamily="49" charset="0"/>
                <a:cs typeface="Consolas" panose="020B0609020204030204" pitchFamily="49" charset="0"/>
              </a:rPr>
              <a:t>catch</a:t>
            </a:r>
            <a:r>
              <a:rPr lang="en-US" sz="1050" dirty="0">
                <a:latin typeface="Consolas" panose="020B0609020204030204" pitchFamily="49" charset="0"/>
                <a:cs typeface="Consolas" panose="020B0609020204030204" pitchFamily="49" charset="0"/>
              </a:rPr>
              <a:t> (...) { </a:t>
            </a:r>
          </a:p>
          <a:p>
            <a:r>
              <a:rPr lang="en-US" sz="1050" dirty="0">
                <a:latin typeface="Consolas" panose="020B0609020204030204" pitchFamily="49" charset="0"/>
                <a:cs typeface="Consolas" panose="020B0609020204030204" pitchFamily="49" charset="0"/>
              </a:rPr>
              <a:t>        ...deal... </a:t>
            </a:r>
          </a:p>
          <a:p>
            <a:r>
              <a:rPr lang="en-US" sz="1050" dirty="0">
                <a:latin typeface="Consolas" panose="020B0609020204030204" pitchFamily="49" charset="0"/>
                <a:cs typeface="Consolas" panose="020B0609020204030204" pitchFamily="49" charset="0"/>
              </a:rPr>
              <a:t>        </a:t>
            </a:r>
            <a:r>
              <a:rPr lang="en-US" sz="1050" dirty="0">
                <a:solidFill>
                  <a:srgbClr val="0070C0"/>
                </a:solidFill>
                <a:latin typeface="Consolas" panose="020B0609020204030204" pitchFamily="49" charset="0"/>
                <a:cs typeface="Consolas" panose="020B0609020204030204" pitchFamily="49" charset="0"/>
              </a:rPr>
              <a:t>if</a:t>
            </a:r>
            <a:r>
              <a:rPr lang="en-US" sz="1050" dirty="0">
                <a:latin typeface="Consolas" panose="020B0609020204030204" pitchFamily="49" charset="0"/>
                <a:cs typeface="Consolas" panose="020B0609020204030204" pitchFamily="49" charset="0"/>
              </a:rPr>
              <a:t> (</a:t>
            </a:r>
            <a:r>
              <a:rPr lang="en-US" sz="1050" dirty="0" err="1">
                <a:latin typeface="Consolas" panose="020B0609020204030204" pitchFamily="49" charset="0"/>
                <a:cs typeface="Consolas" panose="020B0609020204030204" pitchFamily="49" charset="0"/>
              </a:rPr>
              <a:t>pComp</a:t>
            </a:r>
            <a:r>
              <a:rPr lang="en-US" sz="1050" dirty="0">
                <a:latin typeface="Consolas" panose="020B0609020204030204" pitchFamily="49" charset="0"/>
                <a:cs typeface="Consolas" panose="020B0609020204030204" pitchFamily="49" charset="0"/>
              </a:rPr>
              <a:t>) { </a:t>
            </a:r>
            <a:r>
              <a:rPr lang="en-US" sz="1050" dirty="0" err="1">
                <a:latin typeface="Consolas" panose="020B0609020204030204" pitchFamily="49" charset="0"/>
                <a:cs typeface="Consolas" panose="020B0609020204030204" pitchFamily="49" charset="0"/>
              </a:rPr>
              <a:t>pDeleter</a:t>
            </a:r>
            <a:r>
              <a:rPr lang="en-US" sz="1050" dirty="0">
                <a:latin typeface="Consolas" panose="020B0609020204030204" pitchFamily="49" charset="0"/>
                <a:cs typeface="Consolas" panose="020B0609020204030204" pitchFamily="49" charset="0"/>
              </a:rPr>
              <a:t>(</a:t>
            </a:r>
            <a:r>
              <a:rPr lang="en-US" sz="1050" dirty="0" err="1">
                <a:latin typeface="Consolas" panose="020B0609020204030204" pitchFamily="49" charset="0"/>
                <a:cs typeface="Consolas" panose="020B0609020204030204" pitchFamily="49" charset="0"/>
              </a:rPr>
              <a:t>pComp</a:t>
            </a:r>
            <a:r>
              <a:rPr lang="en-US" sz="1050" dirty="0">
                <a:latin typeface="Consolas" panose="020B0609020204030204" pitchFamily="49" charset="0"/>
                <a:cs typeface="Consolas" panose="020B0609020204030204" pitchFamily="49" charset="0"/>
              </a:rPr>
              <a:t>); }</a:t>
            </a:r>
            <a:br>
              <a:rPr lang="en-US" sz="1050" dirty="0">
                <a:latin typeface="Consolas" panose="020B0609020204030204" pitchFamily="49" charset="0"/>
                <a:cs typeface="Consolas" panose="020B0609020204030204" pitchFamily="49" charset="0"/>
              </a:rPr>
            </a:br>
            <a:r>
              <a:rPr lang="en-US" sz="1050" dirty="0">
                <a:latin typeface="Consolas" panose="020B0609020204030204" pitchFamily="49" charset="0"/>
                <a:cs typeface="Consolas" panose="020B0609020204030204" pitchFamily="49" charset="0"/>
              </a:rPr>
              <a:t>    }</a:t>
            </a:r>
          </a:p>
          <a:p>
            <a:r>
              <a:rPr lang="en-US" sz="1050" dirty="0">
                <a:latin typeface="Consolas" panose="020B0609020204030204" pitchFamily="49" charset="0"/>
                <a:cs typeface="Consolas" panose="020B0609020204030204" pitchFamily="49" charset="0"/>
              </a:rPr>
              <a:t>    </a:t>
            </a:r>
            <a:r>
              <a:rPr lang="en-US" sz="1050" dirty="0">
                <a:solidFill>
                  <a:srgbClr val="0070C0"/>
                </a:solidFill>
                <a:latin typeface="Consolas" panose="020B0609020204030204" pitchFamily="49" charset="0"/>
                <a:cs typeface="Consolas" panose="020B0609020204030204" pitchFamily="49" charset="0"/>
              </a:rPr>
              <a:t>return</a:t>
            </a:r>
            <a:r>
              <a:rPr lang="en-US" sz="1050" dirty="0">
                <a:latin typeface="Consolas" panose="020B0609020204030204" pitchFamily="49" charset="0"/>
                <a:cs typeface="Consolas" panose="020B0609020204030204" pitchFamily="49" charset="0"/>
              </a:rPr>
              <a:t> </a:t>
            </a:r>
            <a:r>
              <a:rPr lang="en-US" sz="1050" dirty="0" err="1">
                <a:latin typeface="Consolas" panose="020B0609020204030204" pitchFamily="49" charset="0"/>
                <a:cs typeface="Consolas" panose="020B0609020204030204" pitchFamily="49" charset="0"/>
              </a:rPr>
              <a:t>pComp</a:t>
            </a:r>
            <a:r>
              <a:rPr lang="en-US" sz="1050" dirty="0">
                <a:latin typeface="Consolas" panose="020B0609020204030204" pitchFamily="49" charset="0"/>
                <a:cs typeface="Consolas" panose="020B0609020204030204" pitchFamily="49" charset="0"/>
              </a:rPr>
              <a:t>;</a:t>
            </a:r>
            <a:br>
              <a:rPr lang="en-US" sz="1050" dirty="0">
                <a:latin typeface="Consolas" panose="020B0609020204030204" pitchFamily="49" charset="0"/>
                <a:cs typeface="Consolas" panose="020B0609020204030204" pitchFamily="49" charset="0"/>
              </a:rPr>
            </a:br>
            <a:r>
              <a:rPr lang="en-US" sz="1050" dirty="0">
                <a:latin typeface="Consolas" panose="020B0609020204030204" pitchFamily="49" charset="0"/>
                <a:cs typeface="Consolas" panose="020B0609020204030204" pitchFamily="49" charset="0"/>
              </a:rPr>
              <a:t>}</a:t>
            </a:r>
          </a:p>
        </p:txBody>
      </p:sp>
      <p:sp>
        <p:nvSpPr>
          <p:cNvPr id="27" name="Rectangle 4"/>
          <p:cNvSpPr>
            <a:spLocks noChangeArrowheads="1"/>
          </p:cNvSpPr>
          <p:nvPr/>
        </p:nvSpPr>
        <p:spPr bwMode="auto">
          <a:xfrm>
            <a:off x="2077296" y="4991382"/>
            <a:ext cx="5854710" cy="1675843"/>
          </a:xfrm>
          <a:prstGeom prst="rect">
            <a:avLst/>
          </a:prstGeom>
          <a:solidFill>
            <a:srgbClr val="F5FFE1"/>
          </a:solidFill>
          <a:ln w="28575">
            <a:solidFill>
              <a:schemeClr val="accent2">
                <a:lumMod val="75000"/>
              </a:schemeClr>
            </a:solid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r>
              <a:rPr lang="en-US" sz="1050" dirty="0">
                <a:solidFill>
                  <a:srgbClr val="0070C0"/>
                </a:solidFill>
                <a:latin typeface="Consolas" panose="020B0609020204030204" pitchFamily="49" charset="0"/>
                <a:cs typeface="Consolas" panose="020B0609020204030204" pitchFamily="49" charset="0"/>
              </a:rPr>
              <a:t>template</a:t>
            </a:r>
            <a:r>
              <a:rPr lang="en-US" sz="1050" dirty="0">
                <a:latin typeface="Consolas" panose="020B0609020204030204" pitchFamily="49" charset="0"/>
                <a:cs typeface="Consolas" panose="020B0609020204030204" pitchFamily="49" charset="0"/>
              </a:rPr>
              <a:t> &lt;</a:t>
            </a:r>
            <a:r>
              <a:rPr lang="en-US" sz="1050" dirty="0">
                <a:solidFill>
                  <a:srgbClr val="0070C0"/>
                </a:solidFill>
                <a:latin typeface="Consolas" panose="020B0609020204030204" pitchFamily="49" charset="0"/>
                <a:cs typeface="Consolas" panose="020B0609020204030204" pitchFamily="49" charset="0"/>
              </a:rPr>
              <a:t>class</a:t>
            </a:r>
            <a:r>
              <a:rPr lang="en-US" sz="1050" dirty="0">
                <a:latin typeface="Consolas" panose="020B0609020204030204" pitchFamily="49" charset="0"/>
                <a:cs typeface="Consolas" panose="020B0609020204030204" pitchFamily="49" charset="0"/>
              </a:rPr>
              <a:t> T&gt; </a:t>
            </a:r>
            <a:r>
              <a:rPr lang="en-US" sz="1050" dirty="0" err="1">
                <a:solidFill>
                  <a:srgbClr val="0070C0"/>
                </a:solidFill>
                <a:latin typeface="Consolas" panose="020B0609020204030204" pitchFamily="49" charset="0"/>
                <a:cs typeface="Consolas" panose="020B0609020204030204" pitchFamily="49" charset="0"/>
              </a:rPr>
              <a:t>struct</a:t>
            </a:r>
            <a:r>
              <a:rPr lang="en-US" sz="1050" dirty="0">
                <a:latin typeface="Consolas" panose="020B0609020204030204" pitchFamily="49" charset="0"/>
                <a:cs typeface="Consolas" panose="020B0609020204030204" pitchFamily="49" charset="0"/>
              </a:rPr>
              <a:t> </a:t>
            </a:r>
            <a:r>
              <a:rPr lang="en-US" sz="1050" dirty="0" err="1">
                <a:latin typeface="Consolas" panose="020B0609020204030204" pitchFamily="49" charset="0"/>
                <a:cs typeface="Consolas" panose="020B0609020204030204" pitchFamily="49" charset="0"/>
              </a:rPr>
              <a:t>GetArg</a:t>
            </a:r>
            <a:r>
              <a:rPr lang="en-US" sz="1050" dirty="0">
                <a:latin typeface="Consolas" panose="020B0609020204030204" pitchFamily="49" charset="0"/>
                <a:cs typeface="Consolas" panose="020B0609020204030204" pitchFamily="49" charset="0"/>
              </a:rPr>
              <a:t> {</a:t>
            </a:r>
          </a:p>
          <a:p>
            <a:r>
              <a:rPr lang="en-US" sz="1050" dirty="0">
                <a:latin typeface="Consolas" panose="020B0609020204030204" pitchFamily="49" charset="0"/>
                <a:cs typeface="Consolas" panose="020B0609020204030204" pitchFamily="49" charset="0"/>
              </a:rPr>
              <a:t>    </a:t>
            </a:r>
            <a:r>
              <a:rPr lang="en-US" sz="1050" dirty="0" err="1">
                <a:latin typeface="Consolas" panose="020B0609020204030204" pitchFamily="49" charset="0"/>
                <a:cs typeface="Consolas" panose="020B0609020204030204" pitchFamily="49" charset="0"/>
              </a:rPr>
              <a:t>GetArg</a:t>
            </a:r>
            <a:r>
              <a:rPr lang="en-US" sz="1050" dirty="0">
                <a:latin typeface="Consolas" panose="020B0609020204030204" pitchFamily="49" charset="0"/>
                <a:cs typeface="Consolas" panose="020B0609020204030204" pitchFamily="49" charset="0"/>
              </a:rPr>
              <a:t>(Context</a:t>
            </a:r>
            <a:r>
              <a:rPr lang="en-US" sz="1050" dirty="0">
                <a:solidFill>
                  <a:srgbClr val="0070C0"/>
                </a:solidFill>
                <a:latin typeface="Consolas" panose="020B0609020204030204" pitchFamily="49" charset="0"/>
                <a:cs typeface="Consolas" panose="020B0609020204030204" pitchFamily="49" charset="0"/>
              </a:rPr>
              <a:t>&amp;</a:t>
            </a:r>
            <a:r>
              <a:rPr lang="en-US" sz="1050" dirty="0">
                <a:latin typeface="Consolas" panose="020B0609020204030204" pitchFamily="49" charset="0"/>
                <a:cs typeface="Consolas" panose="020B0609020204030204" pitchFamily="49" charset="0"/>
              </a:rPr>
              <a:t> </a:t>
            </a:r>
            <a:r>
              <a:rPr lang="en-US" sz="1050" dirty="0" err="1">
                <a:latin typeface="Consolas" panose="020B0609020204030204" pitchFamily="49" charset="0"/>
                <a:cs typeface="Consolas" panose="020B0609020204030204" pitchFamily="49" charset="0"/>
              </a:rPr>
              <a:t>ctx</a:t>
            </a:r>
            <a:r>
              <a:rPr lang="en-US" sz="1050" dirty="0">
                <a:latin typeface="Consolas" panose="020B0609020204030204" pitchFamily="49" charset="0"/>
                <a:cs typeface="Consolas" panose="020B0609020204030204" pitchFamily="49" charset="0"/>
              </a:rPr>
              <a:t>, </a:t>
            </a:r>
            <a:r>
              <a:rPr lang="en-US" sz="1050" dirty="0" err="1">
                <a:solidFill>
                  <a:srgbClr val="0070C0"/>
                </a:solidFill>
                <a:latin typeface="Consolas" panose="020B0609020204030204" pitchFamily="49" charset="0"/>
                <a:cs typeface="Consolas" panose="020B0609020204030204" pitchFamily="49" charset="0"/>
              </a:rPr>
              <a:t>const</a:t>
            </a:r>
            <a:r>
              <a:rPr lang="en-US" sz="1050" dirty="0">
                <a:latin typeface="Consolas" panose="020B0609020204030204" pitchFamily="49" charset="0"/>
                <a:cs typeface="Consolas" panose="020B0609020204030204" pitchFamily="49" charset="0"/>
              </a:rPr>
              <a:t> char</a:t>
            </a:r>
            <a:r>
              <a:rPr lang="en-US" sz="1050" dirty="0">
                <a:solidFill>
                  <a:srgbClr val="0070C0"/>
                </a:solidFill>
                <a:latin typeface="Consolas" panose="020B0609020204030204" pitchFamily="49" charset="0"/>
                <a:cs typeface="Consolas" panose="020B0609020204030204" pitchFamily="49" charset="0"/>
              </a:rPr>
              <a:t>*</a:t>
            </a:r>
            <a:r>
              <a:rPr lang="en-US" sz="1050" dirty="0">
                <a:latin typeface="Consolas" panose="020B0609020204030204" pitchFamily="49" charset="0"/>
                <a:cs typeface="Consolas" panose="020B0609020204030204" pitchFamily="49" charset="0"/>
              </a:rPr>
              <a:t> variant=0) </a:t>
            </a:r>
            <a:r>
              <a:rPr lang="en-US" sz="1050" dirty="0">
                <a:solidFill>
                  <a:srgbClr val="0070C0"/>
                </a:solidFill>
                <a:latin typeface="Consolas" panose="020B0609020204030204" pitchFamily="49" charset="0"/>
                <a:cs typeface="Consolas" panose="020B0609020204030204" pitchFamily="49" charset="0"/>
              </a:rPr>
              <a:t>:</a:t>
            </a:r>
            <a:r>
              <a:rPr lang="en-US" sz="1050" dirty="0">
                <a:latin typeface="Consolas" panose="020B0609020204030204" pitchFamily="49" charset="0"/>
                <a:cs typeface="Consolas" panose="020B0609020204030204" pitchFamily="49" charset="0"/>
              </a:rPr>
              <a:t> </a:t>
            </a:r>
            <a:r>
              <a:rPr lang="en-US" sz="1050" dirty="0" err="1">
                <a:latin typeface="Consolas" panose="020B0609020204030204" pitchFamily="49" charset="0"/>
                <a:cs typeface="Consolas" panose="020B0609020204030204" pitchFamily="49" charset="0"/>
              </a:rPr>
              <a:t>ctx</a:t>
            </a:r>
            <a:r>
              <a:rPr lang="en-US" sz="1050" dirty="0">
                <a:latin typeface="Consolas" panose="020B0609020204030204" pitchFamily="49" charset="0"/>
                <a:cs typeface="Consolas" panose="020B0609020204030204" pitchFamily="49" charset="0"/>
              </a:rPr>
              <a:t>_(</a:t>
            </a:r>
            <a:r>
              <a:rPr lang="en-US" sz="1050" dirty="0" err="1">
                <a:latin typeface="Consolas" panose="020B0609020204030204" pitchFamily="49" charset="0"/>
                <a:cs typeface="Consolas" panose="020B0609020204030204" pitchFamily="49" charset="0"/>
              </a:rPr>
              <a:t>ctx</a:t>
            </a:r>
            <a:r>
              <a:rPr lang="en-US" sz="1050" dirty="0">
                <a:latin typeface="Consolas" panose="020B0609020204030204" pitchFamily="49" charset="0"/>
                <a:cs typeface="Consolas" panose="020B0609020204030204" pitchFamily="49" charset="0"/>
              </a:rPr>
              <a:t>), </a:t>
            </a:r>
            <a:r>
              <a:rPr lang="en-US" sz="1050" dirty="0" err="1">
                <a:latin typeface="Consolas" panose="020B0609020204030204" pitchFamily="49" charset="0"/>
                <a:cs typeface="Consolas" panose="020B0609020204030204" pitchFamily="49" charset="0"/>
              </a:rPr>
              <a:t>var</a:t>
            </a:r>
            <a:r>
              <a:rPr lang="en-US" sz="1050" dirty="0">
                <a:latin typeface="Consolas" panose="020B0609020204030204" pitchFamily="49" charset="0"/>
                <a:cs typeface="Consolas" panose="020B0609020204030204" pitchFamily="49" charset="0"/>
              </a:rPr>
              <a:t>_(variant) {}</a:t>
            </a:r>
          </a:p>
          <a:p>
            <a:r>
              <a:rPr lang="en-US" sz="1050" dirty="0">
                <a:latin typeface="Consolas" panose="020B0609020204030204" pitchFamily="49" charset="0"/>
                <a:cs typeface="Consolas" panose="020B0609020204030204" pitchFamily="49" charset="0"/>
              </a:rPr>
              <a:t>    </a:t>
            </a:r>
            <a:r>
              <a:rPr lang="en-US" sz="1050" dirty="0">
                <a:solidFill>
                  <a:srgbClr val="0070C0"/>
                </a:solidFill>
                <a:latin typeface="Consolas" panose="020B0609020204030204" pitchFamily="49" charset="0"/>
                <a:cs typeface="Consolas" panose="020B0609020204030204" pitchFamily="49" charset="0"/>
              </a:rPr>
              <a:t>operator</a:t>
            </a:r>
            <a:r>
              <a:rPr lang="en-US" sz="1050" dirty="0">
                <a:latin typeface="Consolas" panose="020B0609020204030204" pitchFamily="49" charset="0"/>
                <a:cs typeface="Consolas" panose="020B0609020204030204" pitchFamily="49" charset="0"/>
              </a:rPr>
              <a:t> T*() { </a:t>
            </a:r>
            <a:r>
              <a:rPr lang="en-US" sz="1050" dirty="0">
                <a:solidFill>
                  <a:srgbClr val="0070C0"/>
                </a:solidFill>
                <a:latin typeface="Consolas" panose="020B0609020204030204" pitchFamily="49" charset="0"/>
                <a:cs typeface="Consolas" panose="020B0609020204030204" pitchFamily="49" charset="0"/>
              </a:rPr>
              <a:t>return</a:t>
            </a:r>
            <a:r>
              <a:rPr lang="en-US" sz="1050" dirty="0">
                <a:latin typeface="Consolas" panose="020B0609020204030204" pitchFamily="49" charset="0"/>
                <a:cs typeface="Consolas" panose="020B0609020204030204" pitchFamily="49" charset="0"/>
              </a:rPr>
              <a:t> </a:t>
            </a:r>
            <a:r>
              <a:rPr lang="en-US" sz="1050" dirty="0" err="1">
                <a:latin typeface="Consolas" panose="020B0609020204030204" pitchFamily="49" charset="0"/>
                <a:cs typeface="Consolas" panose="020B0609020204030204" pitchFamily="49" charset="0"/>
              </a:rPr>
              <a:t>ctx</a:t>
            </a:r>
            <a:r>
              <a:rPr lang="en-US" sz="1050" dirty="0">
                <a:latin typeface="Consolas" panose="020B0609020204030204" pitchFamily="49" charset="0"/>
                <a:cs typeface="Consolas" panose="020B0609020204030204" pitchFamily="49" charset="0"/>
              </a:rPr>
              <a:t>_.</a:t>
            </a:r>
            <a:r>
              <a:rPr lang="en-US" sz="1050" dirty="0" err="1">
                <a:latin typeface="Consolas" panose="020B0609020204030204" pitchFamily="49" charset="0"/>
                <a:cs typeface="Consolas" panose="020B0609020204030204" pitchFamily="49" charset="0"/>
              </a:rPr>
              <a:t>getService</a:t>
            </a:r>
            <a:r>
              <a:rPr lang="en-US" sz="1050" dirty="0">
                <a:latin typeface="Consolas" panose="020B0609020204030204" pitchFamily="49" charset="0"/>
                <a:cs typeface="Consolas" panose="020B0609020204030204" pitchFamily="49" charset="0"/>
              </a:rPr>
              <a:t>&lt;T&gt;(</a:t>
            </a:r>
            <a:r>
              <a:rPr lang="en-US" sz="1050" dirty="0" err="1">
                <a:latin typeface="Consolas" panose="020B0609020204030204" pitchFamily="49" charset="0"/>
                <a:cs typeface="Consolas" panose="020B0609020204030204" pitchFamily="49" charset="0"/>
              </a:rPr>
              <a:t>var</a:t>
            </a:r>
            <a:r>
              <a:rPr lang="en-US" sz="1050" dirty="0">
                <a:latin typeface="Consolas" panose="020B0609020204030204" pitchFamily="49" charset="0"/>
                <a:cs typeface="Consolas" panose="020B0609020204030204" pitchFamily="49" charset="0"/>
              </a:rPr>
              <a:t>_); }</a:t>
            </a:r>
          </a:p>
          <a:p>
            <a:r>
              <a:rPr lang="en-US" sz="1050" dirty="0">
                <a:latin typeface="Consolas" panose="020B0609020204030204" pitchFamily="49" charset="0"/>
                <a:cs typeface="Consolas" panose="020B0609020204030204" pitchFamily="49" charset="0"/>
              </a:rPr>
              <a:t>    </a:t>
            </a:r>
            <a:r>
              <a:rPr lang="en-US" sz="1050" dirty="0">
                <a:solidFill>
                  <a:srgbClr val="0070C0"/>
                </a:solidFill>
                <a:latin typeface="Consolas" panose="020B0609020204030204" pitchFamily="49" charset="0"/>
                <a:cs typeface="Consolas" panose="020B0609020204030204" pitchFamily="49" charset="0"/>
              </a:rPr>
              <a:t>operator</a:t>
            </a:r>
            <a:r>
              <a:rPr lang="en-US" sz="1050" dirty="0">
                <a:latin typeface="Consolas" panose="020B0609020204030204" pitchFamily="49" charset="0"/>
                <a:cs typeface="Consolas" panose="020B0609020204030204" pitchFamily="49" charset="0"/>
              </a:rPr>
              <a:t> T&amp;() { T</a:t>
            </a:r>
            <a:r>
              <a:rPr lang="en-US" sz="1050" dirty="0">
                <a:solidFill>
                  <a:srgbClr val="0070C0"/>
                </a:solidFill>
                <a:latin typeface="Consolas" panose="020B0609020204030204" pitchFamily="49" charset="0"/>
                <a:cs typeface="Consolas" panose="020B0609020204030204" pitchFamily="49" charset="0"/>
              </a:rPr>
              <a:t>*</a:t>
            </a:r>
            <a:r>
              <a:rPr lang="en-US" sz="1050" dirty="0">
                <a:latin typeface="Consolas" panose="020B0609020204030204" pitchFamily="49" charset="0"/>
                <a:cs typeface="Consolas" panose="020B0609020204030204" pitchFamily="49" charset="0"/>
              </a:rPr>
              <a:t> </a:t>
            </a:r>
            <a:r>
              <a:rPr lang="en-US" sz="1050" dirty="0" err="1">
                <a:latin typeface="Consolas" panose="020B0609020204030204" pitchFamily="49" charset="0"/>
                <a:cs typeface="Consolas" panose="020B0609020204030204" pitchFamily="49" charset="0"/>
              </a:rPr>
              <a:t>pSvc</a:t>
            </a:r>
            <a:r>
              <a:rPr lang="en-US" sz="1050" dirty="0">
                <a:latin typeface="Consolas" panose="020B0609020204030204" pitchFamily="49" charset="0"/>
                <a:cs typeface="Consolas" panose="020B0609020204030204" pitchFamily="49" charset="0"/>
              </a:rPr>
              <a:t> = </a:t>
            </a:r>
            <a:r>
              <a:rPr lang="en-US" sz="1050" dirty="0" err="1">
                <a:latin typeface="Consolas" panose="020B0609020204030204" pitchFamily="49" charset="0"/>
                <a:cs typeface="Consolas" panose="020B0609020204030204" pitchFamily="49" charset="0"/>
              </a:rPr>
              <a:t>ctx</a:t>
            </a:r>
            <a:r>
              <a:rPr lang="en-US" sz="1050" dirty="0">
                <a:latin typeface="Consolas" panose="020B0609020204030204" pitchFamily="49" charset="0"/>
                <a:cs typeface="Consolas" panose="020B0609020204030204" pitchFamily="49" charset="0"/>
              </a:rPr>
              <a:t>_.</a:t>
            </a:r>
            <a:r>
              <a:rPr lang="en-US" sz="1050" dirty="0" err="1">
                <a:latin typeface="Consolas" panose="020B0609020204030204" pitchFamily="49" charset="0"/>
                <a:cs typeface="Consolas" panose="020B0609020204030204" pitchFamily="49" charset="0"/>
              </a:rPr>
              <a:t>getService</a:t>
            </a:r>
            <a:r>
              <a:rPr lang="en-US" sz="1050" dirty="0">
                <a:latin typeface="Consolas" panose="020B0609020204030204" pitchFamily="49" charset="0"/>
                <a:cs typeface="Consolas" panose="020B0609020204030204" pitchFamily="49" charset="0"/>
              </a:rPr>
              <a:t>&lt;T&gt;(</a:t>
            </a:r>
            <a:r>
              <a:rPr lang="en-US" sz="1050" dirty="0" err="1">
                <a:latin typeface="Consolas" panose="020B0609020204030204" pitchFamily="49" charset="0"/>
                <a:cs typeface="Consolas" panose="020B0609020204030204" pitchFamily="49" charset="0"/>
              </a:rPr>
              <a:t>var</a:t>
            </a:r>
            <a:r>
              <a:rPr lang="en-US" sz="1050" dirty="0">
                <a:latin typeface="Consolas" panose="020B0609020204030204" pitchFamily="49" charset="0"/>
                <a:cs typeface="Consolas" panose="020B0609020204030204" pitchFamily="49" charset="0"/>
              </a:rPr>
              <a:t>_);</a:t>
            </a:r>
          </a:p>
          <a:p>
            <a:r>
              <a:rPr lang="en-US" sz="1050" dirty="0">
                <a:latin typeface="Consolas" panose="020B0609020204030204" pitchFamily="49" charset="0"/>
                <a:cs typeface="Consolas" panose="020B0609020204030204" pitchFamily="49" charset="0"/>
              </a:rPr>
              <a:t>                    if (!</a:t>
            </a:r>
            <a:r>
              <a:rPr lang="en-US" sz="1050" dirty="0" err="1">
                <a:latin typeface="Consolas" panose="020B0609020204030204" pitchFamily="49" charset="0"/>
                <a:cs typeface="Consolas" panose="020B0609020204030204" pitchFamily="49" charset="0"/>
              </a:rPr>
              <a:t>pSvc</a:t>
            </a:r>
            <a:r>
              <a:rPr lang="en-US" sz="1050" dirty="0">
                <a:latin typeface="Consolas" panose="020B0609020204030204" pitchFamily="49" charset="0"/>
                <a:cs typeface="Consolas" panose="020B0609020204030204" pitchFamily="49" charset="0"/>
              </a:rPr>
              <a:t>) </a:t>
            </a:r>
            <a:r>
              <a:rPr lang="en-US" sz="1050" dirty="0">
                <a:solidFill>
                  <a:srgbClr val="0070C0"/>
                </a:solidFill>
                <a:latin typeface="Consolas" panose="020B0609020204030204" pitchFamily="49" charset="0"/>
                <a:cs typeface="Consolas" panose="020B0609020204030204" pitchFamily="49" charset="0"/>
              </a:rPr>
              <a:t>throw</a:t>
            </a:r>
            <a:r>
              <a:rPr lang="en-US" sz="1050" dirty="0">
                <a:latin typeface="Consolas" panose="020B0609020204030204" pitchFamily="49" charset="0"/>
                <a:cs typeface="Consolas" panose="020B0609020204030204" pitchFamily="49" charset="0"/>
              </a:rPr>
              <a:t> </a:t>
            </a:r>
            <a:r>
              <a:rPr lang="en-US" sz="1050" dirty="0" err="1">
                <a:latin typeface="Consolas" panose="020B0609020204030204" pitchFamily="49" charset="0"/>
                <a:cs typeface="Consolas" panose="020B0609020204030204" pitchFamily="49" charset="0"/>
              </a:rPr>
              <a:t>RequiredServiceError</a:t>
            </a:r>
            <a:r>
              <a:rPr lang="en-US" sz="1050" dirty="0">
                <a:latin typeface="Consolas" panose="020B0609020204030204" pitchFamily="49" charset="0"/>
                <a:cs typeface="Consolas" panose="020B0609020204030204" pitchFamily="49" charset="0"/>
              </a:rPr>
              <a:t>( ... );</a:t>
            </a:r>
          </a:p>
          <a:p>
            <a:r>
              <a:rPr lang="en-US" sz="1050" dirty="0">
                <a:latin typeface="Consolas" panose="020B0609020204030204" pitchFamily="49" charset="0"/>
                <a:cs typeface="Consolas" panose="020B0609020204030204" pitchFamily="49" charset="0"/>
              </a:rPr>
              <a:t>                    </a:t>
            </a:r>
            <a:r>
              <a:rPr lang="en-US" sz="1050" dirty="0">
                <a:solidFill>
                  <a:srgbClr val="0070C0"/>
                </a:solidFill>
                <a:latin typeface="Consolas" panose="020B0609020204030204" pitchFamily="49" charset="0"/>
                <a:cs typeface="Consolas" panose="020B0609020204030204" pitchFamily="49" charset="0"/>
              </a:rPr>
              <a:t>return</a:t>
            </a:r>
            <a:r>
              <a:rPr lang="en-US" sz="1050" dirty="0">
                <a:latin typeface="Consolas" panose="020B0609020204030204" pitchFamily="49" charset="0"/>
                <a:cs typeface="Consolas" panose="020B0609020204030204" pitchFamily="49" charset="0"/>
              </a:rPr>
              <a:t> </a:t>
            </a:r>
            <a:r>
              <a:rPr lang="en-US" sz="1050" dirty="0">
                <a:solidFill>
                  <a:srgbClr val="0070C0"/>
                </a:solidFill>
                <a:latin typeface="Consolas" panose="020B0609020204030204" pitchFamily="49" charset="0"/>
                <a:cs typeface="Consolas" panose="020B0609020204030204" pitchFamily="49" charset="0"/>
              </a:rPr>
              <a:t>*</a:t>
            </a:r>
            <a:r>
              <a:rPr lang="en-US" sz="1050" dirty="0" err="1">
                <a:latin typeface="Consolas" panose="020B0609020204030204" pitchFamily="49" charset="0"/>
                <a:cs typeface="Consolas" panose="020B0609020204030204" pitchFamily="49" charset="0"/>
              </a:rPr>
              <a:t>pSvc</a:t>
            </a:r>
            <a:r>
              <a:rPr lang="en-US" sz="1050" dirty="0">
                <a:latin typeface="Consolas" panose="020B0609020204030204" pitchFamily="49" charset="0"/>
                <a:cs typeface="Consolas" panose="020B0609020204030204" pitchFamily="49" charset="0"/>
              </a:rPr>
              <a:t>;</a:t>
            </a:r>
            <a:br>
              <a:rPr lang="en-US" sz="1050" dirty="0">
                <a:latin typeface="Consolas" panose="020B0609020204030204" pitchFamily="49" charset="0"/>
                <a:cs typeface="Consolas" panose="020B0609020204030204" pitchFamily="49" charset="0"/>
              </a:rPr>
            </a:br>
            <a:r>
              <a:rPr lang="en-US" sz="1050" dirty="0">
                <a:latin typeface="Consolas" panose="020B0609020204030204" pitchFamily="49" charset="0"/>
                <a:cs typeface="Consolas" panose="020B0609020204030204" pitchFamily="49" charset="0"/>
              </a:rPr>
              <a:t>    }</a:t>
            </a:r>
          </a:p>
          <a:p>
            <a:r>
              <a:rPr lang="en-US" sz="1050" dirty="0">
                <a:latin typeface="Consolas" panose="020B0609020204030204" pitchFamily="49" charset="0"/>
                <a:cs typeface="Consolas" panose="020B0609020204030204" pitchFamily="49" charset="0"/>
              </a:rPr>
              <a:t>    Context</a:t>
            </a:r>
            <a:r>
              <a:rPr lang="en-US" sz="1050" dirty="0">
                <a:solidFill>
                  <a:srgbClr val="0070C0"/>
                </a:solidFill>
                <a:latin typeface="Consolas" panose="020B0609020204030204" pitchFamily="49" charset="0"/>
                <a:cs typeface="Consolas" panose="020B0609020204030204" pitchFamily="49" charset="0"/>
              </a:rPr>
              <a:t>&amp;</a:t>
            </a:r>
            <a:r>
              <a:rPr lang="en-US" sz="1050" dirty="0">
                <a:latin typeface="Consolas" panose="020B0609020204030204" pitchFamily="49" charset="0"/>
                <a:cs typeface="Consolas" panose="020B0609020204030204" pitchFamily="49" charset="0"/>
              </a:rPr>
              <a:t> </a:t>
            </a:r>
            <a:r>
              <a:rPr lang="en-US" sz="1050" dirty="0" err="1">
                <a:latin typeface="Consolas" panose="020B0609020204030204" pitchFamily="49" charset="0"/>
                <a:cs typeface="Consolas" panose="020B0609020204030204" pitchFamily="49" charset="0"/>
              </a:rPr>
              <a:t>ctx</a:t>
            </a:r>
            <a:r>
              <a:rPr lang="en-US" sz="1050" dirty="0">
                <a:latin typeface="Consolas" panose="020B0609020204030204" pitchFamily="49" charset="0"/>
                <a:cs typeface="Consolas" panose="020B0609020204030204" pitchFamily="49" charset="0"/>
              </a:rPr>
              <a:t>_;  </a:t>
            </a:r>
            <a:r>
              <a:rPr lang="en-US" sz="1050" dirty="0">
                <a:solidFill>
                  <a:schemeClr val="tx1">
                    <a:lumMod val="40000"/>
                    <a:lumOff val="60000"/>
                  </a:schemeClr>
                </a:solidFill>
                <a:latin typeface="Consolas" panose="020B0609020204030204" pitchFamily="49" charset="0"/>
                <a:cs typeface="Consolas" panose="020B0609020204030204" pitchFamily="49" charset="0"/>
              </a:rPr>
              <a:t>\n</a:t>
            </a:r>
            <a:r>
              <a:rPr lang="en-US" sz="1050" dirty="0">
                <a:latin typeface="Consolas" panose="020B0609020204030204" pitchFamily="49" charset="0"/>
                <a:cs typeface="Consolas" panose="020B0609020204030204" pitchFamily="49" charset="0"/>
              </a:rPr>
              <a:t>  </a:t>
            </a:r>
            <a:r>
              <a:rPr lang="en-US" sz="1050" dirty="0" err="1">
                <a:latin typeface="Consolas" panose="020B0609020204030204" pitchFamily="49" charset="0"/>
                <a:cs typeface="Consolas" panose="020B0609020204030204" pitchFamily="49" charset="0"/>
              </a:rPr>
              <a:t>const</a:t>
            </a:r>
            <a:r>
              <a:rPr lang="en-US" sz="1050" dirty="0">
                <a:latin typeface="Consolas" panose="020B0609020204030204" pitchFamily="49" charset="0"/>
                <a:cs typeface="Consolas" panose="020B0609020204030204" pitchFamily="49" charset="0"/>
              </a:rPr>
              <a:t> char</a:t>
            </a:r>
            <a:r>
              <a:rPr lang="en-US" sz="1050" dirty="0">
                <a:solidFill>
                  <a:srgbClr val="0070C0"/>
                </a:solidFill>
                <a:latin typeface="Consolas" panose="020B0609020204030204" pitchFamily="49" charset="0"/>
                <a:cs typeface="Consolas" panose="020B0609020204030204" pitchFamily="49" charset="0"/>
              </a:rPr>
              <a:t>*</a:t>
            </a:r>
            <a:r>
              <a:rPr lang="en-US" sz="1050" dirty="0">
                <a:latin typeface="Consolas" panose="020B0609020204030204" pitchFamily="49" charset="0"/>
                <a:cs typeface="Consolas" panose="020B0609020204030204" pitchFamily="49" charset="0"/>
              </a:rPr>
              <a:t> </a:t>
            </a:r>
            <a:r>
              <a:rPr lang="en-US" sz="1050" dirty="0" err="1">
                <a:latin typeface="Consolas" panose="020B0609020204030204" pitchFamily="49" charset="0"/>
                <a:cs typeface="Consolas" panose="020B0609020204030204" pitchFamily="49" charset="0"/>
              </a:rPr>
              <a:t>var</a:t>
            </a:r>
            <a:r>
              <a:rPr lang="en-US" sz="1050" dirty="0">
                <a:latin typeface="Consolas" panose="020B0609020204030204" pitchFamily="49" charset="0"/>
                <a:cs typeface="Consolas" panose="020B0609020204030204" pitchFamily="49" charset="0"/>
              </a:rPr>
              <a:t>_;  </a:t>
            </a:r>
            <a:r>
              <a:rPr lang="en-US" sz="1050" dirty="0">
                <a:solidFill>
                  <a:schemeClr val="tx1">
                    <a:lumMod val="40000"/>
                    <a:lumOff val="60000"/>
                  </a:schemeClr>
                </a:solidFill>
                <a:latin typeface="Consolas" panose="020B0609020204030204" pitchFamily="49" charset="0"/>
                <a:cs typeface="Consolas" panose="020B0609020204030204" pitchFamily="49" charset="0"/>
              </a:rPr>
              <a:t>\n</a:t>
            </a:r>
            <a:r>
              <a:rPr lang="en-US" sz="1050" dirty="0">
                <a:latin typeface="Consolas" panose="020B0609020204030204" pitchFamily="49" charset="0"/>
                <a:cs typeface="Consolas" panose="020B0609020204030204" pitchFamily="49" charset="0"/>
              </a:rPr>
              <a:t>  };</a:t>
            </a:r>
          </a:p>
        </p:txBody>
      </p:sp>
      <p:sp>
        <p:nvSpPr>
          <p:cNvPr id="28" name="U-Turn Arrow 27"/>
          <p:cNvSpPr/>
          <p:nvPr/>
        </p:nvSpPr>
        <p:spPr>
          <a:xfrm rot="5400000" flipV="1">
            <a:off x="1721699" y="4793407"/>
            <a:ext cx="1098544" cy="871642"/>
          </a:xfrm>
          <a:prstGeom prst="uturnArrow">
            <a:avLst>
              <a:gd name="adj1" fmla="val 18514"/>
              <a:gd name="adj2" fmla="val 19514"/>
              <a:gd name="adj3" fmla="val 28478"/>
              <a:gd name="adj4" fmla="val 26214"/>
              <a:gd name="adj5" fmla="val 65417"/>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schemeClr val="tx1"/>
              </a:solidFill>
            </a:endParaRPr>
          </a:p>
        </p:txBody>
      </p:sp>
      <p:sp>
        <p:nvSpPr>
          <p:cNvPr id="29" name="Bent Arrow 28"/>
          <p:cNvSpPr/>
          <p:nvPr/>
        </p:nvSpPr>
        <p:spPr>
          <a:xfrm>
            <a:off x="7189550" y="2663373"/>
            <a:ext cx="1485418" cy="1061351"/>
          </a:xfrm>
          <a:prstGeom prst="bentArrow">
            <a:avLst>
              <a:gd name="adj1" fmla="val 15443"/>
              <a:gd name="adj2" fmla="val 14293"/>
              <a:gd name="adj3" fmla="val 0"/>
              <a:gd name="adj4" fmla="val 34512"/>
            </a:avLst>
          </a:prstGeom>
          <a:effectLst>
            <a:outerShdw blurRad="57150" dist="12700" dir="5400000" algn="ctr" rotWithShape="0">
              <a:srgbClr val="000000">
                <a:alpha val="63000"/>
              </a:srgbClr>
            </a:outerShdw>
          </a:effectLst>
        </p:spPr>
        <p:style>
          <a:lnRef idx="0">
            <a:schemeClr val="dk1"/>
          </a:lnRef>
          <a:fillRef idx="3">
            <a:schemeClr val="dk1"/>
          </a:fillRef>
          <a:effectRef idx="3">
            <a:schemeClr val="dk1"/>
          </a:effectRef>
          <a:fontRef idx="minor">
            <a:schemeClr val="lt1"/>
          </a:fontRef>
        </p:style>
        <p:txBody>
          <a:bodyPr rtlCol="0" anchor="ctr"/>
          <a:lstStyle/>
          <a:p>
            <a:pPr algn="ctr"/>
            <a:endParaRPr lang="en-US">
              <a:solidFill>
                <a:schemeClr val="tx1"/>
              </a:solidFill>
            </a:endParaRPr>
          </a:p>
        </p:txBody>
      </p:sp>
      <p:sp>
        <p:nvSpPr>
          <p:cNvPr id="22" name="U-Turn Arrow 21"/>
          <p:cNvSpPr/>
          <p:nvPr/>
        </p:nvSpPr>
        <p:spPr>
          <a:xfrm rot="5400000">
            <a:off x="5048062" y="2273861"/>
            <a:ext cx="2622177" cy="2000996"/>
          </a:xfrm>
          <a:prstGeom prst="uturnArrow">
            <a:avLst>
              <a:gd name="adj1" fmla="val 9285"/>
              <a:gd name="adj2" fmla="val 10656"/>
              <a:gd name="adj3" fmla="val 16220"/>
              <a:gd name="adj4" fmla="val 29338"/>
              <a:gd name="adj5" fmla="val 44581"/>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solidFill>
                <a:schemeClr val="tx1"/>
              </a:solidFill>
            </a:endParaRPr>
          </a:p>
        </p:txBody>
      </p:sp>
      <p:sp>
        <p:nvSpPr>
          <p:cNvPr id="25" name="Rectangle 4"/>
          <p:cNvSpPr>
            <a:spLocks noChangeArrowheads="1"/>
          </p:cNvSpPr>
          <p:nvPr/>
        </p:nvSpPr>
        <p:spPr bwMode="auto">
          <a:xfrm>
            <a:off x="5877923" y="2411806"/>
            <a:ext cx="1899801" cy="253916"/>
          </a:xfrm>
          <a:prstGeom prst="rect">
            <a:avLst/>
          </a:prstGeom>
          <a:solidFill>
            <a:srgbClr val="F5FFE1">
              <a:alpha val="67059"/>
            </a:srgbClr>
          </a:solidFill>
          <a:ln/>
          <a:effectLst/>
        </p:spPr>
        <p:style>
          <a:lnRef idx="0">
            <a:schemeClr val="accent5"/>
          </a:lnRef>
          <a:fillRef idx="3">
            <a:schemeClr val="accent5"/>
          </a:fillRef>
          <a:effectRef idx="3">
            <a:schemeClr val="accent5"/>
          </a:effectRef>
          <a:fontRef idx="minor">
            <a:schemeClr val="lt1"/>
          </a:fontRef>
        </p:style>
        <p:txBody>
          <a:bodyPr vert="horz" wrap="square" lIns="91440" tIns="45720" rIns="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r>
              <a:rPr lang="en-US" sz="1050" dirty="0" err="1">
                <a:latin typeface="Consolas" panose="020B0609020204030204" pitchFamily="49" charset="0"/>
                <a:cs typeface="Consolas" panose="020B0609020204030204" pitchFamily="49" charset="0"/>
              </a:rPr>
              <a:t>createComponentImpl</a:t>
            </a:r>
            <a:r>
              <a:rPr lang="en-US" sz="1050" dirty="0">
                <a:latin typeface="Consolas" panose="020B0609020204030204" pitchFamily="49" charset="0"/>
                <a:cs typeface="Consolas" panose="020B0609020204030204" pitchFamily="49" charset="0"/>
              </a:rPr>
              <a:t>(</a:t>
            </a:r>
            <a:r>
              <a:rPr lang="en-US" sz="1050" dirty="0" err="1">
                <a:latin typeface="Consolas" panose="020B0609020204030204" pitchFamily="49" charset="0"/>
                <a:cs typeface="Consolas" panose="020B0609020204030204" pitchFamily="49" charset="0"/>
              </a:rPr>
              <a:t>ctx</a:t>
            </a:r>
            <a:r>
              <a:rPr lang="en-US" sz="1050" dirty="0">
                <a:latin typeface="Consolas" panose="020B0609020204030204" pitchFamily="49" charset="0"/>
                <a:cs typeface="Consolas" panose="020B0609020204030204" pitchFamily="49" charset="0"/>
              </a:rPr>
              <a:t>,</a:t>
            </a:r>
          </a:p>
        </p:txBody>
      </p:sp>
      <p:sp>
        <p:nvSpPr>
          <p:cNvPr id="26" name="Bent Arrow 25"/>
          <p:cNvSpPr/>
          <p:nvPr/>
        </p:nvSpPr>
        <p:spPr>
          <a:xfrm>
            <a:off x="6793752" y="1750746"/>
            <a:ext cx="1369574" cy="713516"/>
          </a:xfrm>
          <a:prstGeom prst="bentArrow">
            <a:avLst>
              <a:gd name="adj1" fmla="val 25758"/>
              <a:gd name="adj2" fmla="val 31196"/>
              <a:gd name="adj3" fmla="val 40284"/>
              <a:gd name="adj4" fmla="val 56400"/>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effectLst>
            <a:outerShdw blurRad="57150" dist="38100" dir="5400000" algn="ctr" rotWithShape="0">
              <a:srgbClr val="000000">
                <a:alpha val="63000"/>
              </a:srgbClr>
            </a:outerShdw>
          </a:effectLst>
        </p:spPr>
        <p:style>
          <a:lnRef idx="0">
            <a:schemeClr val="dk1"/>
          </a:lnRef>
          <a:fillRef idx="3">
            <a:schemeClr val="dk1"/>
          </a:fillRef>
          <a:effectRef idx="3">
            <a:schemeClr val="dk1"/>
          </a:effectRef>
          <a:fontRef idx="minor">
            <a:schemeClr val="lt1"/>
          </a:fontRef>
        </p:style>
        <p:txBody>
          <a:bodyPr rtlCol="0" anchor="ctr"/>
          <a:lstStyle/>
          <a:p>
            <a:pPr algn="ctr"/>
            <a:endParaRPr lang="en-US">
              <a:solidFill>
                <a:schemeClr val="tx1"/>
              </a:solidFill>
            </a:endParaRPr>
          </a:p>
        </p:txBody>
      </p:sp>
      <p:sp>
        <p:nvSpPr>
          <p:cNvPr id="14" name="Rectangle 4"/>
          <p:cNvSpPr>
            <a:spLocks noChangeArrowheads="1"/>
          </p:cNvSpPr>
          <p:nvPr/>
        </p:nvSpPr>
        <p:spPr bwMode="auto">
          <a:xfrm>
            <a:off x="7359650" y="176126"/>
            <a:ext cx="4718684" cy="1045671"/>
          </a:xfrm>
          <a:prstGeom prst="rect">
            <a:avLst/>
          </a:prstGeom>
          <a:solidFill>
            <a:srgbClr val="F5FFE1"/>
          </a:solidFill>
          <a:ln w="28575">
            <a:solidFill>
              <a:schemeClr val="accent6">
                <a:lumMod val="75000"/>
              </a:schemeClr>
            </a:solid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r>
              <a:rPr lang="en-US" sz="1050" dirty="0">
                <a:solidFill>
                  <a:srgbClr val="0070C0"/>
                </a:solidFill>
                <a:latin typeface="Consolas" panose="020B0609020204030204" pitchFamily="49" charset="0"/>
                <a:cs typeface="Consolas" panose="020B0609020204030204" pitchFamily="49" charset="0"/>
              </a:rPr>
              <a:t>bool</a:t>
            </a:r>
            <a:r>
              <a:rPr lang="en-US" sz="1050" dirty="0">
                <a:latin typeface="Consolas" panose="020B0609020204030204" pitchFamily="49" charset="0"/>
                <a:cs typeface="Consolas" panose="020B0609020204030204" pitchFamily="49" charset="0"/>
              </a:rPr>
              <a:t> Realizes&lt;</a:t>
            </a:r>
            <a:r>
              <a:rPr lang="en-US" altLang="en-US" sz="1050" b="1" dirty="0" err="1">
                <a:solidFill>
                  <a:schemeClr val="accent4">
                    <a:lumMod val="60000"/>
                    <a:lumOff val="40000"/>
                  </a:schemeClr>
                </a:solidFill>
                <a:latin typeface="Consolas" panose="020B0609020204030204" pitchFamily="49" charset="0"/>
                <a:cs typeface="Consolas" panose="020B0609020204030204" pitchFamily="49" charset="0"/>
              </a:rPr>
              <a:t>IGreeter</a:t>
            </a:r>
            <a:r>
              <a:rPr lang="en-US" sz="1050" dirty="0">
                <a:latin typeface="Consolas" panose="020B0609020204030204" pitchFamily="49" charset="0"/>
                <a:cs typeface="Consolas" panose="020B0609020204030204" pitchFamily="49" charset="0"/>
              </a:rPr>
              <a:t>&gt;::provide(</a:t>
            </a:r>
            <a:r>
              <a:rPr lang="en-US" sz="1050" dirty="0">
                <a:solidFill>
                  <a:srgbClr val="0070C0"/>
                </a:solidFill>
                <a:latin typeface="Consolas" panose="020B0609020204030204" pitchFamily="49" charset="0"/>
                <a:cs typeface="Consolas" panose="020B0609020204030204" pitchFamily="49" charset="0"/>
              </a:rPr>
              <a:t>void*</a:t>
            </a:r>
            <a:r>
              <a:rPr lang="en-US" sz="1050" dirty="0">
                <a:latin typeface="Consolas" panose="020B0609020204030204" pitchFamily="49" charset="0"/>
                <a:cs typeface="Consolas" panose="020B0609020204030204" pitchFamily="49" charset="0"/>
              </a:rPr>
              <a:t> </a:t>
            </a:r>
            <a:r>
              <a:rPr lang="en-US" sz="1050" dirty="0" err="1">
                <a:latin typeface="Consolas" panose="020B0609020204030204" pitchFamily="49" charset="0"/>
                <a:cs typeface="Consolas" panose="020B0609020204030204" pitchFamily="49" charset="0"/>
              </a:rPr>
              <a:t>pComp</a:t>
            </a:r>
            <a:r>
              <a:rPr lang="en-US" sz="1050" dirty="0">
                <a:latin typeface="Consolas" panose="020B0609020204030204" pitchFamily="49" charset="0"/>
                <a:cs typeface="Consolas" panose="020B0609020204030204" pitchFamily="49" charset="0"/>
              </a:rPr>
              <a:t>, Context</a:t>
            </a:r>
            <a:r>
              <a:rPr lang="en-US" sz="1050" dirty="0">
                <a:solidFill>
                  <a:srgbClr val="0070C0"/>
                </a:solidFill>
                <a:latin typeface="Consolas" panose="020B0609020204030204" pitchFamily="49" charset="0"/>
                <a:cs typeface="Consolas" panose="020B0609020204030204" pitchFamily="49" charset="0"/>
              </a:rPr>
              <a:t>&amp;</a:t>
            </a:r>
            <a:r>
              <a:rPr lang="en-US" sz="1050" dirty="0">
                <a:latin typeface="Consolas" panose="020B0609020204030204" pitchFamily="49" charset="0"/>
                <a:cs typeface="Consolas" panose="020B0609020204030204" pitchFamily="49" charset="0"/>
              </a:rPr>
              <a:t> </a:t>
            </a:r>
            <a:r>
              <a:rPr lang="en-US" sz="1050" dirty="0" err="1">
                <a:latin typeface="Consolas" panose="020B0609020204030204" pitchFamily="49" charset="0"/>
                <a:cs typeface="Consolas" panose="020B0609020204030204" pitchFamily="49" charset="0"/>
              </a:rPr>
              <a:t>ctx</a:t>
            </a:r>
            <a:r>
              <a:rPr lang="en-US" sz="1050" dirty="0">
                <a:latin typeface="Consolas" panose="020B0609020204030204" pitchFamily="49" charset="0"/>
                <a:cs typeface="Consolas" panose="020B0609020204030204" pitchFamily="49" charset="0"/>
              </a:rPr>
              <a:t>) {</a:t>
            </a:r>
          </a:p>
          <a:p>
            <a:r>
              <a:rPr lang="en-US" sz="1050" dirty="0">
                <a:latin typeface="Consolas" panose="020B0609020204030204" pitchFamily="49" charset="0"/>
                <a:cs typeface="Consolas" panose="020B0609020204030204" pitchFamily="49" charset="0"/>
              </a:rPr>
              <a:t>    </a:t>
            </a:r>
            <a:r>
              <a:rPr lang="en-US" altLang="en-US" sz="1050" b="1" dirty="0" err="1">
                <a:solidFill>
                  <a:schemeClr val="accent4">
                    <a:lumMod val="60000"/>
                    <a:lumOff val="40000"/>
                  </a:schemeClr>
                </a:solidFill>
                <a:latin typeface="Consolas" panose="020B0609020204030204" pitchFamily="49" charset="0"/>
                <a:cs typeface="Consolas" panose="020B0609020204030204" pitchFamily="49" charset="0"/>
              </a:rPr>
              <a:t>IGreeter</a:t>
            </a:r>
            <a:r>
              <a:rPr lang="en-US" sz="1050" dirty="0">
                <a:solidFill>
                  <a:srgbClr val="0070C0"/>
                </a:solidFill>
                <a:latin typeface="Consolas" panose="020B0609020204030204" pitchFamily="49" charset="0"/>
                <a:cs typeface="Consolas" panose="020B0609020204030204" pitchFamily="49" charset="0"/>
              </a:rPr>
              <a:t>*</a:t>
            </a:r>
            <a:r>
              <a:rPr lang="en-US" sz="1050" dirty="0">
                <a:latin typeface="Consolas" panose="020B0609020204030204" pitchFamily="49" charset="0"/>
                <a:cs typeface="Consolas" panose="020B0609020204030204" pitchFamily="49" charset="0"/>
              </a:rPr>
              <a:t> </a:t>
            </a:r>
            <a:r>
              <a:rPr lang="en-US" sz="1050" dirty="0" err="1">
                <a:latin typeface="Consolas" panose="020B0609020204030204" pitchFamily="49" charset="0"/>
                <a:cs typeface="Consolas" panose="020B0609020204030204" pitchFamily="49" charset="0"/>
              </a:rPr>
              <a:t>pSvc</a:t>
            </a:r>
            <a:r>
              <a:rPr lang="en-US" sz="1050" dirty="0">
                <a:latin typeface="Consolas" panose="020B0609020204030204" pitchFamily="49" charset="0"/>
                <a:cs typeface="Consolas" panose="020B0609020204030204" pitchFamily="49" charset="0"/>
              </a:rPr>
              <a:t> = </a:t>
            </a:r>
            <a:r>
              <a:rPr lang="en-US" sz="1050" dirty="0" err="1">
                <a:latin typeface="Consolas" panose="020B0609020204030204" pitchFamily="49" charset="0"/>
                <a:cs typeface="Consolas" panose="020B0609020204030204" pitchFamily="49" charset="0"/>
              </a:rPr>
              <a:t>static_cast</a:t>
            </a:r>
            <a:r>
              <a:rPr lang="en-US" sz="1050" dirty="0">
                <a:latin typeface="Consolas" panose="020B0609020204030204" pitchFamily="49" charset="0"/>
                <a:cs typeface="Consolas" panose="020B0609020204030204" pitchFamily="49" charset="0"/>
              </a:rPr>
              <a:t>&lt;</a:t>
            </a:r>
            <a:r>
              <a:rPr lang="en-US" altLang="en-US" sz="1050" b="1" dirty="0" err="1">
                <a:solidFill>
                  <a:srgbClr val="C00000"/>
                </a:solidFill>
                <a:latin typeface="Consolas" panose="020B0609020204030204" pitchFamily="49" charset="0"/>
                <a:cs typeface="Consolas" panose="020B0609020204030204" pitchFamily="49" charset="0"/>
              </a:rPr>
              <a:t>MyGreeterService</a:t>
            </a:r>
            <a:r>
              <a:rPr lang="en-US" sz="1050" dirty="0">
                <a:solidFill>
                  <a:srgbClr val="0070C0"/>
                </a:solidFill>
                <a:latin typeface="Consolas" panose="020B0609020204030204" pitchFamily="49" charset="0"/>
                <a:cs typeface="Consolas" panose="020B0609020204030204" pitchFamily="49" charset="0"/>
              </a:rPr>
              <a:t>*</a:t>
            </a:r>
            <a:r>
              <a:rPr lang="en-US" sz="1050" dirty="0">
                <a:latin typeface="Consolas" panose="020B0609020204030204" pitchFamily="49" charset="0"/>
                <a:cs typeface="Consolas" panose="020B0609020204030204" pitchFamily="49" charset="0"/>
              </a:rPr>
              <a:t>&gt;(</a:t>
            </a:r>
            <a:r>
              <a:rPr lang="en-US" sz="1050" dirty="0" err="1">
                <a:latin typeface="Consolas" panose="020B0609020204030204" pitchFamily="49" charset="0"/>
                <a:cs typeface="Consolas" panose="020B0609020204030204" pitchFamily="49" charset="0"/>
              </a:rPr>
              <a:t>pComp</a:t>
            </a:r>
            <a:r>
              <a:rPr lang="en-US" sz="1050" dirty="0">
                <a:latin typeface="Consolas" panose="020B0609020204030204" pitchFamily="49" charset="0"/>
                <a:cs typeface="Consolas" panose="020B0609020204030204" pitchFamily="49" charset="0"/>
              </a:rPr>
              <a:t>);</a:t>
            </a:r>
          </a:p>
          <a:p>
            <a:r>
              <a:rPr lang="en-US" sz="1050" dirty="0">
                <a:latin typeface="Consolas" panose="020B0609020204030204" pitchFamily="49" charset="0"/>
                <a:cs typeface="Consolas" panose="020B0609020204030204" pitchFamily="49" charset="0"/>
              </a:rPr>
              <a:t>    </a:t>
            </a:r>
            <a:r>
              <a:rPr lang="en-US" sz="1050" dirty="0" err="1">
                <a:latin typeface="Consolas" panose="020B0609020204030204" pitchFamily="49" charset="0"/>
                <a:cs typeface="Consolas" panose="020B0609020204030204" pitchFamily="49" charset="0"/>
              </a:rPr>
              <a:t>ctx.provideService</a:t>
            </a:r>
            <a:r>
              <a:rPr lang="en-US" sz="1050" dirty="0">
                <a:latin typeface="Consolas" panose="020B0609020204030204" pitchFamily="49" charset="0"/>
                <a:cs typeface="Consolas" panose="020B0609020204030204" pitchFamily="49" charset="0"/>
              </a:rPr>
              <a:t>&lt;</a:t>
            </a:r>
            <a:r>
              <a:rPr lang="en-US" altLang="en-US" sz="1050" b="1" dirty="0" err="1">
                <a:solidFill>
                  <a:schemeClr val="accent4">
                    <a:lumMod val="60000"/>
                    <a:lumOff val="40000"/>
                  </a:schemeClr>
                </a:solidFill>
                <a:latin typeface="Consolas" panose="020B0609020204030204" pitchFamily="49" charset="0"/>
                <a:cs typeface="Consolas" panose="020B0609020204030204" pitchFamily="49" charset="0"/>
              </a:rPr>
              <a:t>IGreeter</a:t>
            </a:r>
            <a:r>
              <a:rPr lang="en-US" sz="1050" dirty="0">
                <a:latin typeface="Consolas" panose="020B0609020204030204" pitchFamily="49" charset="0"/>
                <a:cs typeface="Consolas" panose="020B0609020204030204" pitchFamily="49" charset="0"/>
              </a:rPr>
              <a:t>&gt;( </a:t>
            </a:r>
            <a:r>
              <a:rPr lang="en-US" sz="1050" dirty="0">
                <a:solidFill>
                  <a:srgbClr val="0070C0"/>
                </a:solidFill>
                <a:latin typeface="Consolas" panose="020B0609020204030204" pitchFamily="49" charset="0"/>
                <a:cs typeface="Consolas" panose="020B0609020204030204" pitchFamily="49" charset="0"/>
              </a:rPr>
              <a:t>*</a:t>
            </a:r>
            <a:r>
              <a:rPr lang="en-US" sz="1050" dirty="0" err="1">
                <a:latin typeface="Consolas" panose="020B0609020204030204" pitchFamily="49" charset="0"/>
                <a:cs typeface="Consolas" panose="020B0609020204030204" pitchFamily="49" charset="0"/>
              </a:rPr>
              <a:t>pSvc</a:t>
            </a:r>
            <a:r>
              <a:rPr lang="en-US" sz="1050" dirty="0">
                <a:latin typeface="Consolas" panose="020B0609020204030204" pitchFamily="49" charset="0"/>
                <a:cs typeface="Consolas" panose="020B0609020204030204" pitchFamily="49" charset="0"/>
              </a:rPr>
              <a:t>, this-&gt;variant );</a:t>
            </a:r>
          </a:p>
          <a:p>
            <a:r>
              <a:rPr lang="en-US" sz="1050" dirty="0">
                <a:latin typeface="Consolas" panose="020B0609020204030204" pitchFamily="49" charset="0"/>
                <a:cs typeface="Consolas" panose="020B0609020204030204" pitchFamily="49" charset="0"/>
              </a:rPr>
              <a:t>    </a:t>
            </a:r>
            <a:r>
              <a:rPr lang="en-US" sz="1050" dirty="0">
                <a:solidFill>
                  <a:srgbClr val="0070C0"/>
                </a:solidFill>
                <a:latin typeface="Consolas" panose="020B0609020204030204" pitchFamily="49" charset="0"/>
                <a:cs typeface="Consolas" panose="020B0609020204030204" pitchFamily="49" charset="0"/>
              </a:rPr>
              <a:t>return</a:t>
            </a:r>
            <a:r>
              <a:rPr lang="en-US" sz="1050" dirty="0">
                <a:latin typeface="Consolas" panose="020B0609020204030204" pitchFamily="49" charset="0"/>
                <a:cs typeface="Consolas" panose="020B0609020204030204" pitchFamily="49" charset="0"/>
              </a:rPr>
              <a:t> </a:t>
            </a:r>
            <a:r>
              <a:rPr lang="en-US" sz="1050" dirty="0">
                <a:solidFill>
                  <a:srgbClr val="0070C0"/>
                </a:solidFill>
                <a:latin typeface="Consolas" panose="020B0609020204030204" pitchFamily="49" charset="0"/>
                <a:cs typeface="Consolas" panose="020B0609020204030204" pitchFamily="49" charset="0"/>
              </a:rPr>
              <a:t>true</a:t>
            </a:r>
            <a:r>
              <a:rPr lang="en-US" sz="1050" dirty="0">
                <a:latin typeface="Consolas" panose="020B0609020204030204" pitchFamily="49" charset="0"/>
                <a:cs typeface="Consolas" panose="020B0609020204030204" pitchFamily="49" charset="0"/>
              </a:rPr>
              <a:t>;</a:t>
            </a:r>
            <a:br>
              <a:rPr lang="en-US" sz="1050" dirty="0">
                <a:latin typeface="Consolas" panose="020B0609020204030204" pitchFamily="49" charset="0"/>
                <a:cs typeface="Consolas" panose="020B0609020204030204" pitchFamily="49" charset="0"/>
              </a:rPr>
            </a:br>
            <a:r>
              <a:rPr lang="en-US" sz="1050" dirty="0">
                <a:latin typeface="Consolas" panose="020B0609020204030204" pitchFamily="49" charset="0"/>
                <a:cs typeface="Consolas" panose="020B0609020204030204" pitchFamily="49" charset="0"/>
              </a:rPr>
              <a:t>}</a:t>
            </a:r>
          </a:p>
        </p:txBody>
      </p:sp>
      <p:sp>
        <p:nvSpPr>
          <p:cNvPr id="16" name="Bent Arrow 15"/>
          <p:cNvSpPr/>
          <p:nvPr/>
        </p:nvSpPr>
        <p:spPr>
          <a:xfrm rot="16200000" flipV="1">
            <a:off x="10431556" y="1980077"/>
            <a:ext cx="2171699" cy="900954"/>
          </a:xfrm>
          <a:prstGeom prst="bentArrow">
            <a:avLst>
              <a:gd name="adj1" fmla="val 19277"/>
              <a:gd name="adj2" fmla="val 17543"/>
              <a:gd name="adj3" fmla="val 0"/>
              <a:gd name="adj4" fmla="val 43750"/>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effectLst>
            <a:outerShdw blurRad="57150" dist="38100" dir="5400000" algn="ctr" rotWithShape="0">
              <a:srgbClr val="000000">
                <a:alpha val="63000"/>
              </a:srgbClr>
            </a:outerShdw>
          </a:effectLst>
        </p:spPr>
        <p:style>
          <a:lnRef idx="0">
            <a:schemeClr val="dk1"/>
          </a:lnRef>
          <a:fillRef idx="3">
            <a:schemeClr val="dk1"/>
          </a:fillRef>
          <a:effectRef idx="3">
            <a:schemeClr val="dk1"/>
          </a:effectRef>
          <a:fontRef idx="minor">
            <a:schemeClr val="lt1"/>
          </a:fontRef>
        </p:style>
        <p:txBody>
          <a:bodyPr rtlCol="0" anchor="ctr"/>
          <a:lstStyle/>
          <a:p>
            <a:pPr algn="ctr"/>
            <a:endParaRPr lang="en-US">
              <a:solidFill>
                <a:schemeClr val="tx1"/>
              </a:solidFill>
            </a:endParaRPr>
          </a:p>
        </p:txBody>
      </p:sp>
      <p:sp>
        <p:nvSpPr>
          <p:cNvPr id="15" name="Bent Arrow 14"/>
          <p:cNvSpPr/>
          <p:nvPr/>
        </p:nvSpPr>
        <p:spPr>
          <a:xfrm rot="16200000" flipV="1">
            <a:off x="10609276" y="329913"/>
            <a:ext cx="711572" cy="2095714"/>
          </a:xfrm>
          <a:prstGeom prst="bentArrow">
            <a:avLst>
              <a:gd name="adj1" fmla="val 24236"/>
              <a:gd name="adj2" fmla="val 28477"/>
              <a:gd name="adj3" fmla="val 50000"/>
              <a:gd name="adj4" fmla="val 43750"/>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effectLst>
            <a:outerShdw blurRad="57150" dist="25400" dir="5400000" algn="ctr" rotWithShape="0">
              <a:srgbClr val="000000">
                <a:alpha val="63000"/>
              </a:srgbClr>
            </a:outerShdw>
          </a:effectLst>
        </p:spPr>
        <p:style>
          <a:lnRef idx="0">
            <a:schemeClr val="dk1"/>
          </a:lnRef>
          <a:fillRef idx="3">
            <a:schemeClr val="dk1"/>
          </a:fillRef>
          <a:effectRef idx="3">
            <a:schemeClr val="dk1"/>
          </a:effectRef>
          <a:fontRef idx="minor">
            <a:schemeClr val="lt1"/>
          </a:fontRef>
        </p:style>
        <p:txBody>
          <a:bodyPr rtlCol="0" anchor="ctr"/>
          <a:lstStyle/>
          <a:p>
            <a:pPr algn="ctr"/>
            <a:endParaRPr lang="en-US">
              <a:solidFill>
                <a:schemeClr val="tx1"/>
              </a:solidFill>
            </a:endParaRPr>
          </a:p>
        </p:txBody>
      </p:sp>
      <p:sp>
        <p:nvSpPr>
          <p:cNvPr id="17" name="Bent Arrow 16"/>
          <p:cNvSpPr/>
          <p:nvPr/>
        </p:nvSpPr>
        <p:spPr>
          <a:xfrm rot="16200000">
            <a:off x="4823360" y="1610609"/>
            <a:ext cx="418575" cy="658054"/>
          </a:xfrm>
          <a:prstGeom prst="bentArrow">
            <a:avLst>
              <a:gd name="adj1" fmla="val 44549"/>
              <a:gd name="adj2" fmla="val 22687"/>
              <a:gd name="adj3" fmla="val 0"/>
              <a:gd name="adj4" fmla="val 100000"/>
            </a:avLst>
          </a:prstGeom>
          <a:gradFill>
            <a:gsLst>
              <a:gs pos="0">
                <a:schemeClr val="tx1">
                  <a:lumMod val="50000"/>
                </a:schemeClr>
              </a:gs>
              <a:gs pos="50000">
                <a:srgbClr val="565A5E"/>
              </a:gs>
              <a:gs pos="100000">
                <a:srgbClr val="565A5E"/>
              </a:gs>
            </a:gsLst>
          </a:gradFill>
          <a:effectLst>
            <a:outerShdw blurRad="57150" dist="19050" dir="6120000" algn="ctr" rotWithShape="0">
              <a:srgbClr val="000000">
                <a:alpha val="63000"/>
              </a:srgbClr>
            </a:outerShdw>
          </a:effectLst>
        </p:spPr>
        <p:style>
          <a:lnRef idx="0">
            <a:schemeClr val="dk1"/>
          </a:lnRef>
          <a:fillRef idx="3">
            <a:schemeClr val="dk1"/>
          </a:fillRef>
          <a:effectRef idx="3">
            <a:schemeClr val="dk1"/>
          </a:effectRef>
          <a:fontRef idx="minor">
            <a:schemeClr val="lt1"/>
          </a:fontRef>
        </p:style>
        <p:txBody>
          <a:bodyPr rtlCol="0" anchor="ctr"/>
          <a:lstStyle/>
          <a:p>
            <a:pPr algn="ctr"/>
            <a:endParaRPr lang="en-US">
              <a:solidFill>
                <a:schemeClr val="tx1"/>
              </a:solidFill>
            </a:endParaRPr>
          </a:p>
        </p:txBody>
      </p:sp>
      <p:sp>
        <p:nvSpPr>
          <p:cNvPr id="2" name="Rectangle 1"/>
          <p:cNvSpPr/>
          <p:nvPr/>
        </p:nvSpPr>
        <p:spPr>
          <a:xfrm>
            <a:off x="5307881" y="1963279"/>
            <a:ext cx="88106" cy="185645"/>
          </a:xfrm>
          <a:prstGeom prst="rect">
            <a:avLst/>
          </a:prstGeom>
          <a:solidFill>
            <a:srgbClr val="565A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Pentagon 19"/>
          <p:cNvSpPr/>
          <p:nvPr/>
        </p:nvSpPr>
        <p:spPr>
          <a:xfrm rot="2976972" flipH="1">
            <a:off x="10699310" y="4970233"/>
            <a:ext cx="1216673" cy="398453"/>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Allows circular dependencies</a:t>
            </a:r>
          </a:p>
        </p:txBody>
      </p:sp>
    </p:spTree>
    <p:extLst>
      <p:ext uri="{BB962C8B-B14F-4D97-AF65-F5344CB8AC3E}">
        <p14:creationId xmlns:p14="http://schemas.microsoft.com/office/powerpoint/2010/main" val="24161797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3807" y="787102"/>
            <a:ext cx="5064349" cy="5578607"/>
          </a:xfrm>
        </p:spPr>
        <p:txBody>
          <a:bodyPr/>
          <a:lstStyle/>
          <a:p>
            <a:r>
              <a:rPr lang="en-US" sz="2400" b="1" dirty="0"/>
              <a:t>orca::Context </a:t>
            </a:r>
            <a:r>
              <a:rPr lang="en-US" sz="2400" dirty="0"/>
              <a:t>stores provided service objects and looks-up required service objects</a:t>
            </a:r>
          </a:p>
          <a:p>
            <a:r>
              <a:rPr lang="en-US" sz="2400" dirty="0"/>
              <a:t>Mimics name lookup in programming languages</a:t>
            </a:r>
          </a:p>
          <a:p>
            <a:pPr marL="457200" lvl="1" indent="-174625"/>
            <a:r>
              <a:rPr lang="en-US" sz="2000" dirty="0"/>
              <a:t>nested scopes, public/protected/private access</a:t>
            </a:r>
          </a:p>
          <a:p>
            <a:pPr marL="174625" indent="-174625"/>
            <a:r>
              <a:rPr lang="en-US" sz="2400" b="1" dirty="0"/>
              <a:t>Variant</a:t>
            </a:r>
            <a:r>
              <a:rPr lang="en-US" sz="2400" dirty="0"/>
              <a:t> name allows selecting among multiple</a:t>
            </a:r>
          </a:p>
          <a:p>
            <a:pPr marL="457200" lvl="1" indent="-168275"/>
            <a:r>
              <a:rPr lang="en-US" sz="2000" dirty="0"/>
              <a:t>If omitted when providing, uses provider’s name</a:t>
            </a:r>
          </a:p>
          <a:p>
            <a:pPr marL="457200" lvl="1" indent="-168275"/>
            <a:r>
              <a:rPr lang="en-US" sz="2000" dirty="0"/>
              <a:t>If omitted when fetching, selects the variant specified in ‘</a:t>
            </a:r>
            <a:r>
              <a:rPr lang="en-US" sz="2000" b="1" dirty="0"/>
              <a:t>using</a:t>
            </a:r>
            <a:r>
              <a:rPr lang="en-US" sz="2000" dirty="0"/>
              <a:t>’ config section, else selects </a:t>
            </a:r>
            <a:r>
              <a:rPr lang="en-US" sz="2000" b="1" dirty="0"/>
              <a:t>first provided</a:t>
            </a:r>
          </a:p>
          <a:p>
            <a:r>
              <a:rPr lang="en-US" sz="2400" dirty="0"/>
              <a:t>Calls a Listener when a lookup miss occurs</a:t>
            </a:r>
          </a:p>
          <a:p>
            <a:pPr marL="457200" lvl="1" indent="-174625"/>
            <a:r>
              <a:rPr lang="en-US" sz="2000" dirty="0"/>
              <a:t>orca::Executive listens to do JIT resolution/auto-start</a:t>
            </a:r>
          </a:p>
          <a:p>
            <a:r>
              <a:rPr lang="en-US" sz="2400" dirty="0"/>
              <a:t>Manages instances from </a:t>
            </a:r>
            <a:r>
              <a:rPr lang="en-US" sz="2400" dirty="0" err="1"/>
              <a:t>IServiceFactory</a:t>
            </a:r>
            <a:r>
              <a:rPr lang="en-US" sz="2400" dirty="0"/>
              <a:t>&lt;T&gt;s</a:t>
            </a:r>
          </a:p>
          <a:p>
            <a:r>
              <a:rPr lang="en-US" sz="2400" dirty="0"/>
              <a:t>Works for non-polymorphic types too</a:t>
            </a:r>
          </a:p>
          <a:p>
            <a:r>
              <a:rPr lang="en-US" sz="2400" dirty="0"/>
              <a:t>No support for base class lookup of derived</a:t>
            </a:r>
          </a:p>
          <a:p>
            <a:pPr marL="457200" lvl="1" indent="-174625"/>
            <a:r>
              <a:rPr lang="en-US" sz="2000" dirty="0"/>
              <a:t>declare both Realizes&lt;</a:t>
            </a:r>
            <a:r>
              <a:rPr lang="en-US" sz="2000" dirty="0" err="1"/>
              <a:t>DerivedT</a:t>
            </a:r>
            <a:r>
              <a:rPr lang="en-US" sz="2000" dirty="0"/>
              <a:t>&gt; and Realizes&lt;</a:t>
            </a:r>
            <a:r>
              <a:rPr lang="en-US" sz="2000" dirty="0" err="1"/>
              <a:t>BaseT</a:t>
            </a:r>
            <a:r>
              <a:rPr lang="en-US" sz="2000" dirty="0"/>
              <a:t>&gt;</a:t>
            </a:r>
          </a:p>
        </p:txBody>
      </p:sp>
      <p:sp>
        <p:nvSpPr>
          <p:cNvPr id="3" name="Text Placeholder 2"/>
          <p:cNvSpPr>
            <a:spLocks noGrp="1"/>
          </p:cNvSpPr>
          <p:nvPr>
            <p:ph type="body" sz="quarter" idx="12"/>
          </p:nvPr>
        </p:nvSpPr>
        <p:spPr/>
        <p:txBody>
          <a:bodyPr/>
          <a:lstStyle/>
          <a:p>
            <a:r>
              <a:rPr lang="en-US" dirty="0"/>
              <a:t>the Service Locator</a:t>
            </a:r>
          </a:p>
        </p:txBody>
      </p:sp>
      <p:sp>
        <p:nvSpPr>
          <p:cNvPr id="5" name="Rounded Rectangle 4"/>
          <p:cNvSpPr/>
          <p:nvPr/>
        </p:nvSpPr>
        <p:spPr>
          <a:xfrm>
            <a:off x="5416178" y="342319"/>
            <a:ext cx="3436621" cy="3093720"/>
          </a:xfrm>
          <a:prstGeom prst="roundRect">
            <a:avLst>
              <a:gd name="adj" fmla="val 6686"/>
            </a:avLst>
          </a:prstGeom>
          <a:solidFill>
            <a:srgbClr val="FFFEE1"/>
          </a:solidFill>
          <a:ln>
            <a:solidFill>
              <a:schemeClr val="bg2">
                <a:lumMod val="75000"/>
              </a:schemeClr>
            </a:solidFill>
          </a:ln>
          <a:effectLst>
            <a:outerShdw blurRad="38100" dist="25400" dir="5400000" algn="t" rotWithShape="0">
              <a:prstClr val="black">
                <a:alpha val="2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defTabSz="1143000"/>
            <a:r>
              <a:rPr lang="en-US" sz="1400" b="1" i="1" dirty="0"/>
              <a:t>App’s Root Context</a:t>
            </a:r>
          </a:p>
          <a:p>
            <a:pPr defTabSz="1143000"/>
            <a:r>
              <a:rPr lang="en-US" sz="1000" dirty="0" err="1"/>
              <a:t>IConfigService</a:t>
            </a:r>
            <a:r>
              <a:rPr lang="en-US" sz="1000" dirty="0"/>
              <a:t>	“</a:t>
            </a:r>
            <a:r>
              <a:rPr lang="en-US" sz="1000" dirty="0" err="1"/>
              <a:t>ConfigService</a:t>
            </a:r>
            <a:r>
              <a:rPr lang="en-US" sz="1000" dirty="0"/>
              <a:t>”, “</a:t>
            </a:r>
            <a:r>
              <a:rPr lang="en-US" sz="1000" dirty="0" err="1"/>
              <a:t>yaml</a:t>
            </a:r>
            <a:r>
              <a:rPr lang="en-US" sz="1000" dirty="0"/>
              <a:t>”, “</a:t>
            </a:r>
            <a:r>
              <a:rPr lang="en-US" sz="1000" dirty="0" err="1"/>
              <a:t>yml</a:t>
            </a:r>
            <a:r>
              <a:rPr lang="en-US" sz="1000" dirty="0"/>
              <a:t>”, “</a:t>
            </a:r>
            <a:r>
              <a:rPr lang="en-US" sz="1000" dirty="0" err="1"/>
              <a:t>json</a:t>
            </a:r>
            <a:r>
              <a:rPr lang="en-US" sz="1000" dirty="0"/>
              <a:t>”</a:t>
            </a:r>
            <a:br>
              <a:rPr lang="en-US" sz="1000" dirty="0"/>
            </a:br>
            <a:r>
              <a:rPr lang="en-US" sz="1000" dirty="0" err="1"/>
              <a:t>IRawConfigService</a:t>
            </a:r>
            <a:r>
              <a:rPr lang="en-US" sz="1000" dirty="0"/>
              <a:t>	“</a:t>
            </a:r>
            <a:r>
              <a:rPr lang="en-US" sz="1000" dirty="0" err="1"/>
              <a:t>ConfigService</a:t>
            </a:r>
            <a:r>
              <a:rPr lang="en-US" sz="1000" dirty="0"/>
              <a:t>”</a:t>
            </a:r>
            <a:br>
              <a:rPr lang="en-US" sz="1000" dirty="0"/>
            </a:br>
            <a:r>
              <a:rPr lang="en-US" sz="1000" dirty="0" err="1"/>
              <a:t>IConfig</a:t>
            </a:r>
            <a:r>
              <a:rPr lang="en-US" sz="1000" dirty="0"/>
              <a:t>	“</a:t>
            </a:r>
            <a:r>
              <a:rPr lang="en-US" sz="1000" dirty="0" err="1"/>
              <a:t>AppManager</a:t>
            </a:r>
            <a:r>
              <a:rPr lang="en-US" sz="1000" dirty="0"/>
              <a:t>” (private)</a:t>
            </a:r>
          </a:p>
          <a:p>
            <a:pPr defTabSz="1143000"/>
            <a:r>
              <a:rPr lang="en-US" sz="1000" dirty="0" err="1"/>
              <a:t>ILogger</a:t>
            </a:r>
            <a:r>
              <a:rPr lang="en-US" sz="1000" dirty="0"/>
              <a:t>	“Logger” (factory)</a:t>
            </a:r>
          </a:p>
          <a:p>
            <a:pPr defTabSz="1143000"/>
            <a:r>
              <a:rPr lang="en-US" sz="1000" dirty="0" err="1"/>
              <a:t>IConnectionFactory</a:t>
            </a:r>
            <a:r>
              <a:rPr lang="en-US" sz="1000" dirty="0"/>
              <a:t>	“messaging”</a:t>
            </a:r>
          </a:p>
          <a:p>
            <a:pPr defTabSz="1143000"/>
            <a:r>
              <a:rPr lang="en-US" sz="1000" dirty="0" err="1"/>
              <a:t>IMechanismFactory</a:t>
            </a:r>
            <a:r>
              <a:rPr lang="en-US" sz="1000" dirty="0"/>
              <a:t>	“UDP”, “TCP”</a:t>
            </a:r>
            <a:br>
              <a:rPr lang="en-US" sz="1000" dirty="0"/>
            </a:br>
            <a:r>
              <a:rPr lang="en-US" sz="1000" dirty="0" err="1"/>
              <a:t>IFileOps</a:t>
            </a:r>
            <a:r>
              <a:rPr lang="en-US" sz="1000" dirty="0"/>
              <a:t>	“</a:t>
            </a:r>
            <a:r>
              <a:rPr lang="en-US" sz="1000" dirty="0" err="1"/>
              <a:t>FileOps</a:t>
            </a:r>
            <a:r>
              <a:rPr lang="en-US" sz="1000" dirty="0"/>
              <a:t>”</a:t>
            </a:r>
          </a:p>
          <a:p>
            <a:pPr defTabSz="1143000"/>
            <a:r>
              <a:rPr lang="en-US" sz="1000" dirty="0" err="1"/>
              <a:t>IArchiver</a:t>
            </a:r>
            <a:r>
              <a:rPr lang="en-US" sz="1000" dirty="0"/>
              <a:t>	“Archiver”</a:t>
            </a:r>
          </a:p>
          <a:p>
            <a:pPr defTabSz="1143000"/>
            <a:r>
              <a:rPr lang="en-US" sz="1000" dirty="0" err="1"/>
              <a:t>ILifecycle</a:t>
            </a:r>
            <a:r>
              <a:rPr lang="en-US" sz="1000" dirty="0"/>
              <a:t>	“</a:t>
            </a:r>
            <a:r>
              <a:rPr lang="en-US" sz="1000" dirty="0" err="1"/>
              <a:t>LifecycleClient</a:t>
            </a:r>
            <a:r>
              <a:rPr lang="en-US" sz="1000" dirty="0"/>
              <a:t>”</a:t>
            </a:r>
          </a:p>
          <a:p>
            <a:pPr defTabSz="1143000"/>
            <a:r>
              <a:rPr lang="en-US" sz="1000" dirty="0" err="1"/>
              <a:t>IMonitorRegistry</a:t>
            </a:r>
            <a:r>
              <a:rPr lang="en-US" sz="1000" dirty="0"/>
              <a:t>	“</a:t>
            </a:r>
            <a:r>
              <a:rPr lang="en-US" sz="1000" dirty="0" err="1"/>
              <a:t>MonitorSampler</a:t>
            </a:r>
            <a:r>
              <a:rPr lang="en-US" sz="1000" dirty="0"/>
              <a:t>”</a:t>
            </a:r>
          </a:p>
          <a:p>
            <a:pPr defTabSz="1143000"/>
            <a:r>
              <a:rPr lang="en-US" sz="1000" dirty="0" err="1"/>
              <a:t>IModule</a:t>
            </a:r>
            <a:r>
              <a:rPr lang="en-US" sz="1000" dirty="0"/>
              <a:t>	“</a:t>
            </a:r>
            <a:r>
              <a:rPr lang="en-US" sz="1000" dirty="0" err="1"/>
              <a:t>ModuleLoader</a:t>
            </a:r>
            <a:r>
              <a:rPr lang="en-US" sz="1000" dirty="0"/>
              <a:t>”</a:t>
            </a:r>
          </a:p>
          <a:p>
            <a:pPr defTabSz="1143000"/>
            <a:r>
              <a:rPr lang="en-US" sz="1000" dirty="0" err="1"/>
              <a:t>IThreadFactory</a:t>
            </a:r>
            <a:r>
              <a:rPr lang="en-US" sz="1000" dirty="0"/>
              <a:t>	“Threads”</a:t>
            </a:r>
          </a:p>
          <a:p>
            <a:pPr defTabSz="1143000"/>
            <a:r>
              <a:rPr lang="en-US" sz="1000" dirty="0" err="1"/>
              <a:t>IScheduler</a:t>
            </a:r>
            <a:r>
              <a:rPr lang="en-US" sz="1000" dirty="0"/>
              <a:t>	“Scheduler”</a:t>
            </a:r>
          </a:p>
          <a:p>
            <a:pPr defTabSz="1143000"/>
            <a:r>
              <a:rPr lang="en-US" sz="1000" dirty="0" err="1"/>
              <a:t>IPeriodic</a:t>
            </a:r>
            <a:r>
              <a:rPr lang="en-US" sz="1000" dirty="0"/>
              <a:t>	“</a:t>
            </a:r>
            <a:r>
              <a:rPr lang="en-US" sz="1000" dirty="0" err="1"/>
              <a:t>ResourceMonitor</a:t>
            </a:r>
            <a:r>
              <a:rPr lang="en-US" sz="1000" dirty="0"/>
              <a:t>”, “</a:t>
            </a:r>
            <a:r>
              <a:rPr lang="en-US" sz="1000" dirty="0" err="1"/>
              <a:t>LifecycleServer</a:t>
            </a:r>
            <a:r>
              <a:rPr lang="en-US" sz="1000" dirty="0"/>
              <a:t>”</a:t>
            </a:r>
            <a:br>
              <a:rPr lang="en-US" sz="1000" dirty="0"/>
            </a:br>
            <a:r>
              <a:rPr lang="en-US" sz="1000" dirty="0" err="1"/>
              <a:t>IShellCommander</a:t>
            </a:r>
            <a:r>
              <a:rPr lang="en-US" sz="1000" dirty="0"/>
              <a:t>	“</a:t>
            </a:r>
            <a:r>
              <a:rPr lang="en-US" sz="1000" dirty="0" err="1"/>
              <a:t>ShellCommander</a:t>
            </a:r>
            <a:r>
              <a:rPr lang="en-US" sz="1000" dirty="0"/>
              <a:t>”</a:t>
            </a:r>
          </a:p>
          <a:p>
            <a:pPr defTabSz="1143000"/>
            <a:r>
              <a:rPr lang="en-US" sz="1000" dirty="0" err="1"/>
              <a:t>IResourceMonitor</a:t>
            </a:r>
            <a:r>
              <a:rPr lang="en-US" sz="1000" dirty="0"/>
              <a:t>	“</a:t>
            </a:r>
            <a:r>
              <a:rPr lang="en-US" sz="1000" dirty="0" err="1"/>
              <a:t>ResourceMonitor</a:t>
            </a:r>
            <a:r>
              <a:rPr lang="en-US" sz="1000" dirty="0"/>
              <a:t>”</a:t>
            </a:r>
          </a:p>
          <a:p>
            <a:pPr defTabSz="1143000"/>
            <a:r>
              <a:rPr lang="en-US" sz="1000" dirty="0" err="1"/>
              <a:t>IPackageManager</a:t>
            </a:r>
            <a:r>
              <a:rPr lang="en-US" sz="1000" dirty="0"/>
              <a:t>	“</a:t>
            </a:r>
            <a:r>
              <a:rPr lang="en-US" sz="1000" dirty="0" err="1"/>
              <a:t>PackageManager</a:t>
            </a:r>
            <a:r>
              <a:rPr lang="en-US" sz="1000" dirty="0"/>
              <a:t>”</a:t>
            </a:r>
          </a:p>
          <a:p>
            <a:pPr defTabSz="1143000"/>
            <a:r>
              <a:rPr lang="en-US" sz="1000" dirty="0" err="1"/>
              <a:t>ISpawner</a:t>
            </a:r>
            <a:r>
              <a:rPr lang="en-US" sz="1000" dirty="0"/>
              <a:t>	“</a:t>
            </a:r>
            <a:r>
              <a:rPr lang="en-US" sz="1000" dirty="0" err="1"/>
              <a:t>linux</a:t>
            </a:r>
            <a:r>
              <a:rPr lang="en-US" sz="1000" dirty="0"/>
              <a:t>”, “</a:t>
            </a:r>
            <a:r>
              <a:rPr lang="en-US" sz="1000" dirty="0" err="1"/>
              <a:t>SpawnerLinux</a:t>
            </a:r>
            <a:r>
              <a:rPr lang="en-US" sz="1000" dirty="0"/>
              <a:t>”</a:t>
            </a:r>
          </a:p>
        </p:txBody>
      </p:sp>
      <p:sp>
        <p:nvSpPr>
          <p:cNvPr id="6" name="Rounded Rectangle 5"/>
          <p:cNvSpPr/>
          <p:nvPr/>
        </p:nvSpPr>
        <p:spPr>
          <a:xfrm>
            <a:off x="9172341" y="985029"/>
            <a:ext cx="2707240" cy="708849"/>
          </a:xfrm>
          <a:prstGeom prst="roundRect">
            <a:avLst>
              <a:gd name="adj" fmla="val 18692"/>
            </a:avLst>
          </a:prstGeom>
          <a:solidFill>
            <a:srgbClr val="FFFEE1"/>
          </a:solidFill>
          <a:ln>
            <a:solidFill>
              <a:schemeClr val="bg2">
                <a:lumMod val="75000"/>
              </a:schemeClr>
            </a:solidFill>
          </a:ln>
          <a:effectLst>
            <a:outerShdw blurRad="38100" dist="25400" dir="5400000" algn="t" rotWithShape="0">
              <a:prstClr val="black">
                <a:alpha val="2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defTabSz="1143000"/>
            <a:r>
              <a:rPr lang="en-US" sz="1200" b="1" dirty="0" err="1"/>
              <a:t>ConfigService</a:t>
            </a:r>
            <a:endParaRPr lang="en-US" sz="1200" b="1" i="1" dirty="0"/>
          </a:p>
          <a:p>
            <a:pPr defTabSz="1143000"/>
            <a:r>
              <a:rPr lang="en-US" sz="1000" dirty="0" err="1"/>
              <a:t>IConfig</a:t>
            </a:r>
            <a:r>
              <a:rPr lang="en-US" sz="1000" dirty="0"/>
              <a:t> 	“</a:t>
            </a:r>
            <a:r>
              <a:rPr lang="en-US" sz="1000" dirty="0" err="1"/>
              <a:t>ConfigService</a:t>
            </a:r>
            <a:r>
              <a:rPr lang="en-US" sz="1000" dirty="0"/>
              <a:t>” (private)</a:t>
            </a:r>
          </a:p>
          <a:p>
            <a:pPr defTabSz="1143000"/>
            <a:r>
              <a:rPr lang="en-US" sz="1000" b="1" dirty="0" err="1"/>
              <a:t>IConfigService</a:t>
            </a:r>
            <a:r>
              <a:rPr lang="en-US" sz="1000" b="1" dirty="0"/>
              <a:t>	“</a:t>
            </a:r>
            <a:r>
              <a:rPr lang="en-US" sz="1000" b="1" dirty="0" err="1"/>
              <a:t>ConfigService</a:t>
            </a:r>
            <a:r>
              <a:rPr lang="en-US" sz="1000" b="1" dirty="0"/>
              <a:t>” </a:t>
            </a:r>
          </a:p>
          <a:p>
            <a:pPr defTabSz="1143000"/>
            <a:r>
              <a:rPr lang="en-US" sz="1000" b="1" dirty="0" err="1"/>
              <a:t>IRawConfigService</a:t>
            </a:r>
            <a:r>
              <a:rPr lang="en-US" sz="1000" b="1" dirty="0"/>
              <a:t>	“</a:t>
            </a:r>
            <a:r>
              <a:rPr lang="en-US" sz="1000" b="1" dirty="0" err="1"/>
              <a:t>ConfigService</a:t>
            </a:r>
            <a:r>
              <a:rPr lang="en-US" sz="1000" b="1" dirty="0"/>
              <a:t>” </a:t>
            </a:r>
          </a:p>
        </p:txBody>
      </p:sp>
      <p:sp>
        <p:nvSpPr>
          <p:cNvPr id="7" name="Rounded Rectangle 6"/>
          <p:cNvSpPr/>
          <p:nvPr/>
        </p:nvSpPr>
        <p:spPr>
          <a:xfrm>
            <a:off x="9170699" y="342318"/>
            <a:ext cx="1800459" cy="562071"/>
          </a:xfrm>
          <a:prstGeom prst="roundRect">
            <a:avLst>
              <a:gd name="adj" fmla="val 18692"/>
            </a:avLst>
          </a:prstGeom>
          <a:solidFill>
            <a:srgbClr val="FFFEE1"/>
          </a:solidFill>
          <a:ln>
            <a:solidFill>
              <a:schemeClr val="bg2">
                <a:lumMod val="75000"/>
              </a:schemeClr>
            </a:solidFill>
          </a:ln>
          <a:effectLst>
            <a:outerShdw blurRad="38100" dist="25400" dir="5400000" algn="t" rotWithShape="0">
              <a:prstClr val="black">
                <a:alpha val="2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defTabSz="571500"/>
            <a:r>
              <a:rPr lang="en-US" sz="1200" b="1" dirty="0"/>
              <a:t>Logger</a:t>
            </a:r>
            <a:endParaRPr lang="en-US" sz="1200" b="1" i="1" dirty="0"/>
          </a:p>
          <a:p>
            <a:pPr defTabSz="571500"/>
            <a:r>
              <a:rPr lang="en-US" sz="1000" dirty="0" err="1"/>
              <a:t>IConfig</a:t>
            </a:r>
            <a:r>
              <a:rPr lang="en-US" sz="1000" dirty="0"/>
              <a:t>	“Logger” (private)</a:t>
            </a:r>
          </a:p>
          <a:p>
            <a:pPr defTabSz="571500"/>
            <a:r>
              <a:rPr lang="en-US" sz="1000" b="1" dirty="0" err="1"/>
              <a:t>ILogger</a:t>
            </a:r>
            <a:r>
              <a:rPr lang="en-US" sz="1000" b="1" dirty="0"/>
              <a:t>	“Logger” (factory)</a:t>
            </a:r>
          </a:p>
        </p:txBody>
      </p:sp>
      <p:sp>
        <p:nvSpPr>
          <p:cNvPr id="8" name="Rounded Rectangle 7"/>
          <p:cNvSpPr/>
          <p:nvPr/>
        </p:nvSpPr>
        <p:spPr>
          <a:xfrm>
            <a:off x="9170699" y="4524367"/>
            <a:ext cx="2830801" cy="713297"/>
          </a:xfrm>
          <a:prstGeom prst="roundRect">
            <a:avLst>
              <a:gd name="adj" fmla="val 18692"/>
            </a:avLst>
          </a:prstGeom>
          <a:solidFill>
            <a:srgbClr val="FFFEE1"/>
          </a:solidFill>
          <a:ln>
            <a:solidFill>
              <a:schemeClr val="bg2">
                <a:lumMod val="75000"/>
              </a:schemeClr>
            </a:solidFill>
          </a:ln>
          <a:effectLst>
            <a:outerShdw blurRad="38100" dist="25400" dir="5400000" algn="t" rotWithShape="0">
              <a:prstClr val="black">
                <a:alpha val="2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defTabSz="1143000"/>
            <a:r>
              <a:rPr lang="en-US" sz="1200" b="1" dirty="0" err="1"/>
              <a:t>UdpMechanismFactory</a:t>
            </a:r>
            <a:endParaRPr lang="en-US" sz="1400" b="1" i="1" dirty="0"/>
          </a:p>
          <a:p>
            <a:pPr defTabSz="746125"/>
            <a:r>
              <a:rPr lang="en-US" sz="1000" dirty="0" err="1"/>
              <a:t>IConfig</a:t>
            </a:r>
            <a:r>
              <a:rPr lang="en-US" sz="1000" dirty="0"/>
              <a:t>	“</a:t>
            </a:r>
            <a:r>
              <a:rPr lang="en-US" sz="1000" dirty="0" err="1"/>
              <a:t>UdpMechanismFactory</a:t>
            </a:r>
            <a:r>
              <a:rPr lang="en-US" sz="1000" dirty="0"/>
              <a:t>” (private)</a:t>
            </a:r>
          </a:p>
          <a:p>
            <a:pPr defTabSz="746125"/>
            <a:r>
              <a:rPr lang="en-US" sz="1000" dirty="0" err="1"/>
              <a:t>ILogger</a:t>
            </a:r>
            <a:r>
              <a:rPr lang="en-US" sz="1000" dirty="0"/>
              <a:t>	“Logger” (factory-provided)</a:t>
            </a:r>
          </a:p>
          <a:p>
            <a:pPr defTabSz="746125"/>
            <a:r>
              <a:rPr lang="en-US" sz="1000" b="1" dirty="0" err="1"/>
              <a:t>IMechanismFactory</a:t>
            </a:r>
            <a:r>
              <a:rPr lang="en-US" sz="1000" b="1" dirty="0"/>
              <a:t>  “UDP”</a:t>
            </a:r>
          </a:p>
        </p:txBody>
      </p:sp>
      <p:sp>
        <p:nvSpPr>
          <p:cNvPr id="9" name="Rounded Rectangle 8"/>
          <p:cNvSpPr/>
          <p:nvPr/>
        </p:nvSpPr>
        <p:spPr>
          <a:xfrm>
            <a:off x="9170699" y="3712022"/>
            <a:ext cx="2830801" cy="715785"/>
          </a:xfrm>
          <a:prstGeom prst="roundRect">
            <a:avLst>
              <a:gd name="adj" fmla="val 18692"/>
            </a:avLst>
          </a:prstGeom>
          <a:solidFill>
            <a:srgbClr val="FFFEE1"/>
          </a:solidFill>
          <a:ln>
            <a:solidFill>
              <a:schemeClr val="bg2">
                <a:lumMod val="75000"/>
              </a:schemeClr>
            </a:solidFill>
          </a:ln>
          <a:effectLst>
            <a:outerShdw blurRad="38100" dist="25400" dir="5400000" algn="t" rotWithShape="0">
              <a:prstClr val="black">
                <a:alpha val="2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defTabSz="1143000"/>
            <a:r>
              <a:rPr lang="en-US" sz="1200" b="1" dirty="0" err="1"/>
              <a:t>TcpMechanismFactory</a:t>
            </a:r>
            <a:endParaRPr lang="en-US" sz="1400" b="1" i="1" dirty="0"/>
          </a:p>
          <a:p>
            <a:pPr defTabSz="746125"/>
            <a:r>
              <a:rPr lang="en-US" sz="1000" dirty="0" err="1"/>
              <a:t>IConfig</a:t>
            </a:r>
            <a:r>
              <a:rPr lang="en-US" sz="1000" dirty="0"/>
              <a:t>	“</a:t>
            </a:r>
            <a:r>
              <a:rPr lang="en-US" sz="1000" dirty="0" err="1"/>
              <a:t>TcpMechanismFactory</a:t>
            </a:r>
            <a:r>
              <a:rPr lang="en-US" sz="1000" dirty="0"/>
              <a:t>” (private)</a:t>
            </a:r>
          </a:p>
          <a:p>
            <a:pPr defTabSz="746125"/>
            <a:r>
              <a:rPr lang="en-US" sz="1000" dirty="0" err="1"/>
              <a:t>ILogger</a:t>
            </a:r>
            <a:r>
              <a:rPr lang="en-US" sz="1000" dirty="0"/>
              <a:t>	“Logger” (factory-provided)</a:t>
            </a:r>
          </a:p>
          <a:p>
            <a:pPr defTabSz="746125"/>
            <a:r>
              <a:rPr lang="en-US" sz="1000" b="1" dirty="0" err="1"/>
              <a:t>IMechanismFactory</a:t>
            </a:r>
            <a:r>
              <a:rPr lang="en-US" sz="1000" b="1" dirty="0"/>
              <a:t>  “TCP”</a:t>
            </a:r>
          </a:p>
        </p:txBody>
      </p:sp>
      <p:sp>
        <p:nvSpPr>
          <p:cNvPr id="10" name="Rounded Rectangle 9"/>
          <p:cNvSpPr/>
          <p:nvPr/>
        </p:nvSpPr>
        <p:spPr>
          <a:xfrm>
            <a:off x="8648699" y="5348270"/>
            <a:ext cx="3352801" cy="883425"/>
          </a:xfrm>
          <a:prstGeom prst="roundRect">
            <a:avLst>
              <a:gd name="adj" fmla="val 18692"/>
            </a:avLst>
          </a:prstGeom>
          <a:solidFill>
            <a:srgbClr val="FFFEE1"/>
          </a:solidFill>
          <a:ln>
            <a:solidFill>
              <a:schemeClr val="bg2">
                <a:lumMod val="75000"/>
              </a:schemeClr>
            </a:solidFill>
          </a:ln>
          <a:effectLst>
            <a:outerShdw blurRad="38100" dist="25400" dir="5400000" algn="t" rotWithShape="0">
              <a:prstClr val="black">
                <a:alpha val="2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defTabSz="1143000"/>
            <a:r>
              <a:rPr lang="en-US" sz="1200" b="1" dirty="0"/>
              <a:t>messaging</a:t>
            </a:r>
            <a:endParaRPr lang="en-US" sz="1400" b="1" i="1" dirty="0"/>
          </a:p>
          <a:p>
            <a:pPr defTabSz="1600200"/>
            <a:r>
              <a:rPr lang="en-US" sz="1000" dirty="0" err="1"/>
              <a:t>IConfig</a:t>
            </a:r>
            <a:r>
              <a:rPr lang="en-US" sz="1000" dirty="0"/>
              <a:t>	“messaging” (private)</a:t>
            </a:r>
          </a:p>
          <a:p>
            <a:pPr defTabSz="1600200"/>
            <a:r>
              <a:rPr lang="en-US" sz="1000" dirty="0" err="1"/>
              <a:t>ILogger</a:t>
            </a:r>
            <a:r>
              <a:rPr lang="en-US" sz="1000" dirty="0"/>
              <a:t> 	“Logger” (factory-provided)</a:t>
            </a:r>
          </a:p>
          <a:p>
            <a:pPr defTabSz="1600200"/>
            <a:r>
              <a:rPr lang="en-US" sz="1000" dirty="0" err="1"/>
              <a:t>ILocator</a:t>
            </a:r>
            <a:r>
              <a:rPr lang="en-US" sz="1000" dirty="0"/>
              <a:t>&lt;</a:t>
            </a:r>
            <a:r>
              <a:rPr lang="en-US" sz="1000" dirty="0" err="1"/>
              <a:t>IMechanismFactory</a:t>
            </a:r>
            <a:r>
              <a:rPr lang="en-US" sz="1000" dirty="0"/>
              <a:t>&gt; “messaging” (private)</a:t>
            </a:r>
          </a:p>
          <a:p>
            <a:pPr defTabSz="1600200"/>
            <a:r>
              <a:rPr lang="en-US" sz="1000" b="1" dirty="0" err="1"/>
              <a:t>IConnectionFactory</a:t>
            </a:r>
            <a:r>
              <a:rPr lang="en-US" sz="1000" b="1" dirty="0"/>
              <a:t>	“messaging”</a:t>
            </a:r>
          </a:p>
        </p:txBody>
      </p:sp>
      <p:sp>
        <p:nvSpPr>
          <p:cNvPr id="12" name="Rounded Rectangle 11"/>
          <p:cNvSpPr/>
          <p:nvPr/>
        </p:nvSpPr>
        <p:spPr>
          <a:xfrm>
            <a:off x="9172341" y="1778445"/>
            <a:ext cx="2707240" cy="713296"/>
          </a:xfrm>
          <a:prstGeom prst="roundRect">
            <a:avLst>
              <a:gd name="adj" fmla="val 18692"/>
            </a:avLst>
          </a:prstGeom>
          <a:solidFill>
            <a:srgbClr val="FFFEE1"/>
          </a:solidFill>
          <a:ln>
            <a:solidFill>
              <a:schemeClr val="bg2">
                <a:lumMod val="75000"/>
              </a:schemeClr>
            </a:solidFill>
          </a:ln>
          <a:effectLst>
            <a:outerShdw blurRad="38100" dist="25400" dir="5400000" algn="t" rotWithShape="0">
              <a:prstClr val="black">
                <a:alpha val="2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defTabSz="1143000"/>
            <a:r>
              <a:rPr lang="en-US" sz="1200" b="1" dirty="0" err="1"/>
              <a:t>YamlConfigLoader</a:t>
            </a:r>
            <a:endParaRPr lang="en-US" sz="1200" b="1" i="1" dirty="0"/>
          </a:p>
          <a:p>
            <a:r>
              <a:rPr lang="en-US" sz="1000" dirty="0" err="1"/>
              <a:t>IConfig</a:t>
            </a:r>
            <a:r>
              <a:rPr lang="en-US" sz="1000" dirty="0"/>
              <a:t>	“</a:t>
            </a:r>
            <a:r>
              <a:rPr lang="en-US" sz="1000" dirty="0" err="1"/>
              <a:t>YamlConfigLoader</a:t>
            </a:r>
            <a:r>
              <a:rPr lang="en-US" sz="1000" dirty="0"/>
              <a:t>” (private)</a:t>
            </a:r>
          </a:p>
          <a:p>
            <a:r>
              <a:rPr lang="en-US" sz="1000" dirty="0" err="1"/>
              <a:t>ILogger</a:t>
            </a:r>
            <a:r>
              <a:rPr lang="en-US" sz="1000" dirty="0"/>
              <a:t>	“Logger” (factory-provided)</a:t>
            </a:r>
          </a:p>
          <a:p>
            <a:r>
              <a:rPr lang="en-US" sz="1000" b="1" dirty="0" err="1"/>
              <a:t>IConfigService</a:t>
            </a:r>
            <a:r>
              <a:rPr lang="en-US" sz="1000" b="1" dirty="0"/>
              <a:t>	“</a:t>
            </a:r>
            <a:r>
              <a:rPr lang="en-US" sz="1000" b="1" dirty="0" err="1"/>
              <a:t>yaml</a:t>
            </a:r>
            <a:r>
              <a:rPr lang="en-US" sz="1000" b="1" dirty="0"/>
              <a:t>”, “</a:t>
            </a:r>
            <a:r>
              <a:rPr lang="en-US" sz="1000" b="1" dirty="0" err="1"/>
              <a:t>yml</a:t>
            </a:r>
            <a:r>
              <a:rPr lang="en-US" sz="1000" b="1" dirty="0"/>
              <a:t>”, “</a:t>
            </a:r>
            <a:r>
              <a:rPr lang="en-US" sz="1000" b="1" dirty="0" err="1"/>
              <a:t>json</a:t>
            </a:r>
            <a:r>
              <a:rPr lang="en-US" sz="1000" b="1" dirty="0"/>
              <a:t>”</a:t>
            </a:r>
          </a:p>
        </p:txBody>
      </p:sp>
      <p:sp>
        <p:nvSpPr>
          <p:cNvPr id="14" name="Rounded Rectangle 13"/>
          <p:cNvSpPr/>
          <p:nvPr/>
        </p:nvSpPr>
        <p:spPr>
          <a:xfrm>
            <a:off x="5431267" y="3547405"/>
            <a:ext cx="2415775" cy="716280"/>
          </a:xfrm>
          <a:prstGeom prst="roundRect">
            <a:avLst>
              <a:gd name="adj" fmla="val 18692"/>
            </a:avLst>
          </a:prstGeom>
          <a:solidFill>
            <a:srgbClr val="FFFEE1"/>
          </a:solidFill>
          <a:ln>
            <a:solidFill>
              <a:schemeClr val="bg2">
                <a:lumMod val="75000"/>
              </a:schemeClr>
            </a:solidFill>
          </a:ln>
          <a:effectLst>
            <a:outerShdw blurRad="38100" dist="25400" dir="5400000" algn="t" rotWithShape="0">
              <a:prstClr val="black">
                <a:alpha val="2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defTabSz="1143000"/>
            <a:r>
              <a:rPr lang="en-US" sz="1200" b="1" dirty="0" err="1"/>
              <a:t>SpawnerLinux</a:t>
            </a:r>
            <a:endParaRPr lang="en-US" sz="1400" b="1" i="1" dirty="0"/>
          </a:p>
          <a:p>
            <a:pPr>
              <a:tabLst>
                <a:tab pos="685800" algn="l"/>
              </a:tabLst>
            </a:pPr>
            <a:r>
              <a:rPr lang="en-US" sz="1000" dirty="0" err="1"/>
              <a:t>IConfig</a:t>
            </a:r>
            <a:r>
              <a:rPr lang="en-US" sz="1000" dirty="0"/>
              <a:t>	“</a:t>
            </a:r>
            <a:r>
              <a:rPr lang="en-US" sz="1000" dirty="0" err="1"/>
              <a:t>SpawnerLinux</a:t>
            </a:r>
            <a:r>
              <a:rPr lang="en-US" sz="1000" dirty="0"/>
              <a:t>” (private)</a:t>
            </a:r>
          </a:p>
          <a:p>
            <a:pPr>
              <a:tabLst>
                <a:tab pos="685800" algn="l"/>
              </a:tabLst>
            </a:pPr>
            <a:r>
              <a:rPr lang="en-US" sz="1000" dirty="0" err="1"/>
              <a:t>ILogger</a:t>
            </a:r>
            <a:r>
              <a:rPr lang="en-US" sz="1000" dirty="0"/>
              <a:t>	“Logger” (factory-provided)</a:t>
            </a:r>
          </a:p>
          <a:p>
            <a:pPr>
              <a:tabLst>
                <a:tab pos="685800" algn="l"/>
              </a:tabLst>
            </a:pPr>
            <a:r>
              <a:rPr lang="en-US" sz="1000" b="1" dirty="0" err="1"/>
              <a:t>ISpawner</a:t>
            </a:r>
            <a:r>
              <a:rPr lang="en-US" sz="1000" b="1" dirty="0"/>
              <a:t>	“</a:t>
            </a:r>
            <a:r>
              <a:rPr lang="en-US" sz="1000" b="1" dirty="0" err="1"/>
              <a:t>linux</a:t>
            </a:r>
            <a:r>
              <a:rPr lang="en-US" sz="1000" b="1" dirty="0"/>
              <a:t>”, “</a:t>
            </a:r>
            <a:r>
              <a:rPr lang="en-US" sz="1000" b="1" dirty="0" err="1"/>
              <a:t>SpawnerLinux</a:t>
            </a:r>
            <a:r>
              <a:rPr lang="en-US" sz="1000" b="1" dirty="0"/>
              <a:t>”</a:t>
            </a:r>
          </a:p>
        </p:txBody>
      </p:sp>
      <p:sp>
        <p:nvSpPr>
          <p:cNvPr id="15" name="Rounded Rectangle 14"/>
          <p:cNvSpPr/>
          <p:nvPr/>
        </p:nvSpPr>
        <p:spPr>
          <a:xfrm>
            <a:off x="9170699" y="2580084"/>
            <a:ext cx="2830802" cy="1035378"/>
          </a:xfrm>
          <a:prstGeom prst="roundRect">
            <a:avLst>
              <a:gd name="adj" fmla="val 18692"/>
            </a:avLst>
          </a:prstGeom>
          <a:solidFill>
            <a:srgbClr val="FFFEE1"/>
          </a:solidFill>
          <a:ln>
            <a:solidFill>
              <a:schemeClr val="bg2">
                <a:lumMod val="75000"/>
              </a:schemeClr>
            </a:solidFill>
          </a:ln>
          <a:effectLst>
            <a:outerShdw blurRad="38100" dist="25400" dir="5400000" algn="t" rotWithShape="0">
              <a:prstClr val="black">
                <a:alpha val="2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defTabSz="1143000"/>
            <a:r>
              <a:rPr lang="en-US" sz="1200" b="1" dirty="0"/>
              <a:t>Scheduler</a:t>
            </a:r>
            <a:endParaRPr lang="en-US" sz="1400" b="1" i="1" dirty="0"/>
          </a:p>
          <a:p>
            <a:pPr defTabSz="1089025"/>
            <a:r>
              <a:rPr lang="en-US" sz="1000" dirty="0" err="1"/>
              <a:t>IConfig</a:t>
            </a:r>
            <a:r>
              <a:rPr lang="en-US" sz="1000" dirty="0"/>
              <a:t>	“Scheduler” (private)</a:t>
            </a:r>
          </a:p>
          <a:p>
            <a:pPr defTabSz="1089025"/>
            <a:r>
              <a:rPr lang="en-US" sz="1000" dirty="0" err="1"/>
              <a:t>ILogger</a:t>
            </a:r>
            <a:r>
              <a:rPr lang="en-US" sz="1000" dirty="0"/>
              <a:t>	“Logger” (factory-provided)</a:t>
            </a:r>
          </a:p>
          <a:p>
            <a:pPr defTabSz="1089025"/>
            <a:r>
              <a:rPr lang="en-US" sz="1000" dirty="0" err="1"/>
              <a:t>ILocator</a:t>
            </a:r>
            <a:r>
              <a:rPr lang="en-US" sz="1000" dirty="0"/>
              <a:t>&lt;</a:t>
            </a:r>
            <a:r>
              <a:rPr lang="en-US" sz="1000" dirty="0" err="1"/>
              <a:t>IPeriodic</a:t>
            </a:r>
            <a:r>
              <a:rPr lang="en-US" sz="1000" dirty="0"/>
              <a:t>&gt;	“Scheduler” (private)</a:t>
            </a:r>
          </a:p>
          <a:p>
            <a:pPr defTabSz="1089025"/>
            <a:r>
              <a:rPr lang="en-US" sz="1000" dirty="0" err="1"/>
              <a:t>ILocator</a:t>
            </a:r>
            <a:r>
              <a:rPr lang="en-US" sz="1000" dirty="0"/>
              <a:t>&lt;</a:t>
            </a:r>
            <a:r>
              <a:rPr lang="en-US" sz="1000" dirty="0" err="1"/>
              <a:t>IRunnable</a:t>
            </a:r>
            <a:r>
              <a:rPr lang="en-US" sz="1000" dirty="0"/>
              <a:t>&gt;	“Scheduler” (private)</a:t>
            </a:r>
          </a:p>
          <a:p>
            <a:pPr defTabSz="1089025"/>
            <a:r>
              <a:rPr lang="en-US" sz="1000" b="1" dirty="0" err="1"/>
              <a:t>IScheduler</a:t>
            </a:r>
            <a:r>
              <a:rPr lang="en-US" sz="1000" b="1" dirty="0"/>
              <a:t>	“Scheduler”</a:t>
            </a:r>
          </a:p>
        </p:txBody>
      </p:sp>
      <p:cxnSp>
        <p:nvCxnSpPr>
          <p:cNvPr id="17" name="Straight Arrow Connector 16"/>
          <p:cNvCxnSpPr>
            <a:stCxn id="7" idx="1"/>
          </p:cNvCxnSpPr>
          <p:nvPr/>
        </p:nvCxnSpPr>
        <p:spPr>
          <a:xfrm flipH="1">
            <a:off x="8852799" y="623354"/>
            <a:ext cx="317900" cy="141655"/>
          </a:xfrm>
          <a:prstGeom prst="straightConnector1">
            <a:avLst/>
          </a:prstGeom>
          <a:ln w="19050">
            <a:solidFill>
              <a:schemeClr val="tx2">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1"/>
          </p:cNvCxnSpPr>
          <p:nvPr/>
        </p:nvCxnSpPr>
        <p:spPr>
          <a:xfrm flipH="1">
            <a:off x="8854441" y="1339454"/>
            <a:ext cx="317900" cy="6988"/>
          </a:xfrm>
          <a:prstGeom prst="straightConnector1">
            <a:avLst/>
          </a:prstGeom>
          <a:ln w="19050">
            <a:solidFill>
              <a:schemeClr val="tx2">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2" idx="1"/>
          </p:cNvCxnSpPr>
          <p:nvPr/>
        </p:nvCxnSpPr>
        <p:spPr>
          <a:xfrm flipH="1" flipV="1">
            <a:off x="8854441" y="2093094"/>
            <a:ext cx="317900" cy="41999"/>
          </a:xfrm>
          <a:prstGeom prst="straightConnector1">
            <a:avLst/>
          </a:prstGeom>
          <a:ln w="19050">
            <a:solidFill>
              <a:schemeClr val="tx2">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5" idx="1"/>
          </p:cNvCxnSpPr>
          <p:nvPr/>
        </p:nvCxnSpPr>
        <p:spPr>
          <a:xfrm flipH="1" flipV="1">
            <a:off x="8854441" y="2948941"/>
            <a:ext cx="316258" cy="148832"/>
          </a:xfrm>
          <a:prstGeom prst="straightConnector1">
            <a:avLst/>
          </a:prstGeom>
          <a:ln w="19050">
            <a:solidFill>
              <a:schemeClr val="tx2">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9" idx="1"/>
          </p:cNvCxnSpPr>
          <p:nvPr/>
        </p:nvCxnSpPr>
        <p:spPr>
          <a:xfrm flipH="1" flipV="1">
            <a:off x="8785745" y="3401063"/>
            <a:ext cx="384954" cy="668852"/>
          </a:xfrm>
          <a:prstGeom prst="straightConnector1">
            <a:avLst/>
          </a:prstGeom>
          <a:ln w="19050">
            <a:solidFill>
              <a:schemeClr val="tx2">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8" idx="1"/>
          </p:cNvCxnSpPr>
          <p:nvPr/>
        </p:nvCxnSpPr>
        <p:spPr>
          <a:xfrm flipH="1" flipV="1">
            <a:off x="8614413" y="3444194"/>
            <a:ext cx="556286" cy="1436822"/>
          </a:xfrm>
          <a:prstGeom prst="straightConnector1">
            <a:avLst/>
          </a:prstGeom>
          <a:ln w="19050">
            <a:solidFill>
              <a:schemeClr val="tx2">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8389562" y="3444195"/>
            <a:ext cx="689667" cy="1904076"/>
          </a:xfrm>
          <a:prstGeom prst="straightConnector1">
            <a:avLst/>
          </a:prstGeom>
          <a:ln w="19050">
            <a:solidFill>
              <a:schemeClr val="tx2">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flipV="1">
            <a:off x="8218171" y="3444195"/>
            <a:ext cx="8745" cy="1904076"/>
          </a:xfrm>
          <a:prstGeom prst="straightConnector1">
            <a:avLst/>
          </a:prstGeom>
          <a:ln w="19050">
            <a:solidFill>
              <a:schemeClr val="tx2">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7949202" y="3444196"/>
            <a:ext cx="1662" cy="899203"/>
          </a:xfrm>
          <a:prstGeom prst="straightConnector1">
            <a:avLst/>
          </a:prstGeom>
          <a:ln w="19050">
            <a:solidFill>
              <a:schemeClr val="tx2">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 name="Rounded Rectangle 40"/>
          <p:cNvSpPr/>
          <p:nvPr/>
        </p:nvSpPr>
        <p:spPr>
          <a:xfrm>
            <a:off x="5429626" y="4343399"/>
            <a:ext cx="2735582" cy="894265"/>
          </a:xfrm>
          <a:prstGeom prst="roundRect">
            <a:avLst>
              <a:gd name="adj" fmla="val 18692"/>
            </a:avLst>
          </a:prstGeom>
          <a:solidFill>
            <a:srgbClr val="FFFEE1"/>
          </a:solidFill>
          <a:ln>
            <a:solidFill>
              <a:schemeClr val="bg2">
                <a:lumMod val="75000"/>
              </a:schemeClr>
            </a:solidFill>
          </a:ln>
          <a:effectLst>
            <a:outerShdw blurRad="38100" dist="25400" dir="5400000" algn="t" rotWithShape="0">
              <a:prstClr val="black">
                <a:alpha val="2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defTabSz="1143000"/>
            <a:r>
              <a:rPr lang="en-US" sz="1200" b="1" dirty="0" err="1"/>
              <a:t>ResourceMonitor</a:t>
            </a:r>
            <a:endParaRPr lang="en-US" sz="1400" b="1" i="1" dirty="0"/>
          </a:p>
          <a:p>
            <a:pPr defTabSz="974725"/>
            <a:r>
              <a:rPr lang="en-US" sz="1000" dirty="0" err="1"/>
              <a:t>IConfig</a:t>
            </a:r>
            <a:r>
              <a:rPr lang="en-US" sz="1000" dirty="0"/>
              <a:t>	“</a:t>
            </a:r>
            <a:r>
              <a:rPr lang="en-US" sz="1000" dirty="0" err="1"/>
              <a:t>ResourceMonitor</a:t>
            </a:r>
            <a:r>
              <a:rPr lang="en-US" sz="1000" dirty="0"/>
              <a:t>” (private)</a:t>
            </a:r>
          </a:p>
          <a:p>
            <a:pPr defTabSz="974725"/>
            <a:r>
              <a:rPr lang="en-US" sz="1000" dirty="0" err="1"/>
              <a:t>ILogger</a:t>
            </a:r>
            <a:r>
              <a:rPr lang="en-US" sz="1000" dirty="0"/>
              <a:t>	“Logger” (factory-provided)</a:t>
            </a:r>
          </a:p>
          <a:p>
            <a:pPr defTabSz="974725"/>
            <a:r>
              <a:rPr lang="en-US" sz="1000" b="1" dirty="0" err="1"/>
              <a:t>IResourceMonitor</a:t>
            </a:r>
            <a:r>
              <a:rPr lang="en-US" sz="1000" b="1" dirty="0"/>
              <a:t>	“</a:t>
            </a:r>
            <a:r>
              <a:rPr lang="en-US" sz="1000" b="1" dirty="0" err="1"/>
              <a:t>ResourceMonitor</a:t>
            </a:r>
            <a:r>
              <a:rPr lang="en-US" sz="1000" b="1" dirty="0"/>
              <a:t>”</a:t>
            </a:r>
          </a:p>
          <a:p>
            <a:pPr defTabSz="974725"/>
            <a:r>
              <a:rPr lang="en-US" sz="1000" b="1" dirty="0" err="1"/>
              <a:t>IPeriodic</a:t>
            </a:r>
            <a:r>
              <a:rPr lang="en-US" sz="1000" b="1" dirty="0"/>
              <a:t>	“</a:t>
            </a:r>
            <a:r>
              <a:rPr lang="en-US" sz="1000" b="1" dirty="0" err="1"/>
              <a:t>ResourceMonitor</a:t>
            </a:r>
            <a:r>
              <a:rPr lang="en-US" sz="1000" b="1" dirty="0"/>
              <a:t>”</a:t>
            </a:r>
          </a:p>
        </p:txBody>
      </p:sp>
      <p:cxnSp>
        <p:nvCxnSpPr>
          <p:cNvPr id="46" name="Straight Arrow Connector 45"/>
          <p:cNvCxnSpPr/>
          <p:nvPr/>
        </p:nvCxnSpPr>
        <p:spPr>
          <a:xfrm flipV="1">
            <a:off x="7617853" y="3436039"/>
            <a:ext cx="1643" cy="111366"/>
          </a:xfrm>
          <a:prstGeom prst="straightConnector1">
            <a:avLst/>
          </a:prstGeom>
          <a:ln w="19050">
            <a:solidFill>
              <a:schemeClr val="tx2">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5429626" y="5325567"/>
            <a:ext cx="2994661" cy="911918"/>
          </a:xfrm>
          <a:prstGeom prst="roundRect">
            <a:avLst>
              <a:gd name="adj" fmla="val 18692"/>
            </a:avLst>
          </a:prstGeom>
          <a:solidFill>
            <a:srgbClr val="FFFEE1"/>
          </a:solidFill>
          <a:ln>
            <a:solidFill>
              <a:schemeClr val="bg2">
                <a:lumMod val="75000"/>
              </a:schemeClr>
            </a:solidFill>
          </a:ln>
          <a:effectLst>
            <a:outerShdw blurRad="38100" dist="25400" dir="5400000" algn="t" rotWithShape="0">
              <a:prstClr val="black">
                <a:alpha val="2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defTabSz="1143000"/>
            <a:r>
              <a:rPr lang="en-US" sz="1200" b="1" dirty="0" err="1"/>
              <a:t>ApplicationManager</a:t>
            </a:r>
            <a:endParaRPr lang="en-US" sz="1400" b="1" i="1" dirty="0"/>
          </a:p>
          <a:p>
            <a:pPr defTabSz="1089025"/>
            <a:r>
              <a:rPr lang="en-US" sz="1000" dirty="0" err="1"/>
              <a:t>IConfig</a:t>
            </a:r>
            <a:r>
              <a:rPr lang="en-US" sz="1000" dirty="0"/>
              <a:t>	“</a:t>
            </a:r>
            <a:r>
              <a:rPr lang="en-US" sz="1000" dirty="0" err="1"/>
              <a:t>ApplicationManager</a:t>
            </a:r>
            <a:r>
              <a:rPr lang="en-US" sz="1000" dirty="0"/>
              <a:t>” (private)</a:t>
            </a:r>
          </a:p>
          <a:p>
            <a:pPr defTabSz="1089025"/>
            <a:r>
              <a:rPr lang="en-US" sz="1000" dirty="0" err="1"/>
              <a:t>ILogger</a:t>
            </a:r>
            <a:r>
              <a:rPr lang="en-US" sz="1000" dirty="0"/>
              <a:t>	“Logger” (factory-provided)</a:t>
            </a:r>
          </a:p>
          <a:p>
            <a:pPr defTabSz="1089025"/>
            <a:r>
              <a:rPr lang="en-US" sz="1000" dirty="0" err="1"/>
              <a:t>ILocator</a:t>
            </a:r>
            <a:r>
              <a:rPr lang="en-US" sz="1000" dirty="0"/>
              <a:t>&lt;</a:t>
            </a:r>
            <a:r>
              <a:rPr lang="en-US" sz="1000" dirty="0" err="1"/>
              <a:t>ISpawner</a:t>
            </a:r>
            <a:r>
              <a:rPr lang="en-US" sz="1000" dirty="0"/>
              <a:t>&gt;	“</a:t>
            </a:r>
            <a:r>
              <a:rPr lang="en-US" sz="1000" dirty="0" err="1"/>
              <a:t>ApplicationManager</a:t>
            </a:r>
            <a:r>
              <a:rPr lang="en-US" sz="1000" dirty="0"/>
              <a:t>” (private)</a:t>
            </a:r>
          </a:p>
          <a:p>
            <a:pPr defTabSz="1089025"/>
            <a:r>
              <a:rPr lang="en-US" sz="1000" b="1" dirty="0" err="1"/>
              <a:t>IPeriodic</a:t>
            </a:r>
            <a:r>
              <a:rPr lang="en-US" sz="1000" b="1" dirty="0"/>
              <a:t>	“</a:t>
            </a:r>
            <a:r>
              <a:rPr lang="en-US" sz="1000" b="1" dirty="0" err="1"/>
              <a:t>LifecycleServer</a:t>
            </a:r>
            <a:r>
              <a:rPr lang="en-US" sz="1000" b="1" dirty="0"/>
              <a:t>”</a:t>
            </a:r>
          </a:p>
        </p:txBody>
      </p:sp>
      <p:sp>
        <p:nvSpPr>
          <p:cNvPr id="60" name="Pentagon 59"/>
          <p:cNvSpPr/>
          <p:nvPr/>
        </p:nvSpPr>
        <p:spPr>
          <a:xfrm rot="1642059">
            <a:off x="4531257" y="424125"/>
            <a:ext cx="1026075" cy="398453"/>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Demangled</a:t>
            </a:r>
            <a:r>
              <a:rPr lang="en-US" sz="1200" dirty="0"/>
              <a:t> </a:t>
            </a:r>
            <a:r>
              <a:rPr lang="en-US" sz="1200" dirty="0" err="1"/>
              <a:t>typename</a:t>
            </a:r>
            <a:endParaRPr lang="en-US" sz="1200" dirty="0"/>
          </a:p>
        </p:txBody>
      </p:sp>
      <p:sp>
        <p:nvSpPr>
          <p:cNvPr id="61" name="Pentagon 60"/>
          <p:cNvSpPr/>
          <p:nvPr/>
        </p:nvSpPr>
        <p:spPr>
          <a:xfrm rot="19773011" flipH="1">
            <a:off x="7665077" y="1611638"/>
            <a:ext cx="779262" cy="398453"/>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Variant</a:t>
            </a:r>
            <a:br>
              <a:rPr lang="en-US" sz="1200" dirty="0"/>
            </a:br>
            <a:r>
              <a:rPr lang="en-US" sz="1200" dirty="0"/>
              <a:t>name</a:t>
            </a:r>
          </a:p>
        </p:txBody>
      </p:sp>
    </p:spTree>
    <p:extLst>
      <p:ext uri="{BB962C8B-B14F-4D97-AF65-F5344CB8AC3E}">
        <p14:creationId xmlns:p14="http://schemas.microsoft.com/office/powerpoint/2010/main" val="1613912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E60F2B1-8F45-424A-9101-23D240F2535B}"/>
              </a:ext>
            </a:extLst>
          </p:cNvPr>
          <p:cNvSpPr>
            <a:spLocks noGrp="1"/>
          </p:cNvSpPr>
          <p:nvPr>
            <p:ph type="body" sz="quarter" idx="10"/>
          </p:nvPr>
        </p:nvSpPr>
        <p:spPr/>
        <p:txBody>
          <a:bodyPr/>
          <a:lstStyle/>
          <a:p>
            <a:r>
              <a:rPr lang="en-US" dirty="0"/>
              <a:t>Real Time planning/tasking (running onboard)</a:t>
            </a:r>
          </a:p>
          <a:p>
            <a:r>
              <a:rPr lang="en-US" dirty="0"/>
              <a:t>Ability to manage code base in </a:t>
            </a:r>
            <a:r>
              <a:rPr lang="en-US" dirty="0" err="1"/>
              <a:t>Matlab</a:t>
            </a:r>
            <a:r>
              <a:rPr lang="en-US" dirty="0"/>
              <a:t> </a:t>
            </a:r>
          </a:p>
          <a:p>
            <a:pPr lvl="1"/>
            <a:r>
              <a:rPr lang="en-US" dirty="0"/>
              <a:t>Would ideally like to get a 2-3 step process for updating algorithms </a:t>
            </a:r>
          </a:p>
          <a:p>
            <a:pPr lvl="2"/>
            <a:r>
              <a:rPr lang="en-US" dirty="0"/>
              <a:t>1. </a:t>
            </a:r>
            <a:r>
              <a:rPr lang="en-US" dirty="0" err="1"/>
              <a:t>AutoGen</a:t>
            </a:r>
            <a:r>
              <a:rPr lang="en-US" dirty="0"/>
              <a:t> C++ Code from </a:t>
            </a:r>
            <a:r>
              <a:rPr lang="en-US" dirty="0" err="1"/>
              <a:t>Matlab</a:t>
            </a:r>
            <a:endParaRPr lang="en-US" dirty="0"/>
          </a:p>
          <a:p>
            <a:pPr lvl="2"/>
            <a:r>
              <a:rPr lang="en-US" dirty="0"/>
              <a:t>2. ? Move autogenerated into build system</a:t>
            </a:r>
          </a:p>
          <a:p>
            <a:pPr lvl="2"/>
            <a:r>
              <a:rPr lang="en-US" dirty="0"/>
              <a:t>3. Build and Package Generated Code</a:t>
            </a:r>
          </a:p>
          <a:p>
            <a:r>
              <a:rPr lang="en-US" dirty="0"/>
              <a:t>Algorithm Agnostic Implementation – Ability to plug and play algorithms (which adhere to a certain interface), without software changes</a:t>
            </a:r>
          </a:p>
          <a:p>
            <a:r>
              <a:rPr lang="en-US" dirty="0"/>
              <a:t>Hardware Agnostic – Ability to switch processors without changing software</a:t>
            </a:r>
          </a:p>
          <a:p>
            <a:pPr lvl="1"/>
            <a:r>
              <a:rPr lang="en-US" dirty="0"/>
              <a:t>Board Agnostic (CPU/IO), and other sensor/actuator h/w (example: IMU’s)</a:t>
            </a:r>
          </a:p>
          <a:p>
            <a:r>
              <a:rPr lang="en-US" dirty="0"/>
              <a:t>Understand performance (CPU/Memory) of algorithms running on the target</a:t>
            </a:r>
          </a:p>
          <a:p>
            <a:r>
              <a:rPr lang="en-US" dirty="0"/>
              <a:t>Testbeds/Tinker for automated benchmarking tests</a:t>
            </a:r>
          </a:p>
        </p:txBody>
      </p:sp>
      <p:sp>
        <p:nvSpPr>
          <p:cNvPr id="3" name="Text Placeholder 2">
            <a:extLst>
              <a:ext uri="{FF2B5EF4-FFF2-40B4-BE49-F238E27FC236}">
                <a16:creationId xmlns:a16="http://schemas.microsoft.com/office/drawing/2014/main" id="{B1C0CFE9-711B-F24E-8AEF-58FE03C50C20}"/>
              </a:ext>
            </a:extLst>
          </p:cNvPr>
          <p:cNvSpPr>
            <a:spLocks noGrp="1"/>
          </p:cNvSpPr>
          <p:nvPr>
            <p:ph type="body" sz="quarter" idx="12"/>
          </p:nvPr>
        </p:nvSpPr>
        <p:spPr/>
        <p:txBody>
          <a:bodyPr/>
          <a:lstStyle/>
          <a:p>
            <a:r>
              <a:rPr lang="en-US" dirty="0"/>
              <a:t>NGI Goals (As I understand them)</a:t>
            </a:r>
          </a:p>
        </p:txBody>
      </p:sp>
    </p:spTree>
    <p:extLst>
      <p:ext uri="{BB962C8B-B14F-4D97-AF65-F5344CB8AC3E}">
        <p14:creationId xmlns:p14="http://schemas.microsoft.com/office/powerpoint/2010/main" val="343596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E60F2B1-8F45-424A-9101-23D240F2535B}"/>
              </a:ext>
            </a:extLst>
          </p:cNvPr>
          <p:cNvSpPr>
            <a:spLocks noGrp="1"/>
          </p:cNvSpPr>
          <p:nvPr>
            <p:ph type="body" sz="quarter" idx="10"/>
          </p:nvPr>
        </p:nvSpPr>
        <p:spPr/>
        <p:txBody>
          <a:bodyPr/>
          <a:lstStyle/>
          <a:p>
            <a:r>
              <a:rPr lang="en-US" dirty="0"/>
              <a:t>Real Time planning/tasking (running onboard) </a:t>
            </a:r>
            <a:r>
              <a:rPr lang="en-US" sz="1800" dirty="0">
                <a:solidFill>
                  <a:srgbClr val="FF0000"/>
                </a:solidFill>
              </a:rPr>
              <a:t>(VXWORKS 7 Bare Metal)</a:t>
            </a:r>
            <a:endParaRPr lang="en-US" sz="1800" dirty="0"/>
          </a:p>
          <a:p>
            <a:r>
              <a:rPr lang="en-US" dirty="0"/>
              <a:t>Ability to manage code base in </a:t>
            </a:r>
            <a:r>
              <a:rPr lang="en-US" dirty="0" err="1"/>
              <a:t>Matlab</a:t>
            </a:r>
            <a:r>
              <a:rPr lang="en-US" dirty="0"/>
              <a:t> </a:t>
            </a:r>
            <a:r>
              <a:rPr lang="en-US" sz="1800" dirty="0">
                <a:solidFill>
                  <a:srgbClr val="FF0000"/>
                </a:solidFill>
              </a:rPr>
              <a:t>(git please </a:t>
            </a:r>
            <a:r>
              <a:rPr lang="en-US" sz="1800" dirty="0">
                <a:solidFill>
                  <a:srgbClr val="FF0000"/>
                </a:solidFill>
                <a:sym typeface="Wingdings" pitchFamily="2" charset="2"/>
              </a:rPr>
              <a:t></a:t>
            </a:r>
            <a:r>
              <a:rPr lang="en-US" sz="1800" dirty="0">
                <a:solidFill>
                  <a:srgbClr val="FF0000"/>
                </a:solidFill>
              </a:rPr>
              <a:t>)</a:t>
            </a:r>
            <a:r>
              <a:rPr lang="en-US" sz="1800" dirty="0"/>
              <a:t> </a:t>
            </a:r>
          </a:p>
          <a:p>
            <a:pPr lvl="2"/>
            <a:r>
              <a:rPr lang="en-US" dirty="0"/>
              <a:t>1. </a:t>
            </a:r>
            <a:r>
              <a:rPr lang="en-US" dirty="0" err="1"/>
              <a:t>AutoGen</a:t>
            </a:r>
            <a:r>
              <a:rPr lang="en-US" dirty="0"/>
              <a:t> C++ Code from </a:t>
            </a:r>
            <a:r>
              <a:rPr lang="en-US" dirty="0" err="1"/>
              <a:t>Matlab</a:t>
            </a:r>
            <a:r>
              <a:rPr lang="en-US" dirty="0"/>
              <a:t> </a:t>
            </a:r>
            <a:r>
              <a:rPr lang="en-US" sz="1000" dirty="0">
                <a:solidFill>
                  <a:srgbClr val="FF0000"/>
                </a:solidFill>
              </a:rPr>
              <a:t>(MATLAB)</a:t>
            </a:r>
            <a:endParaRPr lang="en-US" sz="1000" dirty="0"/>
          </a:p>
          <a:p>
            <a:pPr lvl="2"/>
            <a:r>
              <a:rPr lang="en-US" dirty="0"/>
              <a:t>2. ? Move autogenerated into build system </a:t>
            </a:r>
            <a:r>
              <a:rPr lang="en-US" sz="1800" dirty="0">
                <a:solidFill>
                  <a:srgbClr val="FF0000"/>
                </a:solidFill>
              </a:rPr>
              <a:t>(TODO Script)</a:t>
            </a:r>
            <a:endParaRPr lang="en-US" sz="1800" dirty="0"/>
          </a:p>
          <a:p>
            <a:pPr lvl="2"/>
            <a:r>
              <a:rPr lang="en-US" dirty="0"/>
              <a:t>3. Build and Package Generated Code </a:t>
            </a:r>
            <a:r>
              <a:rPr lang="en-US" sz="1800" dirty="0">
                <a:solidFill>
                  <a:srgbClr val="FF0000"/>
                </a:solidFill>
              </a:rPr>
              <a:t>(WAF)</a:t>
            </a:r>
            <a:endParaRPr lang="en-US" sz="1800" dirty="0"/>
          </a:p>
          <a:p>
            <a:r>
              <a:rPr lang="en-US" dirty="0"/>
              <a:t>Algorithm Agnostic Implementation – Ability to plug and play algorithms (which adhere to a certain interface), without software changes </a:t>
            </a:r>
            <a:r>
              <a:rPr lang="en-US" sz="1800" dirty="0">
                <a:solidFill>
                  <a:srgbClr val="FF0000"/>
                </a:solidFill>
              </a:rPr>
              <a:t>(ORCA)</a:t>
            </a:r>
            <a:endParaRPr lang="en-US" sz="1800" dirty="0"/>
          </a:p>
          <a:p>
            <a:r>
              <a:rPr lang="en-US" dirty="0"/>
              <a:t>Hardware Agnostic – Ability to switch processors without changing software </a:t>
            </a:r>
            <a:r>
              <a:rPr lang="en-US" sz="1800" dirty="0">
                <a:solidFill>
                  <a:srgbClr val="FF0000"/>
                </a:solidFill>
              </a:rPr>
              <a:t>(Messaging, I/O Services, OSAL)</a:t>
            </a:r>
            <a:endParaRPr lang="en-US" dirty="0"/>
          </a:p>
          <a:p>
            <a:pPr lvl="1"/>
            <a:r>
              <a:rPr lang="en-US" dirty="0"/>
              <a:t>Board Agnostic (CPU/IO), and other sensor/actuator h/w (example: IMU’s)</a:t>
            </a:r>
          </a:p>
          <a:p>
            <a:pPr lvl="1"/>
            <a:r>
              <a:rPr lang="en-US" dirty="0"/>
              <a:t>Separate all vendor specific device knowledge out of algorithms</a:t>
            </a:r>
          </a:p>
          <a:p>
            <a:r>
              <a:rPr lang="en-US" dirty="0"/>
              <a:t>Understand performance (CPU/Memory) of algorithms running on the target </a:t>
            </a:r>
            <a:r>
              <a:rPr lang="en-US" sz="1800" dirty="0">
                <a:solidFill>
                  <a:srgbClr val="FF0000"/>
                </a:solidFill>
              </a:rPr>
              <a:t>(TODO Benchmarking)</a:t>
            </a:r>
            <a:endParaRPr lang="en-US" sz="1800" dirty="0"/>
          </a:p>
          <a:p>
            <a:r>
              <a:rPr lang="en-US" dirty="0"/>
              <a:t>Testbeds/Tinker for automated benchmarking tests </a:t>
            </a:r>
            <a:r>
              <a:rPr lang="en-US" sz="1800" dirty="0">
                <a:solidFill>
                  <a:srgbClr val="FF0000"/>
                </a:solidFill>
              </a:rPr>
              <a:t>(TINKER)</a:t>
            </a:r>
            <a:endParaRPr lang="en-US" sz="1800" dirty="0"/>
          </a:p>
        </p:txBody>
      </p:sp>
      <p:sp>
        <p:nvSpPr>
          <p:cNvPr id="3" name="Text Placeholder 2">
            <a:extLst>
              <a:ext uri="{FF2B5EF4-FFF2-40B4-BE49-F238E27FC236}">
                <a16:creationId xmlns:a16="http://schemas.microsoft.com/office/drawing/2014/main" id="{B1C0CFE9-711B-F24E-8AEF-58FE03C50C20}"/>
              </a:ext>
            </a:extLst>
          </p:cNvPr>
          <p:cNvSpPr>
            <a:spLocks noGrp="1"/>
          </p:cNvSpPr>
          <p:nvPr>
            <p:ph type="body" sz="quarter" idx="12"/>
          </p:nvPr>
        </p:nvSpPr>
        <p:spPr/>
        <p:txBody>
          <a:bodyPr/>
          <a:lstStyle/>
          <a:p>
            <a:r>
              <a:rPr lang="en-US" dirty="0"/>
              <a:t>NGI Goals (As I understand them)</a:t>
            </a:r>
          </a:p>
        </p:txBody>
      </p:sp>
    </p:spTree>
    <p:extLst>
      <p:ext uri="{BB962C8B-B14F-4D97-AF65-F5344CB8AC3E}">
        <p14:creationId xmlns:p14="http://schemas.microsoft.com/office/powerpoint/2010/main" val="87544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D3A6BB7-EB11-9A4F-A6AA-06A37561694F}"/>
              </a:ext>
            </a:extLst>
          </p:cNvPr>
          <p:cNvSpPr>
            <a:spLocks noGrp="1"/>
          </p:cNvSpPr>
          <p:nvPr>
            <p:ph type="body" sz="quarter" idx="10"/>
          </p:nvPr>
        </p:nvSpPr>
        <p:spPr/>
        <p:txBody>
          <a:bodyPr/>
          <a:lstStyle/>
          <a:p>
            <a:r>
              <a:rPr lang="en-US" dirty="0" err="1"/>
              <a:t>Reprogramability</a:t>
            </a:r>
            <a:r>
              <a:rPr lang="en-US" dirty="0"/>
              <a:t> - The ability to upload new applications during flight</a:t>
            </a:r>
          </a:p>
          <a:p>
            <a:pPr lvl="1"/>
            <a:r>
              <a:rPr lang="en-US" dirty="0"/>
              <a:t>Upload a new algorithm (to modify processing chain)</a:t>
            </a:r>
          </a:p>
          <a:p>
            <a:pPr lvl="1"/>
            <a:r>
              <a:rPr lang="en-US" dirty="0"/>
              <a:t>Upload a new App to do something unrelated</a:t>
            </a:r>
          </a:p>
          <a:p>
            <a:r>
              <a:rPr lang="en-US" dirty="0"/>
              <a:t>Ability to run mixed criticality software in an isolated environment (Hypervisor)</a:t>
            </a:r>
          </a:p>
          <a:p>
            <a:endParaRPr lang="en-US" dirty="0"/>
          </a:p>
          <a:p>
            <a:r>
              <a:rPr lang="en-US" dirty="0"/>
              <a:t>Future Features of interest:</a:t>
            </a:r>
          </a:p>
          <a:p>
            <a:pPr lvl="1"/>
            <a:r>
              <a:rPr lang="en-US" dirty="0"/>
              <a:t>Security Service</a:t>
            </a:r>
          </a:p>
          <a:p>
            <a:pPr lvl="1"/>
            <a:r>
              <a:rPr lang="en-US" dirty="0"/>
              <a:t>Hardware Offload</a:t>
            </a:r>
          </a:p>
          <a:p>
            <a:pPr lvl="1"/>
            <a:r>
              <a:rPr lang="en-US" dirty="0"/>
              <a:t>AI/Machine Learning algorithms</a:t>
            </a:r>
          </a:p>
          <a:p>
            <a:pPr lvl="2"/>
            <a:r>
              <a:rPr lang="en-US" dirty="0"/>
              <a:t>Train on a target in RT, and pick an optimal plan, or planning algorithm based on target behavior</a:t>
            </a:r>
          </a:p>
          <a:p>
            <a:pPr lvl="1"/>
            <a:endParaRPr lang="en-US" dirty="0"/>
          </a:p>
          <a:p>
            <a:pPr lvl="1"/>
            <a:endParaRPr lang="en-US" dirty="0"/>
          </a:p>
        </p:txBody>
      </p:sp>
      <p:sp>
        <p:nvSpPr>
          <p:cNvPr id="3" name="Text Placeholder 2">
            <a:extLst>
              <a:ext uri="{FF2B5EF4-FFF2-40B4-BE49-F238E27FC236}">
                <a16:creationId xmlns:a16="http://schemas.microsoft.com/office/drawing/2014/main" id="{1CFD5901-A290-C44F-AFDA-3B8D7B7FF602}"/>
              </a:ext>
            </a:extLst>
          </p:cNvPr>
          <p:cNvSpPr>
            <a:spLocks noGrp="1"/>
          </p:cNvSpPr>
          <p:nvPr>
            <p:ph type="body" sz="quarter" idx="12"/>
          </p:nvPr>
        </p:nvSpPr>
        <p:spPr/>
        <p:txBody>
          <a:bodyPr/>
          <a:lstStyle/>
          <a:p>
            <a:r>
              <a:rPr lang="en-US" dirty="0"/>
              <a:t>What NGI Doesn’t Want</a:t>
            </a:r>
          </a:p>
        </p:txBody>
      </p:sp>
    </p:spTree>
    <p:extLst>
      <p:ext uri="{BB962C8B-B14F-4D97-AF65-F5344CB8AC3E}">
        <p14:creationId xmlns:p14="http://schemas.microsoft.com/office/powerpoint/2010/main" val="3211237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E7763F7-5F7D-794F-9C5D-2EE2D61BCDEC}"/>
              </a:ext>
            </a:extLst>
          </p:cNvPr>
          <p:cNvSpPr>
            <a:spLocks noGrp="1"/>
          </p:cNvSpPr>
          <p:nvPr>
            <p:ph type="body" sz="quarter" idx="12"/>
          </p:nvPr>
        </p:nvSpPr>
        <p:spPr/>
        <p:txBody>
          <a:bodyPr/>
          <a:lstStyle/>
          <a:p>
            <a:r>
              <a:rPr lang="en-US" dirty="0" err="1"/>
              <a:t>SmartSat</a:t>
            </a:r>
            <a:r>
              <a:rPr lang="en-US" dirty="0"/>
              <a:t> Support of NGI</a:t>
            </a:r>
          </a:p>
        </p:txBody>
      </p:sp>
      <p:grpSp>
        <p:nvGrpSpPr>
          <p:cNvPr id="4" name="Group 3">
            <a:extLst>
              <a:ext uri="{FF2B5EF4-FFF2-40B4-BE49-F238E27FC236}">
                <a16:creationId xmlns:a16="http://schemas.microsoft.com/office/drawing/2014/main" id="{DD66B6B1-F22E-2546-9EC9-859C9AA16652}"/>
              </a:ext>
            </a:extLst>
          </p:cNvPr>
          <p:cNvGrpSpPr/>
          <p:nvPr/>
        </p:nvGrpSpPr>
        <p:grpSpPr>
          <a:xfrm>
            <a:off x="2941984" y="851478"/>
            <a:ext cx="8371242" cy="5157435"/>
            <a:chOff x="4012925" y="1115045"/>
            <a:chExt cx="7836175" cy="4793939"/>
          </a:xfrm>
        </p:grpSpPr>
        <p:sp>
          <p:nvSpPr>
            <p:cNvPr id="6" name="Parallelogram 5">
              <a:extLst>
                <a:ext uri="{FF2B5EF4-FFF2-40B4-BE49-F238E27FC236}">
                  <a16:creationId xmlns:a16="http://schemas.microsoft.com/office/drawing/2014/main" id="{9C211A1D-728E-654E-92C9-1BB7806A386D}"/>
                </a:ext>
              </a:extLst>
            </p:cNvPr>
            <p:cNvSpPr/>
            <p:nvPr/>
          </p:nvSpPr>
          <p:spPr>
            <a:xfrm>
              <a:off x="8012512" y="5539309"/>
              <a:ext cx="3836588" cy="369675"/>
            </a:xfrm>
            <a:prstGeom prst="parallelogram">
              <a:avLst>
                <a:gd name="adj" fmla="val 98131"/>
              </a:avLst>
            </a:prstGeom>
            <a:solidFill>
              <a:schemeClr val="tx1">
                <a:lumMod val="60000"/>
                <a:lumOff val="40000"/>
              </a:schemeClr>
            </a:solidFill>
            <a:ln>
              <a:noFill/>
            </a:ln>
            <a:effectLst>
              <a:outerShdw blurRad="127000" dist="63500" dir="5400000" sx="102000" sy="102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Rectangle 6">
              <a:extLst>
                <a:ext uri="{FF2B5EF4-FFF2-40B4-BE49-F238E27FC236}">
                  <a16:creationId xmlns:a16="http://schemas.microsoft.com/office/drawing/2014/main" id="{6FA45992-A4D6-8B43-A646-4BF9BA8235E1}"/>
                </a:ext>
              </a:extLst>
            </p:cNvPr>
            <p:cNvSpPr/>
            <p:nvPr/>
          </p:nvSpPr>
          <p:spPr>
            <a:xfrm>
              <a:off x="8346828" y="1360523"/>
              <a:ext cx="3321371" cy="4178786"/>
            </a:xfrm>
            <a:prstGeom prst="rect">
              <a:avLst/>
            </a:prstGeom>
            <a:solidFill>
              <a:schemeClr val="bg1">
                <a:lumMod val="6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prstClr val="white"/>
                </a:solidFill>
              </a:endParaRPr>
            </a:p>
          </p:txBody>
        </p:sp>
        <p:sp>
          <p:nvSpPr>
            <p:cNvPr id="17" name="TextBox 16">
              <a:extLst>
                <a:ext uri="{FF2B5EF4-FFF2-40B4-BE49-F238E27FC236}">
                  <a16:creationId xmlns:a16="http://schemas.microsoft.com/office/drawing/2014/main" id="{B1E8A1BB-9EAA-204D-9F6B-007DEC0E08A0}"/>
                </a:ext>
              </a:extLst>
            </p:cNvPr>
            <p:cNvSpPr txBox="1"/>
            <p:nvPr/>
          </p:nvSpPr>
          <p:spPr>
            <a:xfrm>
              <a:off x="6359822" y="3867831"/>
              <a:ext cx="1165531" cy="369332"/>
            </a:xfrm>
            <a:prstGeom prst="rect">
              <a:avLst/>
            </a:prstGeom>
            <a:noFill/>
          </p:spPr>
          <p:txBody>
            <a:bodyPr wrap="square" rtlCol="0">
              <a:spAutoFit/>
            </a:bodyPr>
            <a:lstStyle/>
            <a:p>
              <a:r>
                <a:rPr lang="en-US" dirty="0">
                  <a:solidFill>
                    <a:prstClr val="white"/>
                  </a:solidFill>
                </a:rPr>
                <a:t>Linux</a:t>
              </a:r>
            </a:p>
          </p:txBody>
        </p:sp>
        <p:sp>
          <p:nvSpPr>
            <p:cNvPr id="21" name="Rectangle 20">
              <a:extLst>
                <a:ext uri="{FF2B5EF4-FFF2-40B4-BE49-F238E27FC236}">
                  <a16:creationId xmlns:a16="http://schemas.microsoft.com/office/drawing/2014/main" id="{F5004FB8-A38A-9945-A1B7-EB357E8E39BE}"/>
                </a:ext>
              </a:extLst>
            </p:cNvPr>
            <p:cNvSpPr/>
            <p:nvPr/>
          </p:nvSpPr>
          <p:spPr>
            <a:xfrm flipH="1" flipV="1">
              <a:off x="8016009" y="5853080"/>
              <a:ext cx="3471495" cy="45719"/>
            </a:xfrm>
            <a:prstGeom prst="rect">
              <a:avLst/>
            </a:prstGeom>
            <a:solidFill>
              <a:schemeClr val="bg1"/>
            </a:solidFill>
            <a:ln>
              <a:solidFill>
                <a:srgbClr val="DDDDDD"/>
              </a:solidFill>
            </a:ln>
            <a:scene3d>
              <a:camera prst="obliqueTopRight">
                <a:rot lat="0" lon="0" rev="0"/>
              </a:camera>
              <a:lightRig rig="soft" dir="t">
                <a:rot lat="0" lon="0" rev="2400000"/>
              </a:lightRig>
            </a:scene3d>
            <a:sp3d extrusionH="1625600" prstMaterial="matte"/>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rgbClr val="63666A"/>
                </a:solidFill>
              </a:endParaRPr>
            </a:p>
          </p:txBody>
        </p:sp>
        <p:sp>
          <p:nvSpPr>
            <p:cNvPr id="23" name="Rectangle 22">
              <a:extLst>
                <a:ext uri="{FF2B5EF4-FFF2-40B4-BE49-F238E27FC236}">
                  <a16:creationId xmlns:a16="http://schemas.microsoft.com/office/drawing/2014/main" id="{59049C7A-87D5-4D45-988A-8E7423CC51C4}"/>
                </a:ext>
              </a:extLst>
            </p:cNvPr>
            <p:cNvSpPr/>
            <p:nvPr/>
          </p:nvSpPr>
          <p:spPr>
            <a:xfrm>
              <a:off x="7891244" y="5069154"/>
              <a:ext cx="206652" cy="393774"/>
            </a:xfrm>
            <a:prstGeom prst="rect">
              <a:avLst/>
            </a:prstGeom>
            <a:solidFill>
              <a:srgbClr val="FFC000"/>
            </a:solidFill>
            <a:ln>
              <a:noFill/>
            </a:ln>
            <a:scene3d>
              <a:camera prst="obliqueTopRight">
                <a:rot lat="0" lon="0" rev="0"/>
              </a:camera>
              <a:lightRig rig="soft" dir="t">
                <a:rot lat="0" lon="0" rev="2400000"/>
              </a:lightRig>
            </a:scene3d>
            <a:sp3d extrusionH="1219200" prstMaterial="matte"/>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rgbClr val="63666A"/>
                </a:solidFill>
              </a:endParaRPr>
            </a:p>
          </p:txBody>
        </p:sp>
        <p:sp>
          <p:nvSpPr>
            <p:cNvPr id="24" name="Rectangle 23">
              <a:extLst>
                <a:ext uri="{FF2B5EF4-FFF2-40B4-BE49-F238E27FC236}">
                  <a16:creationId xmlns:a16="http://schemas.microsoft.com/office/drawing/2014/main" id="{866CDECB-44F5-5C45-B7A8-3CE412228EA1}"/>
                </a:ext>
              </a:extLst>
            </p:cNvPr>
            <p:cNvSpPr/>
            <p:nvPr/>
          </p:nvSpPr>
          <p:spPr>
            <a:xfrm flipH="1">
              <a:off x="8014050" y="1546494"/>
              <a:ext cx="45719" cy="4295333"/>
            </a:xfrm>
            <a:prstGeom prst="rect">
              <a:avLst/>
            </a:prstGeom>
            <a:solidFill>
              <a:schemeClr val="bg1"/>
            </a:solidFill>
            <a:ln>
              <a:solidFill>
                <a:srgbClr val="DDDDDD"/>
              </a:solidFill>
            </a:ln>
            <a:scene3d>
              <a:camera prst="obliqueTopRight">
                <a:rot lat="0" lon="0" rev="0"/>
              </a:camera>
              <a:lightRig rig="soft" dir="t">
                <a:rot lat="0" lon="0" rev="2400000"/>
              </a:lightRig>
            </a:scene3d>
            <a:sp3d extrusionH="1625600" prstMaterial="matte"/>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rgbClr val="63666A"/>
                </a:solidFill>
              </a:endParaRPr>
            </a:p>
          </p:txBody>
        </p:sp>
        <p:grpSp>
          <p:nvGrpSpPr>
            <p:cNvPr id="26" name="Group 25">
              <a:extLst>
                <a:ext uri="{FF2B5EF4-FFF2-40B4-BE49-F238E27FC236}">
                  <a16:creationId xmlns:a16="http://schemas.microsoft.com/office/drawing/2014/main" id="{31BE113F-5110-7D48-8C92-10786FDE10B2}"/>
                </a:ext>
              </a:extLst>
            </p:cNvPr>
            <p:cNvGrpSpPr/>
            <p:nvPr/>
          </p:nvGrpSpPr>
          <p:grpSpPr>
            <a:xfrm>
              <a:off x="8107868" y="4812366"/>
              <a:ext cx="3376464" cy="650562"/>
              <a:chOff x="6391017" y="2127746"/>
              <a:chExt cx="2800326" cy="650562"/>
            </a:xfrm>
          </p:grpSpPr>
          <p:sp>
            <p:nvSpPr>
              <p:cNvPr id="89" name="Rectangle 88">
                <a:extLst>
                  <a:ext uri="{FF2B5EF4-FFF2-40B4-BE49-F238E27FC236}">
                    <a16:creationId xmlns:a16="http://schemas.microsoft.com/office/drawing/2014/main" id="{5AB0B836-9D19-3243-84BD-66F7A47798A2}"/>
                  </a:ext>
                </a:extLst>
              </p:cNvPr>
              <p:cNvSpPr/>
              <p:nvPr/>
            </p:nvSpPr>
            <p:spPr>
              <a:xfrm>
                <a:off x="6391017" y="2384534"/>
                <a:ext cx="2800326" cy="393774"/>
              </a:xfrm>
              <a:prstGeom prst="rect">
                <a:avLst/>
              </a:prstGeom>
              <a:solidFill>
                <a:srgbClr val="FFC000"/>
              </a:solidFill>
              <a:ln>
                <a:noFill/>
              </a:ln>
              <a:scene3d>
                <a:camera prst="obliqueTopRight">
                  <a:rot lat="0" lon="0" rev="0"/>
                </a:camera>
                <a:lightRig rig="soft" dir="t">
                  <a:rot lat="0" lon="0" rev="2400000"/>
                </a:lightRig>
              </a:scene3d>
              <a:sp3d extrusionH="1219200" prstMaterial="matte"/>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rgbClr val="63666A"/>
                  </a:solidFill>
                </a:endParaRPr>
              </a:p>
            </p:txBody>
          </p:sp>
          <p:sp>
            <p:nvSpPr>
              <p:cNvPr id="90" name="TextBox 89">
                <a:extLst>
                  <a:ext uri="{FF2B5EF4-FFF2-40B4-BE49-F238E27FC236}">
                    <a16:creationId xmlns:a16="http://schemas.microsoft.com/office/drawing/2014/main" id="{E6B4AFC1-97D8-1E4D-BEE8-5FC48AF9B336}"/>
                  </a:ext>
                </a:extLst>
              </p:cNvPr>
              <p:cNvSpPr txBox="1"/>
              <p:nvPr/>
            </p:nvSpPr>
            <p:spPr>
              <a:xfrm>
                <a:off x="6895259" y="2127746"/>
                <a:ext cx="1768317" cy="257476"/>
              </a:xfrm>
              <a:prstGeom prst="rect">
                <a:avLst/>
              </a:prstGeom>
              <a:noFill/>
            </p:spPr>
            <p:txBody>
              <a:bodyPr wrap="square" rtlCol="0">
                <a:spAutoFit/>
              </a:bodyPr>
              <a:lstStyle/>
              <a:p>
                <a:pPr algn="ctr"/>
                <a:r>
                  <a:rPr lang="en-US" sz="1200" i="1" dirty="0">
                    <a:solidFill>
                      <a:srgbClr val="63666A"/>
                    </a:solidFill>
                  </a:rPr>
                  <a:t>Hardware</a:t>
                </a:r>
              </a:p>
            </p:txBody>
          </p:sp>
        </p:grpSp>
        <p:sp>
          <p:nvSpPr>
            <p:cNvPr id="29" name="TextBox 28">
              <a:extLst>
                <a:ext uri="{FF2B5EF4-FFF2-40B4-BE49-F238E27FC236}">
                  <a16:creationId xmlns:a16="http://schemas.microsoft.com/office/drawing/2014/main" id="{9CBB6CD3-47D3-AB48-B5A4-9682138C8887}"/>
                </a:ext>
              </a:extLst>
            </p:cNvPr>
            <p:cNvSpPr txBox="1"/>
            <p:nvPr/>
          </p:nvSpPr>
          <p:spPr>
            <a:xfrm>
              <a:off x="4012925" y="3861965"/>
              <a:ext cx="1165531" cy="369332"/>
            </a:xfrm>
            <a:prstGeom prst="rect">
              <a:avLst/>
            </a:prstGeom>
            <a:noFill/>
          </p:spPr>
          <p:txBody>
            <a:bodyPr wrap="square" rtlCol="0">
              <a:spAutoFit/>
            </a:bodyPr>
            <a:lstStyle/>
            <a:p>
              <a:r>
                <a:rPr lang="en-US" dirty="0">
                  <a:solidFill>
                    <a:prstClr val="white"/>
                  </a:solidFill>
                </a:rPr>
                <a:t>VxWorks 7</a:t>
              </a:r>
            </a:p>
          </p:txBody>
        </p:sp>
        <p:sp>
          <p:nvSpPr>
            <p:cNvPr id="30" name="Rectangle 29">
              <a:extLst>
                <a:ext uri="{FF2B5EF4-FFF2-40B4-BE49-F238E27FC236}">
                  <a16:creationId xmlns:a16="http://schemas.microsoft.com/office/drawing/2014/main" id="{97680239-0D42-1D44-9458-AE8F4087F121}"/>
                </a:ext>
              </a:extLst>
            </p:cNvPr>
            <p:cNvSpPr/>
            <p:nvPr/>
          </p:nvSpPr>
          <p:spPr>
            <a:xfrm flipH="1">
              <a:off x="8304007" y="1490298"/>
              <a:ext cx="3111910" cy="3076236"/>
            </a:xfrm>
            <a:prstGeom prst="rect">
              <a:avLst/>
            </a:prstGeom>
            <a:solidFill>
              <a:schemeClr val="accent3">
                <a:lumMod val="75000"/>
              </a:schemeClr>
            </a:solidFill>
            <a:ln>
              <a:solidFill>
                <a:schemeClr val="accent2">
                  <a:lumMod val="75000"/>
                </a:schemeClr>
              </a:solidFill>
            </a:ln>
            <a:effectLst/>
            <a:scene3d>
              <a:camera prst="orthographicFront"/>
              <a:lightRig rig="soft" dir="t">
                <a:rot lat="0" lon="0" rev="2400000"/>
              </a:lightRig>
            </a:scene3d>
            <a:sp3d extrusionH="1625600" prstMaterial="matte"/>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rgbClr val="63666A"/>
                </a:solidFill>
              </a:endParaRPr>
            </a:p>
          </p:txBody>
        </p:sp>
        <p:sp>
          <p:nvSpPr>
            <p:cNvPr id="31" name="Rectangle 30">
              <a:extLst>
                <a:ext uri="{FF2B5EF4-FFF2-40B4-BE49-F238E27FC236}">
                  <a16:creationId xmlns:a16="http://schemas.microsoft.com/office/drawing/2014/main" id="{FD73C6F4-E6D0-D24A-B58E-E6512D2605F3}"/>
                </a:ext>
              </a:extLst>
            </p:cNvPr>
            <p:cNvSpPr/>
            <p:nvPr/>
          </p:nvSpPr>
          <p:spPr>
            <a:xfrm flipH="1">
              <a:off x="8105971" y="1669713"/>
              <a:ext cx="3222937" cy="3141777"/>
            </a:xfrm>
            <a:prstGeom prst="rect">
              <a:avLst/>
            </a:prstGeom>
            <a:noFill/>
            <a:ln w="19050">
              <a:solidFill>
                <a:schemeClr val="accent2">
                  <a:lumMod val="75000"/>
                </a:schemeClr>
              </a:solidFill>
            </a:ln>
            <a:effectLst/>
            <a:scene3d>
              <a:camera prst="obliqueTopRight">
                <a:rot lat="0" lon="0" rev="0"/>
              </a:camera>
              <a:lightRig rig="soft" dir="t">
                <a:rot lat="0" lon="0" rev="2400000"/>
              </a:lightRig>
            </a:scene3d>
            <a:sp3d extrusionH="1270000" prstMaterial="matte"/>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rgbClr val="63666A"/>
                </a:solidFill>
              </a:endParaRPr>
            </a:p>
          </p:txBody>
        </p:sp>
        <p:sp>
          <p:nvSpPr>
            <p:cNvPr id="32" name="Rectangle 31">
              <a:extLst>
                <a:ext uri="{FF2B5EF4-FFF2-40B4-BE49-F238E27FC236}">
                  <a16:creationId xmlns:a16="http://schemas.microsoft.com/office/drawing/2014/main" id="{EBA833F9-F146-884E-8D75-59D891A19EEF}"/>
                </a:ext>
              </a:extLst>
            </p:cNvPr>
            <p:cNvSpPr/>
            <p:nvPr/>
          </p:nvSpPr>
          <p:spPr>
            <a:xfrm>
              <a:off x="8182077" y="3484174"/>
              <a:ext cx="3098201" cy="284414"/>
            </a:xfrm>
            <a:prstGeom prst="rect">
              <a:avLst/>
            </a:prstGeom>
            <a:solidFill>
              <a:schemeClr val="tx2">
                <a:lumMod val="65000"/>
                <a:lumOff val="35000"/>
              </a:schemeClr>
            </a:solidFill>
            <a:ln>
              <a:noFill/>
            </a:ln>
            <a:scene3d>
              <a:camera prst="obliqueTopRight"/>
              <a:lightRig rig="threePt" dir="t"/>
            </a:scene3d>
            <a:sp3d extrusionH="812800"/>
          </p:spPr>
          <p:style>
            <a:lnRef idx="0">
              <a:schemeClr val="dk1"/>
            </a:lnRef>
            <a:fillRef idx="3">
              <a:schemeClr val="dk1"/>
            </a:fillRef>
            <a:effectRef idx="3">
              <a:schemeClr val="dk1"/>
            </a:effectRef>
            <a:fontRef idx="minor">
              <a:schemeClr val="lt1"/>
            </a:fontRef>
          </p:style>
          <p:txBody>
            <a:bodyPr rtlCol="0" anchor="ctr"/>
            <a:lstStyle/>
            <a:p>
              <a:pPr algn="ctr"/>
              <a:r>
                <a:rPr lang="en-US" sz="1400" dirty="0">
                  <a:solidFill>
                    <a:prstClr val="white"/>
                  </a:solidFill>
                </a:rPr>
                <a:t>SDS Core Runtime</a:t>
              </a:r>
              <a:endParaRPr lang="en-US" sz="1600" dirty="0">
                <a:solidFill>
                  <a:prstClr val="white"/>
                </a:solidFill>
              </a:endParaRPr>
            </a:p>
          </p:txBody>
        </p:sp>
        <p:grpSp>
          <p:nvGrpSpPr>
            <p:cNvPr id="33" name="Group 32">
              <a:extLst>
                <a:ext uri="{FF2B5EF4-FFF2-40B4-BE49-F238E27FC236}">
                  <a16:creationId xmlns:a16="http://schemas.microsoft.com/office/drawing/2014/main" id="{096015FC-BC13-CE4D-8176-333532EBDFCB}"/>
                </a:ext>
              </a:extLst>
            </p:cNvPr>
            <p:cNvGrpSpPr/>
            <p:nvPr/>
          </p:nvGrpSpPr>
          <p:grpSpPr>
            <a:xfrm>
              <a:off x="8177462" y="1916831"/>
              <a:ext cx="570927" cy="1463480"/>
              <a:chOff x="6335888" y="1835735"/>
              <a:chExt cx="570927" cy="1463480"/>
            </a:xfrm>
          </p:grpSpPr>
          <p:sp>
            <p:nvSpPr>
              <p:cNvPr id="85" name="Rectangle 84">
                <a:extLst>
                  <a:ext uri="{FF2B5EF4-FFF2-40B4-BE49-F238E27FC236}">
                    <a16:creationId xmlns:a16="http://schemas.microsoft.com/office/drawing/2014/main" id="{C9FC9F7C-3B6C-5444-B932-36815C4A8D63}"/>
                  </a:ext>
                </a:extLst>
              </p:cNvPr>
              <p:cNvSpPr/>
              <p:nvPr/>
            </p:nvSpPr>
            <p:spPr>
              <a:xfrm>
                <a:off x="6335888" y="1835735"/>
                <a:ext cx="207824" cy="1463480"/>
              </a:xfrm>
              <a:prstGeom prst="rect">
                <a:avLst/>
              </a:prstGeom>
              <a:solidFill>
                <a:schemeClr val="tx2">
                  <a:lumMod val="65000"/>
                  <a:lumOff val="35000"/>
                </a:schemeClr>
              </a:solidFill>
              <a:scene3d>
                <a:camera prst="obliqueTopRight"/>
                <a:lightRig rig="threePt" dir="t"/>
              </a:scene3d>
              <a:sp3d extrusionH="812800"/>
            </p:spPr>
            <p:style>
              <a:lnRef idx="0">
                <a:schemeClr val="dk1"/>
              </a:lnRef>
              <a:fillRef idx="3">
                <a:schemeClr val="dk1"/>
              </a:fillRef>
              <a:effectRef idx="3">
                <a:schemeClr val="dk1"/>
              </a:effectRef>
              <a:fontRef idx="minor">
                <a:schemeClr val="lt1"/>
              </a:fontRef>
            </p:style>
            <p:txBody>
              <a:bodyPr vert="vert270" rtlCol="0" anchor="ctr"/>
              <a:lstStyle/>
              <a:p>
                <a:pPr algn="ctr"/>
                <a:r>
                  <a:rPr lang="en-US" sz="1400" dirty="0">
                    <a:solidFill>
                      <a:prstClr val="white"/>
                    </a:solidFill>
                  </a:rPr>
                  <a:t>App Manager</a:t>
                </a:r>
              </a:p>
            </p:txBody>
          </p:sp>
          <p:sp>
            <p:nvSpPr>
              <p:cNvPr id="87" name="Rectangle 86">
                <a:extLst>
                  <a:ext uri="{FF2B5EF4-FFF2-40B4-BE49-F238E27FC236}">
                    <a16:creationId xmlns:a16="http://schemas.microsoft.com/office/drawing/2014/main" id="{DDCD70D6-1D85-A341-930F-DCC2F6B5B37F}"/>
                  </a:ext>
                </a:extLst>
              </p:cNvPr>
              <p:cNvSpPr/>
              <p:nvPr/>
            </p:nvSpPr>
            <p:spPr>
              <a:xfrm>
                <a:off x="6698281" y="1836291"/>
                <a:ext cx="208534" cy="1462924"/>
              </a:xfrm>
              <a:prstGeom prst="rect">
                <a:avLst/>
              </a:prstGeom>
              <a:solidFill>
                <a:schemeClr val="tx2">
                  <a:lumMod val="65000"/>
                  <a:lumOff val="35000"/>
                </a:schemeClr>
              </a:solidFill>
              <a:scene3d>
                <a:camera prst="obliqueTopRight"/>
                <a:lightRig rig="threePt" dir="t"/>
              </a:scene3d>
              <a:sp3d extrusionH="812800"/>
            </p:spPr>
            <p:style>
              <a:lnRef idx="0">
                <a:schemeClr val="dk1"/>
              </a:lnRef>
              <a:fillRef idx="3">
                <a:schemeClr val="dk1"/>
              </a:fillRef>
              <a:effectRef idx="3">
                <a:schemeClr val="dk1"/>
              </a:effectRef>
              <a:fontRef idx="minor">
                <a:schemeClr val="lt1"/>
              </a:fontRef>
            </p:style>
            <p:txBody>
              <a:bodyPr vert="vert270" rtlCol="0" anchor="ctr"/>
              <a:lstStyle/>
              <a:p>
                <a:pPr algn="ctr"/>
                <a:r>
                  <a:rPr lang="en-US" sz="1400" dirty="0">
                    <a:solidFill>
                      <a:prstClr val="white"/>
                    </a:solidFill>
                  </a:rPr>
                  <a:t>Telemetry Server</a:t>
                </a:r>
              </a:p>
            </p:txBody>
          </p:sp>
        </p:grpSp>
        <p:sp>
          <p:nvSpPr>
            <p:cNvPr id="34" name="Rectangle 33">
              <a:extLst>
                <a:ext uri="{FF2B5EF4-FFF2-40B4-BE49-F238E27FC236}">
                  <a16:creationId xmlns:a16="http://schemas.microsoft.com/office/drawing/2014/main" id="{0D509F39-D413-2C43-9D6D-72326AC41FB1}"/>
                </a:ext>
              </a:extLst>
            </p:cNvPr>
            <p:cNvSpPr/>
            <p:nvPr/>
          </p:nvSpPr>
          <p:spPr>
            <a:xfrm>
              <a:off x="8931181" y="1915301"/>
              <a:ext cx="243867" cy="1466539"/>
            </a:xfrm>
            <a:prstGeom prst="rect">
              <a:avLst/>
            </a:prstGeom>
            <a:solidFill>
              <a:schemeClr val="tx2">
                <a:lumMod val="50000"/>
                <a:lumOff val="50000"/>
              </a:schemeClr>
            </a:solidFill>
            <a:scene3d>
              <a:camera prst="obliqueTopRight"/>
              <a:lightRig rig="threePt" dir="t"/>
            </a:scene3d>
            <a:sp3d extrusionH="812800"/>
          </p:spPr>
          <p:style>
            <a:lnRef idx="0">
              <a:schemeClr val="dk1"/>
            </a:lnRef>
            <a:fillRef idx="3">
              <a:schemeClr val="dk1"/>
            </a:fillRef>
            <a:effectRef idx="3">
              <a:schemeClr val="dk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sz="1600" dirty="0">
                  <a:solidFill>
                    <a:prstClr val="white"/>
                  </a:solidFill>
                </a:rPr>
                <a:t>NGI App</a:t>
              </a:r>
            </a:p>
          </p:txBody>
        </p:sp>
        <p:sp>
          <p:nvSpPr>
            <p:cNvPr id="39" name="TextBox 38">
              <a:extLst>
                <a:ext uri="{FF2B5EF4-FFF2-40B4-BE49-F238E27FC236}">
                  <a16:creationId xmlns:a16="http://schemas.microsoft.com/office/drawing/2014/main" id="{531C86C9-0FCC-B94A-9451-B2021A9C1E7C}"/>
                </a:ext>
              </a:extLst>
            </p:cNvPr>
            <p:cNvSpPr txBox="1"/>
            <p:nvPr/>
          </p:nvSpPr>
          <p:spPr>
            <a:xfrm>
              <a:off x="9088994" y="3855925"/>
              <a:ext cx="1205394" cy="343301"/>
            </a:xfrm>
            <a:prstGeom prst="rect">
              <a:avLst/>
            </a:prstGeom>
            <a:noFill/>
          </p:spPr>
          <p:txBody>
            <a:bodyPr wrap="square" rtlCol="0">
              <a:spAutoFit/>
            </a:bodyPr>
            <a:lstStyle/>
            <a:p>
              <a:r>
                <a:rPr lang="en-US" dirty="0">
                  <a:solidFill>
                    <a:prstClr val="white"/>
                  </a:solidFill>
                </a:rPr>
                <a:t>VxWorks 7</a:t>
              </a:r>
            </a:p>
          </p:txBody>
        </p:sp>
        <p:cxnSp>
          <p:nvCxnSpPr>
            <p:cNvPr id="42" name="Straight Connector 41">
              <a:extLst>
                <a:ext uri="{FF2B5EF4-FFF2-40B4-BE49-F238E27FC236}">
                  <a16:creationId xmlns:a16="http://schemas.microsoft.com/office/drawing/2014/main" id="{5970B5A8-40A1-D943-93AD-EC669B7DDB2D}"/>
                </a:ext>
              </a:extLst>
            </p:cNvPr>
            <p:cNvCxnSpPr/>
            <p:nvPr/>
          </p:nvCxnSpPr>
          <p:spPr>
            <a:xfrm flipH="1">
              <a:off x="11350472" y="1662496"/>
              <a:ext cx="3411" cy="2539067"/>
            </a:xfrm>
            <a:prstGeom prst="line">
              <a:avLst/>
            </a:prstGeom>
            <a:noFill/>
            <a:ln w="19050">
              <a:solidFill>
                <a:schemeClr val="accent2">
                  <a:lumMod val="75000"/>
                </a:schemeClr>
              </a:solidFill>
            </a:ln>
            <a:effectLst/>
            <a:scene3d>
              <a:camera prst="obliqueTopRight">
                <a:rot lat="0" lon="0" rev="0"/>
              </a:camera>
              <a:lightRig rig="soft" dir="t">
                <a:rot lat="0" lon="0" rev="2400000"/>
              </a:lightRig>
            </a:scene3d>
            <a:sp3d extrusionH="1270000" prstMaterial="matte"/>
          </p:spPr>
          <p:style>
            <a:lnRef idx="1">
              <a:schemeClr val="dk1"/>
            </a:lnRef>
            <a:fillRef idx="2">
              <a:schemeClr val="dk1"/>
            </a:fillRef>
            <a:effectRef idx="1">
              <a:schemeClr val="dk1"/>
            </a:effectRef>
            <a:fontRef idx="minor">
              <a:schemeClr val="dk1"/>
            </a:fontRef>
          </p:style>
        </p:cxnSp>
        <p:sp>
          <p:nvSpPr>
            <p:cNvPr id="43" name="Rectangle 42">
              <a:extLst>
                <a:ext uri="{FF2B5EF4-FFF2-40B4-BE49-F238E27FC236}">
                  <a16:creationId xmlns:a16="http://schemas.microsoft.com/office/drawing/2014/main" id="{4ECC8302-943E-864D-8B27-EBE0E97D10D9}"/>
                </a:ext>
              </a:extLst>
            </p:cNvPr>
            <p:cNvSpPr/>
            <p:nvPr/>
          </p:nvSpPr>
          <p:spPr>
            <a:xfrm flipH="1">
              <a:off x="11434069" y="1560128"/>
              <a:ext cx="52641" cy="4289462"/>
            </a:xfrm>
            <a:prstGeom prst="rect">
              <a:avLst/>
            </a:prstGeom>
            <a:solidFill>
              <a:schemeClr val="bg1"/>
            </a:solidFill>
            <a:ln>
              <a:solidFill>
                <a:srgbClr val="DDDDDD"/>
              </a:solidFill>
            </a:ln>
            <a:scene3d>
              <a:camera prst="obliqueTopRight">
                <a:rot lat="0" lon="0" rev="0"/>
              </a:camera>
              <a:lightRig rig="soft" dir="t">
                <a:rot lat="0" lon="0" rev="2400000"/>
              </a:lightRig>
            </a:scene3d>
            <a:sp3d extrusionH="1625600" prstMaterial="matte"/>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rgbClr val="63666A"/>
                </a:solidFill>
              </a:endParaRPr>
            </a:p>
          </p:txBody>
        </p:sp>
        <p:sp>
          <p:nvSpPr>
            <p:cNvPr id="44" name="Rectangle 43">
              <a:extLst>
                <a:ext uri="{FF2B5EF4-FFF2-40B4-BE49-F238E27FC236}">
                  <a16:creationId xmlns:a16="http://schemas.microsoft.com/office/drawing/2014/main" id="{6AA84C2F-F4AB-3C49-8442-1B397168B05E}"/>
                </a:ext>
              </a:extLst>
            </p:cNvPr>
            <p:cNvSpPr/>
            <p:nvPr/>
          </p:nvSpPr>
          <p:spPr>
            <a:xfrm flipH="1">
              <a:off x="8010104" y="1500775"/>
              <a:ext cx="3476607" cy="45719"/>
            </a:xfrm>
            <a:prstGeom prst="rect">
              <a:avLst/>
            </a:prstGeom>
            <a:solidFill>
              <a:schemeClr val="bg1"/>
            </a:solidFill>
            <a:ln>
              <a:solidFill>
                <a:srgbClr val="DDDDDD"/>
              </a:solidFill>
            </a:ln>
            <a:scene3d>
              <a:camera prst="obliqueTopRight">
                <a:rot lat="0" lon="0" rev="0"/>
              </a:camera>
              <a:lightRig rig="soft" dir="t">
                <a:rot lat="0" lon="0" rev="2400000"/>
              </a:lightRig>
            </a:scene3d>
            <a:sp3d extrusionH="1625600" prstMaterial="matte"/>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rgbClr val="63666A"/>
                </a:solidFill>
              </a:endParaRPr>
            </a:p>
          </p:txBody>
        </p:sp>
        <p:sp>
          <p:nvSpPr>
            <p:cNvPr id="45" name="TextBox 44">
              <a:extLst>
                <a:ext uri="{FF2B5EF4-FFF2-40B4-BE49-F238E27FC236}">
                  <a16:creationId xmlns:a16="http://schemas.microsoft.com/office/drawing/2014/main" id="{5BA1DED3-982D-B346-ACD9-322E1B01AC22}"/>
                </a:ext>
              </a:extLst>
            </p:cNvPr>
            <p:cNvSpPr txBox="1"/>
            <p:nvPr/>
          </p:nvSpPr>
          <p:spPr>
            <a:xfrm>
              <a:off x="8897759" y="5513650"/>
              <a:ext cx="1768317" cy="314693"/>
            </a:xfrm>
            <a:prstGeom prst="rect">
              <a:avLst/>
            </a:prstGeom>
            <a:noFill/>
          </p:spPr>
          <p:txBody>
            <a:bodyPr wrap="square" rtlCol="0">
              <a:spAutoFit/>
            </a:bodyPr>
            <a:lstStyle/>
            <a:p>
              <a:pPr algn="ctr"/>
              <a:endParaRPr lang="en-US" sz="1600" b="1" i="1" dirty="0">
                <a:solidFill>
                  <a:srgbClr val="63666A">
                    <a:lumMod val="75000"/>
                  </a:srgbClr>
                </a:solidFill>
              </a:endParaRPr>
            </a:p>
          </p:txBody>
        </p:sp>
        <p:sp>
          <p:nvSpPr>
            <p:cNvPr id="46" name="Rectangle 45">
              <a:extLst>
                <a:ext uri="{FF2B5EF4-FFF2-40B4-BE49-F238E27FC236}">
                  <a16:creationId xmlns:a16="http://schemas.microsoft.com/office/drawing/2014/main" id="{26420DDA-2A95-B342-AD08-6E89F49F40B9}"/>
                </a:ext>
              </a:extLst>
            </p:cNvPr>
            <p:cNvSpPr/>
            <p:nvPr/>
          </p:nvSpPr>
          <p:spPr>
            <a:xfrm>
              <a:off x="11534684" y="5069156"/>
              <a:ext cx="151668" cy="393772"/>
            </a:xfrm>
            <a:prstGeom prst="rect">
              <a:avLst/>
            </a:prstGeom>
            <a:solidFill>
              <a:srgbClr val="FFC000"/>
            </a:solidFill>
            <a:ln>
              <a:noFill/>
            </a:ln>
            <a:scene3d>
              <a:camera prst="obliqueTopRight">
                <a:rot lat="0" lon="0" rev="0"/>
              </a:camera>
              <a:lightRig rig="soft" dir="t">
                <a:rot lat="0" lon="0" rev="2400000"/>
              </a:lightRig>
            </a:scene3d>
            <a:sp3d extrusionH="1219200" prstMaterial="matte"/>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rgbClr val="63666A"/>
                </a:solidFill>
              </a:endParaRPr>
            </a:p>
          </p:txBody>
        </p:sp>
        <p:sp>
          <p:nvSpPr>
            <p:cNvPr id="48" name="TextBox 47">
              <a:extLst>
                <a:ext uri="{FF2B5EF4-FFF2-40B4-BE49-F238E27FC236}">
                  <a16:creationId xmlns:a16="http://schemas.microsoft.com/office/drawing/2014/main" id="{AC58EAFF-C96F-E741-BAB3-F728F0F64AC3}"/>
                </a:ext>
              </a:extLst>
            </p:cNvPr>
            <p:cNvSpPr txBox="1"/>
            <p:nvPr/>
          </p:nvSpPr>
          <p:spPr>
            <a:xfrm>
              <a:off x="8019918" y="1115045"/>
              <a:ext cx="3642793" cy="307777"/>
            </a:xfrm>
            <a:prstGeom prst="rect">
              <a:avLst/>
            </a:prstGeom>
            <a:noFill/>
          </p:spPr>
          <p:txBody>
            <a:bodyPr wrap="square" rtlCol="0">
              <a:spAutoFit/>
            </a:bodyPr>
            <a:lstStyle/>
            <a:p>
              <a:pPr algn="ctr"/>
              <a:r>
                <a:rPr lang="en-US" sz="1400" i="1" dirty="0">
                  <a:solidFill>
                    <a:srgbClr val="FFF000"/>
                  </a:solidFill>
                  <a:effectLst>
                    <a:outerShdw blurRad="50800" dist="38100" dir="2700000" algn="tl" rotWithShape="0">
                      <a:srgbClr val="E7E6E6">
                        <a:lumMod val="50000"/>
                        <a:alpha val="40000"/>
                      </a:srgbClr>
                    </a:outerShdw>
                  </a:effectLst>
                </a:rPr>
                <a:t>Logical messaging interconnect</a:t>
              </a:r>
            </a:p>
          </p:txBody>
        </p:sp>
        <p:sp>
          <p:nvSpPr>
            <p:cNvPr id="50" name="Rectangle 49">
              <a:extLst>
                <a:ext uri="{FF2B5EF4-FFF2-40B4-BE49-F238E27FC236}">
                  <a16:creationId xmlns:a16="http://schemas.microsoft.com/office/drawing/2014/main" id="{0998ABC5-81F2-3E4E-BCB6-D0225BCCFAAC}"/>
                </a:ext>
              </a:extLst>
            </p:cNvPr>
            <p:cNvSpPr/>
            <p:nvPr/>
          </p:nvSpPr>
          <p:spPr>
            <a:xfrm>
              <a:off x="8034338" y="1531364"/>
              <a:ext cx="3423976" cy="4347472"/>
            </a:xfrm>
            <a:prstGeom prst="rect">
              <a:avLst/>
            </a:prstGeom>
            <a:noFill/>
            <a:ln w="31750">
              <a:solidFill>
                <a:srgbClr val="F8F8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64" name="Elbow Connector 63">
              <a:extLst>
                <a:ext uri="{FF2B5EF4-FFF2-40B4-BE49-F238E27FC236}">
                  <a16:creationId xmlns:a16="http://schemas.microsoft.com/office/drawing/2014/main" id="{B3AC1A03-165F-4842-B5F1-E01ED4A69D10}"/>
                </a:ext>
              </a:extLst>
            </p:cNvPr>
            <p:cNvCxnSpPr>
              <a:cxnSpLocks/>
              <a:stCxn id="87" idx="0"/>
              <a:endCxn id="34" idx="0"/>
            </p:cNvCxnSpPr>
            <p:nvPr/>
          </p:nvCxnSpPr>
          <p:spPr>
            <a:xfrm rot="5400000" flipH="1" flipV="1">
              <a:off x="8847576" y="1711848"/>
              <a:ext cx="2086" cy="408993"/>
            </a:xfrm>
            <a:prstGeom prst="bentConnector3">
              <a:avLst>
                <a:gd name="adj1" fmla="val 10287166"/>
              </a:avLst>
            </a:prstGeom>
            <a:ln>
              <a:solidFill>
                <a:srgbClr val="FFF000"/>
              </a:solidFill>
              <a:headEnd type="triangle" w="med" len="lg"/>
              <a:tailEnd type="triangle" w="med" len="lg"/>
            </a:ln>
          </p:spPr>
          <p:style>
            <a:lnRef idx="3">
              <a:schemeClr val="accent5"/>
            </a:lnRef>
            <a:fillRef idx="0">
              <a:schemeClr val="accent5"/>
            </a:fillRef>
            <a:effectRef idx="2">
              <a:schemeClr val="accent5"/>
            </a:effectRef>
            <a:fontRef idx="minor">
              <a:schemeClr val="tx1"/>
            </a:fontRef>
          </p:style>
        </p:cxnSp>
        <p:sp>
          <p:nvSpPr>
            <p:cNvPr id="73" name="Rectangle 72">
              <a:extLst>
                <a:ext uri="{FF2B5EF4-FFF2-40B4-BE49-F238E27FC236}">
                  <a16:creationId xmlns:a16="http://schemas.microsoft.com/office/drawing/2014/main" id="{7C8441B5-553D-6049-8770-13B3CF9E2763}"/>
                </a:ext>
              </a:extLst>
            </p:cNvPr>
            <p:cNvSpPr/>
            <p:nvPr/>
          </p:nvSpPr>
          <p:spPr>
            <a:xfrm>
              <a:off x="8147701" y="5109977"/>
              <a:ext cx="1139176" cy="303251"/>
            </a:xfrm>
            <a:prstGeom prst="rect">
              <a:avLst/>
            </a:prstGeom>
            <a:solidFill>
              <a:srgbClr val="A778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prstClr val="white"/>
                  </a:solidFill>
                </a:rPr>
                <a:t>A53</a:t>
              </a:r>
            </a:p>
            <a:p>
              <a:pPr algn="ctr"/>
              <a:r>
                <a:rPr lang="en-US" sz="1000" dirty="0">
                  <a:solidFill>
                    <a:prstClr val="white"/>
                  </a:solidFill>
                </a:rPr>
                <a:t>Core1 - 4</a:t>
              </a:r>
            </a:p>
          </p:txBody>
        </p:sp>
      </p:grpSp>
      <p:pic>
        <p:nvPicPr>
          <p:cNvPr id="103" name="Picture 102">
            <a:extLst>
              <a:ext uri="{FF2B5EF4-FFF2-40B4-BE49-F238E27FC236}">
                <a16:creationId xmlns:a16="http://schemas.microsoft.com/office/drawing/2014/main" id="{5E1EDF28-422D-824D-8CFF-FF1F759BC777}"/>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544619" y="3860622"/>
            <a:ext cx="336278" cy="289454"/>
          </a:xfrm>
          <a:prstGeom prst="rect">
            <a:avLst/>
          </a:prstGeom>
        </p:spPr>
      </p:pic>
      <p:cxnSp>
        <p:nvCxnSpPr>
          <p:cNvPr id="113" name="Elbow Connector 112">
            <a:extLst>
              <a:ext uri="{FF2B5EF4-FFF2-40B4-BE49-F238E27FC236}">
                <a16:creationId xmlns:a16="http://schemas.microsoft.com/office/drawing/2014/main" id="{72F7E5F1-A887-0640-A3F6-FD938C9A31FB}"/>
              </a:ext>
            </a:extLst>
          </p:cNvPr>
          <p:cNvCxnSpPr>
            <a:cxnSpLocks/>
            <a:stCxn id="85" idx="0"/>
            <a:endCxn id="34" idx="0"/>
          </p:cNvCxnSpPr>
          <p:nvPr/>
        </p:nvCxnSpPr>
        <p:spPr>
          <a:xfrm rot="5400000" flipH="1" flipV="1">
            <a:off x="7913285" y="1301018"/>
            <a:ext cx="1646" cy="824437"/>
          </a:xfrm>
          <a:prstGeom prst="bentConnector3">
            <a:avLst>
              <a:gd name="adj1" fmla="val 13988214"/>
            </a:avLst>
          </a:prstGeom>
          <a:ln>
            <a:solidFill>
              <a:srgbClr val="FFF000"/>
            </a:solidFill>
            <a:headEnd type="triangle" w="med" len="lg"/>
            <a:tailEnd type="triangle" w="med" len="lg"/>
          </a:ln>
        </p:spPr>
        <p:style>
          <a:lnRef idx="3">
            <a:schemeClr val="accent5"/>
          </a:lnRef>
          <a:fillRef idx="0">
            <a:schemeClr val="accent5"/>
          </a:fillRef>
          <a:effectRef idx="2">
            <a:schemeClr val="accent5"/>
          </a:effectRef>
          <a:fontRef idx="minor">
            <a:schemeClr val="tx1"/>
          </a:fontRef>
        </p:style>
      </p:cxnSp>
      <p:sp>
        <p:nvSpPr>
          <p:cNvPr id="131" name="Rectangle 130">
            <a:extLst>
              <a:ext uri="{FF2B5EF4-FFF2-40B4-BE49-F238E27FC236}">
                <a16:creationId xmlns:a16="http://schemas.microsoft.com/office/drawing/2014/main" id="{266A7D42-EDA2-1841-B405-158728517B83}"/>
              </a:ext>
            </a:extLst>
          </p:cNvPr>
          <p:cNvSpPr/>
          <p:nvPr/>
        </p:nvSpPr>
        <p:spPr>
          <a:xfrm>
            <a:off x="8608883" y="5147022"/>
            <a:ext cx="538858" cy="326245"/>
          </a:xfrm>
          <a:prstGeom prst="rect">
            <a:avLst/>
          </a:prstGeom>
          <a:solidFill>
            <a:srgbClr val="A778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prstClr val="white"/>
                </a:solidFill>
              </a:rPr>
              <a:t>RAM</a:t>
            </a:r>
          </a:p>
        </p:txBody>
      </p:sp>
      <p:sp>
        <p:nvSpPr>
          <p:cNvPr id="132" name="Rectangle 131">
            <a:extLst>
              <a:ext uri="{FF2B5EF4-FFF2-40B4-BE49-F238E27FC236}">
                <a16:creationId xmlns:a16="http://schemas.microsoft.com/office/drawing/2014/main" id="{86A492FC-9015-8D42-A6BC-FA4544E6CF84}"/>
              </a:ext>
            </a:extLst>
          </p:cNvPr>
          <p:cNvSpPr/>
          <p:nvPr/>
        </p:nvSpPr>
        <p:spPr>
          <a:xfrm>
            <a:off x="9204888" y="5148414"/>
            <a:ext cx="538858" cy="326245"/>
          </a:xfrm>
          <a:prstGeom prst="rect">
            <a:avLst/>
          </a:prstGeom>
          <a:solidFill>
            <a:srgbClr val="A778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prstClr val="white"/>
                </a:solidFill>
              </a:rPr>
              <a:t>Disk</a:t>
            </a:r>
          </a:p>
        </p:txBody>
      </p:sp>
      <p:sp>
        <p:nvSpPr>
          <p:cNvPr id="133" name="Rectangle 132">
            <a:extLst>
              <a:ext uri="{FF2B5EF4-FFF2-40B4-BE49-F238E27FC236}">
                <a16:creationId xmlns:a16="http://schemas.microsoft.com/office/drawing/2014/main" id="{F9732DC0-9BC2-9648-94D1-705FCF0A46EC}"/>
              </a:ext>
            </a:extLst>
          </p:cNvPr>
          <p:cNvSpPr/>
          <p:nvPr/>
        </p:nvSpPr>
        <p:spPr>
          <a:xfrm>
            <a:off x="9856088" y="5147022"/>
            <a:ext cx="538858" cy="326245"/>
          </a:xfrm>
          <a:prstGeom prst="rect">
            <a:avLst/>
          </a:prstGeom>
          <a:solidFill>
            <a:srgbClr val="A778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prstClr val="white"/>
                </a:solidFill>
              </a:rPr>
              <a:t>IO</a:t>
            </a:r>
          </a:p>
          <a:p>
            <a:pPr algn="ctr"/>
            <a:r>
              <a:rPr lang="en-US" sz="1000" dirty="0">
                <a:solidFill>
                  <a:prstClr val="white"/>
                </a:solidFill>
              </a:rPr>
              <a:t>Network</a:t>
            </a:r>
          </a:p>
        </p:txBody>
      </p:sp>
      <p:sp>
        <p:nvSpPr>
          <p:cNvPr id="137" name="TextBox 136">
            <a:extLst>
              <a:ext uri="{FF2B5EF4-FFF2-40B4-BE49-F238E27FC236}">
                <a16:creationId xmlns:a16="http://schemas.microsoft.com/office/drawing/2014/main" id="{3A8A049A-4550-EE4D-AEF4-C90601B8C4C5}"/>
              </a:ext>
            </a:extLst>
          </p:cNvPr>
          <p:cNvSpPr txBox="1"/>
          <p:nvPr/>
        </p:nvSpPr>
        <p:spPr>
          <a:xfrm>
            <a:off x="481207" y="849087"/>
            <a:ext cx="6539257" cy="3693319"/>
          </a:xfrm>
          <a:prstGeom prst="rect">
            <a:avLst/>
          </a:prstGeom>
          <a:noFill/>
        </p:spPr>
        <p:txBody>
          <a:bodyPr wrap="square" rtlCol="0">
            <a:spAutoFit/>
          </a:bodyPr>
          <a:lstStyle/>
          <a:p>
            <a:pPr marL="285750" indent="-285750">
              <a:buFont typeface="Arial" panose="020B0604020202020204" pitchFamily="34" charset="0"/>
              <a:buChar char="•"/>
            </a:pPr>
            <a:r>
              <a:rPr lang="en-US" dirty="0"/>
              <a:t>VxWorks 7 running directly on hardware (no hypervisor)</a:t>
            </a:r>
          </a:p>
          <a:p>
            <a:pPr marL="742950" lvl="1" indent="-285750">
              <a:buFont typeface="Arial" panose="020B0604020202020204" pitchFamily="34" charset="0"/>
              <a:buChar char="•"/>
            </a:pPr>
            <a:r>
              <a:rPr lang="en-US" dirty="0"/>
              <a:t>Benefit of Hypervisor is to be able to physically separate Apps by criticality (N/A to you)</a:t>
            </a:r>
          </a:p>
          <a:p>
            <a:pPr marL="285750" indent="-285750">
              <a:buFont typeface="Arial" panose="020B0604020202020204" pitchFamily="34" charset="0"/>
              <a:buChar char="•"/>
            </a:pPr>
            <a:r>
              <a:rPr lang="en-US" dirty="0" err="1"/>
              <a:t>SmartSat</a:t>
            </a:r>
            <a:r>
              <a:rPr lang="en-US" dirty="0"/>
              <a:t> Applications:</a:t>
            </a:r>
          </a:p>
          <a:p>
            <a:pPr marL="742950" lvl="1" indent="-285750">
              <a:buFont typeface="Arial" panose="020B0604020202020204" pitchFamily="34" charset="0"/>
              <a:buChar char="•"/>
            </a:pPr>
            <a:r>
              <a:rPr lang="en-US" dirty="0"/>
              <a:t>App Manager is required in all </a:t>
            </a:r>
            <a:r>
              <a:rPr lang="en-US" dirty="0" err="1"/>
              <a:t>SmartSat</a:t>
            </a:r>
            <a:r>
              <a:rPr lang="en-US" dirty="0"/>
              <a:t> deployments</a:t>
            </a:r>
          </a:p>
          <a:p>
            <a:pPr marL="742950" lvl="1" indent="-285750">
              <a:buFont typeface="Arial" panose="020B0604020202020204" pitchFamily="34" charset="0"/>
              <a:buChar char="•"/>
            </a:pPr>
            <a:r>
              <a:rPr lang="en-US" dirty="0"/>
              <a:t>Telemetry Server will build a packetized downlink stream which will allow you to see what happens</a:t>
            </a:r>
          </a:p>
          <a:p>
            <a:pPr marL="285750" indent="-285750">
              <a:buFont typeface="Arial" panose="020B0604020202020204" pitchFamily="34" charset="0"/>
              <a:buChar char="•"/>
            </a:pPr>
            <a:r>
              <a:rPr lang="en-US" dirty="0"/>
              <a:t>SDS-CORE Runtime:</a:t>
            </a:r>
          </a:p>
          <a:p>
            <a:pPr marL="742950" lvl="1" indent="-285750">
              <a:buFont typeface="Arial" panose="020B0604020202020204" pitchFamily="34" charset="0"/>
              <a:buChar char="•"/>
            </a:pPr>
            <a:r>
              <a:rPr lang="en-US" dirty="0"/>
              <a:t>This holds our library based services such as messaging, and logging </a:t>
            </a:r>
          </a:p>
          <a:p>
            <a:pPr marL="285750" indent="-285750">
              <a:buFont typeface="Arial" panose="020B0604020202020204" pitchFamily="34" charset="0"/>
              <a:buChar char="•"/>
            </a:pPr>
            <a:r>
              <a:rPr lang="en-US" dirty="0"/>
              <a:t>FUTURE:</a:t>
            </a:r>
          </a:p>
          <a:p>
            <a:pPr marL="742950" lvl="1" indent="-285750">
              <a:buFont typeface="Arial" panose="020B0604020202020204" pitchFamily="34" charset="0"/>
              <a:buChar char="•"/>
            </a:pPr>
            <a:r>
              <a:rPr lang="en-US" dirty="0"/>
              <a:t>Maintenance mode for upgrading FSW while in SILO (requires </a:t>
            </a:r>
            <a:r>
              <a:rPr lang="en-US" dirty="0" err="1"/>
              <a:t>FileServer</a:t>
            </a:r>
            <a:r>
              <a:rPr lang="en-US" dirty="0"/>
              <a:t>, and potentially </a:t>
            </a:r>
            <a:r>
              <a:rPr lang="en-US" dirty="0" err="1"/>
              <a:t>StorageAccessService</a:t>
            </a:r>
            <a:r>
              <a:rPr lang="en-US" dirty="0"/>
              <a:t>)</a:t>
            </a:r>
          </a:p>
        </p:txBody>
      </p:sp>
      <p:sp>
        <p:nvSpPr>
          <p:cNvPr id="138" name="Rectangle 137">
            <a:extLst>
              <a:ext uri="{FF2B5EF4-FFF2-40B4-BE49-F238E27FC236}">
                <a16:creationId xmlns:a16="http://schemas.microsoft.com/office/drawing/2014/main" id="{30C645D8-8389-1E4B-B91B-A0481517C756}"/>
              </a:ext>
            </a:extLst>
          </p:cNvPr>
          <p:cNvSpPr/>
          <p:nvPr/>
        </p:nvSpPr>
        <p:spPr>
          <a:xfrm>
            <a:off x="9242870" y="1728546"/>
            <a:ext cx="260519" cy="1577738"/>
          </a:xfrm>
          <a:prstGeom prst="rect">
            <a:avLst/>
          </a:prstGeom>
          <a:solidFill>
            <a:schemeClr val="tx2">
              <a:lumMod val="50000"/>
              <a:lumOff val="50000"/>
            </a:schemeClr>
          </a:solidFill>
          <a:scene3d>
            <a:camera prst="obliqueTopRight"/>
            <a:lightRig rig="threePt" dir="t"/>
          </a:scene3d>
          <a:sp3d extrusionH="812800"/>
        </p:spPr>
        <p:style>
          <a:lnRef idx="0">
            <a:schemeClr val="dk1"/>
          </a:lnRef>
          <a:fillRef idx="3">
            <a:schemeClr val="dk1"/>
          </a:fillRef>
          <a:effectRef idx="3">
            <a:schemeClr val="dk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sz="1600" dirty="0">
                <a:solidFill>
                  <a:prstClr val="white"/>
                </a:solidFill>
              </a:rPr>
              <a:t>Future Apps</a:t>
            </a:r>
          </a:p>
        </p:txBody>
      </p:sp>
      <p:sp>
        <p:nvSpPr>
          <p:cNvPr id="139" name="Rectangle 138">
            <a:extLst>
              <a:ext uri="{FF2B5EF4-FFF2-40B4-BE49-F238E27FC236}">
                <a16:creationId xmlns:a16="http://schemas.microsoft.com/office/drawing/2014/main" id="{EF43FB26-D019-0D40-BEA5-D52064BE9B2E}"/>
              </a:ext>
            </a:extLst>
          </p:cNvPr>
          <p:cNvSpPr/>
          <p:nvPr/>
        </p:nvSpPr>
        <p:spPr>
          <a:xfrm>
            <a:off x="9541590" y="1733011"/>
            <a:ext cx="260519" cy="1577738"/>
          </a:xfrm>
          <a:prstGeom prst="rect">
            <a:avLst/>
          </a:prstGeom>
          <a:solidFill>
            <a:schemeClr val="tx2">
              <a:lumMod val="50000"/>
              <a:lumOff val="50000"/>
            </a:schemeClr>
          </a:solidFill>
          <a:scene3d>
            <a:camera prst="obliqueTopRight"/>
            <a:lightRig rig="threePt" dir="t"/>
          </a:scene3d>
          <a:sp3d extrusionH="812800"/>
        </p:spPr>
        <p:style>
          <a:lnRef idx="0">
            <a:schemeClr val="dk1"/>
          </a:lnRef>
          <a:fillRef idx="3">
            <a:schemeClr val="dk1"/>
          </a:fillRef>
          <a:effectRef idx="3">
            <a:schemeClr val="dk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sz="1600" dirty="0">
                <a:solidFill>
                  <a:prstClr val="white"/>
                </a:solidFill>
              </a:rPr>
              <a:t>Future Apps</a:t>
            </a:r>
          </a:p>
        </p:txBody>
      </p:sp>
      <p:sp>
        <p:nvSpPr>
          <p:cNvPr id="140" name="Rectangle 139">
            <a:extLst>
              <a:ext uri="{FF2B5EF4-FFF2-40B4-BE49-F238E27FC236}">
                <a16:creationId xmlns:a16="http://schemas.microsoft.com/office/drawing/2014/main" id="{5080989C-A54F-094D-ACB2-CAF2FB5A4C51}"/>
              </a:ext>
            </a:extLst>
          </p:cNvPr>
          <p:cNvSpPr/>
          <p:nvPr/>
        </p:nvSpPr>
        <p:spPr>
          <a:xfrm>
            <a:off x="9886654" y="1729764"/>
            <a:ext cx="260519" cy="1577738"/>
          </a:xfrm>
          <a:prstGeom prst="rect">
            <a:avLst/>
          </a:prstGeom>
          <a:solidFill>
            <a:schemeClr val="tx2">
              <a:lumMod val="50000"/>
              <a:lumOff val="50000"/>
            </a:schemeClr>
          </a:solidFill>
          <a:scene3d>
            <a:camera prst="obliqueTopRight"/>
            <a:lightRig rig="threePt" dir="t"/>
          </a:scene3d>
          <a:sp3d extrusionH="812800"/>
        </p:spPr>
        <p:style>
          <a:lnRef idx="0">
            <a:schemeClr val="dk1"/>
          </a:lnRef>
          <a:fillRef idx="3">
            <a:schemeClr val="dk1"/>
          </a:fillRef>
          <a:effectRef idx="3">
            <a:schemeClr val="dk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sz="1600" dirty="0">
                <a:solidFill>
                  <a:prstClr val="white"/>
                </a:solidFill>
              </a:rPr>
              <a:t>Future Apps</a:t>
            </a:r>
          </a:p>
        </p:txBody>
      </p:sp>
      <p:sp>
        <p:nvSpPr>
          <p:cNvPr id="2" name="TextBox 1">
            <a:extLst>
              <a:ext uri="{FF2B5EF4-FFF2-40B4-BE49-F238E27FC236}">
                <a16:creationId xmlns:a16="http://schemas.microsoft.com/office/drawing/2014/main" id="{46DCF58D-56B3-3045-A5CD-93E6318F0042}"/>
              </a:ext>
            </a:extLst>
          </p:cNvPr>
          <p:cNvSpPr txBox="1"/>
          <p:nvPr/>
        </p:nvSpPr>
        <p:spPr>
          <a:xfrm>
            <a:off x="7972721" y="321823"/>
            <a:ext cx="2348976" cy="369332"/>
          </a:xfrm>
          <a:prstGeom prst="rect">
            <a:avLst/>
          </a:prstGeom>
          <a:noFill/>
        </p:spPr>
        <p:txBody>
          <a:bodyPr wrap="none" rtlCol="0">
            <a:spAutoFit/>
          </a:bodyPr>
          <a:lstStyle/>
          <a:p>
            <a:r>
              <a:rPr lang="en-US" b="1" dirty="0"/>
              <a:t>SIMPLIFIED TEST ARCH</a:t>
            </a:r>
          </a:p>
        </p:txBody>
      </p:sp>
    </p:spTree>
    <p:extLst>
      <p:ext uri="{BB962C8B-B14F-4D97-AF65-F5344CB8AC3E}">
        <p14:creationId xmlns:p14="http://schemas.microsoft.com/office/powerpoint/2010/main" val="143832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BF4278-132F-E34B-A35B-3D6A2276FF32}"/>
              </a:ext>
            </a:extLst>
          </p:cNvPr>
          <p:cNvSpPr>
            <a:spLocks noGrp="1"/>
          </p:cNvSpPr>
          <p:nvPr>
            <p:ph type="body" sz="quarter" idx="10"/>
          </p:nvPr>
        </p:nvSpPr>
        <p:spPr/>
        <p:txBody>
          <a:bodyPr/>
          <a:lstStyle/>
          <a:p>
            <a:r>
              <a:rPr lang="en-US" dirty="0"/>
              <a:t>Every Algorithm is an ORCA Component</a:t>
            </a:r>
          </a:p>
          <a:p>
            <a:pPr lvl="1"/>
            <a:r>
              <a:rPr lang="en-US" dirty="0"/>
              <a:t>Once everything is an ORCA component, it is VERY EASY to switch deployment solutions</a:t>
            </a:r>
          </a:p>
          <a:p>
            <a:r>
              <a:rPr lang="en-US" dirty="0"/>
              <a:t>Supports Plug and Play algorithms with no modification to code</a:t>
            </a:r>
          </a:p>
          <a:p>
            <a:r>
              <a:rPr lang="en-US" dirty="0"/>
              <a:t>Requires re-packaging to switch algorithms*</a:t>
            </a:r>
          </a:p>
          <a:p>
            <a:r>
              <a:rPr lang="en-US" dirty="0"/>
              <a:t>There is 1 NGI Application that wires up all the Components in the correct order</a:t>
            </a:r>
          </a:p>
          <a:p>
            <a:pPr lvl="1"/>
            <a:r>
              <a:rPr lang="en-US" dirty="0"/>
              <a:t>PROs:</a:t>
            </a:r>
          </a:p>
          <a:p>
            <a:pPr lvl="2"/>
            <a:r>
              <a:rPr lang="en-US" dirty="0"/>
              <a:t>Zero Copy data interfaces between Components (passing pointers, no penalty for multiple algorithms)</a:t>
            </a:r>
          </a:p>
          <a:p>
            <a:pPr lvl="2"/>
            <a:r>
              <a:rPr lang="en-US" dirty="0"/>
              <a:t>Can use multiple threads (if required), with precise thread scheduling (1 component per thread)</a:t>
            </a:r>
          </a:p>
          <a:p>
            <a:pPr lvl="2"/>
            <a:r>
              <a:rPr lang="en-US" dirty="0"/>
              <a:t>Can use CONFIG to plug and play different algorithm implementations</a:t>
            </a:r>
          </a:p>
          <a:p>
            <a:pPr lvl="1"/>
            <a:r>
              <a:rPr lang="en-US" dirty="0"/>
              <a:t>CONs</a:t>
            </a:r>
          </a:p>
          <a:p>
            <a:pPr lvl="2"/>
            <a:r>
              <a:rPr lang="en-US" dirty="0"/>
              <a:t>Lose some re-configurability</a:t>
            </a:r>
          </a:p>
          <a:p>
            <a:pPr lvl="3"/>
            <a:r>
              <a:rPr lang="en-US" dirty="0"/>
              <a:t>Everything has to be run on the same processor (Less separation)</a:t>
            </a:r>
          </a:p>
          <a:p>
            <a:pPr lvl="3"/>
            <a:r>
              <a:rPr lang="en-US" dirty="0"/>
              <a:t>In order to re-configure during flight, would need to stop all processing and start from scratch (Start new App)</a:t>
            </a:r>
          </a:p>
          <a:p>
            <a:pPr lvl="2"/>
            <a:endParaRPr lang="en-US" dirty="0"/>
          </a:p>
          <a:p>
            <a:pPr lvl="2"/>
            <a:endParaRPr lang="en-US" dirty="0"/>
          </a:p>
          <a:p>
            <a:endParaRPr lang="en-US" dirty="0"/>
          </a:p>
          <a:p>
            <a:pPr lvl="2"/>
            <a:endParaRPr lang="en-US" dirty="0"/>
          </a:p>
          <a:p>
            <a:endParaRPr lang="en-US" dirty="0"/>
          </a:p>
        </p:txBody>
      </p:sp>
      <p:sp>
        <p:nvSpPr>
          <p:cNvPr id="3" name="Text Placeholder 2">
            <a:extLst>
              <a:ext uri="{FF2B5EF4-FFF2-40B4-BE49-F238E27FC236}">
                <a16:creationId xmlns:a16="http://schemas.microsoft.com/office/drawing/2014/main" id="{6C6B2ECB-3FBF-DD49-9FCC-3332A8B737A0}"/>
              </a:ext>
            </a:extLst>
          </p:cNvPr>
          <p:cNvSpPr>
            <a:spLocks noGrp="1"/>
          </p:cNvSpPr>
          <p:nvPr>
            <p:ph type="body" sz="quarter" idx="12"/>
          </p:nvPr>
        </p:nvSpPr>
        <p:spPr/>
        <p:txBody>
          <a:bodyPr/>
          <a:lstStyle/>
          <a:p>
            <a:r>
              <a:rPr lang="en-US" dirty="0"/>
              <a:t>Solution: 1 App (Recommended)</a:t>
            </a:r>
          </a:p>
        </p:txBody>
      </p:sp>
    </p:spTree>
    <p:extLst>
      <p:ext uri="{BB962C8B-B14F-4D97-AF65-F5344CB8AC3E}">
        <p14:creationId xmlns:p14="http://schemas.microsoft.com/office/powerpoint/2010/main" val="826739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8CE8BFD-2055-B54B-BE03-A5E5617FD938}"/>
              </a:ext>
            </a:extLst>
          </p:cNvPr>
          <p:cNvSpPr>
            <a:spLocks noGrp="1"/>
          </p:cNvSpPr>
          <p:nvPr>
            <p:ph type="body" sz="quarter" idx="10"/>
          </p:nvPr>
        </p:nvSpPr>
        <p:spPr/>
        <p:txBody>
          <a:bodyPr/>
          <a:lstStyle/>
          <a:p>
            <a:r>
              <a:rPr lang="en-US" dirty="0"/>
              <a:t>Every Algorithm is an ORCA Component</a:t>
            </a:r>
          </a:p>
          <a:p>
            <a:r>
              <a:rPr lang="en-US" dirty="0"/>
              <a:t>Supports Plug and Play algorithms with no modification to code</a:t>
            </a:r>
          </a:p>
          <a:p>
            <a:r>
              <a:rPr lang="en-US" dirty="0"/>
              <a:t>Each component is a separate App (messaging)</a:t>
            </a:r>
          </a:p>
          <a:p>
            <a:pPr lvl="1"/>
            <a:r>
              <a:rPr lang="en-US" dirty="0"/>
              <a:t>PROs</a:t>
            </a:r>
          </a:p>
          <a:p>
            <a:pPr lvl="2"/>
            <a:r>
              <a:rPr lang="en-US" dirty="0"/>
              <a:t>Very Separated, Different algorithms can run on different VM’s or even different boards on NGI</a:t>
            </a:r>
          </a:p>
          <a:p>
            <a:pPr lvl="2"/>
            <a:r>
              <a:rPr lang="en-US" dirty="0"/>
              <a:t>Would be able to dynamically plug and play algorithms during flight without disrupting the running system</a:t>
            </a:r>
          </a:p>
          <a:p>
            <a:pPr lvl="2"/>
            <a:r>
              <a:rPr lang="en-US" dirty="0"/>
              <a:t>Do not have to re-build NGI App Package to switch an algorithm (talking about package, not code)</a:t>
            </a:r>
          </a:p>
          <a:p>
            <a:pPr lvl="1"/>
            <a:r>
              <a:rPr lang="en-US" dirty="0"/>
              <a:t>CONs</a:t>
            </a:r>
          </a:p>
          <a:p>
            <a:pPr lvl="2"/>
            <a:r>
              <a:rPr lang="en-US" dirty="0"/>
              <a:t>If you have a lot of data transferring between algorithms, you may have an unacceptable amount of latency and poor performance</a:t>
            </a:r>
          </a:p>
        </p:txBody>
      </p:sp>
      <p:sp>
        <p:nvSpPr>
          <p:cNvPr id="3" name="Text Placeholder 2">
            <a:extLst>
              <a:ext uri="{FF2B5EF4-FFF2-40B4-BE49-F238E27FC236}">
                <a16:creationId xmlns:a16="http://schemas.microsoft.com/office/drawing/2014/main" id="{5DA33865-743E-C94B-B498-BE1726F5CEC4}"/>
              </a:ext>
            </a:extLst>
          </p:cNvPr>
          <p:cNvSpPr>
            <a:spLocks noGrp="1"/>
          </p:cNvSpPr>
          <p:nvPr>
            <p:ph type="body" sz="quarter" idx="12"/>
          </p:nvPr>
        </p:nvSpPr>
        <p:spPr/>
        <p:txBody>
          <a:bodyPr/>
          <a:lstStyle/>
          <a:p>
            <a:r>
              <a:rPr lang="en-US" dirty="0"/>
              <a:t>Solution: 1 App Per 1 Algo (Not Recommended)</a:t>
            </a:r>
          </a:p>
        </p:txBody>
      </p:sp>
    </p:spTree>
    <p:extLst>
      <p:ext uri="{BB962C8B-B14F-4D97-AF65-F5344CB8AC3E}">
        <p14:creationId xmlns:p14="http://schemas.microsoft.com/office/powerpoint/2010/main" val="262409339"/>
      </p:ext>
    </p:extLst>
  </p:cSld>
  <p:clrMapOvr>
    <a:masterClrMapping/>
  </p:clrMapOvr>
</p:sld>
</file>

<file path=ppt/theme/theme1.xml><?xml version="1.0" encoding="utf-8"?>
<a:theme xmlns:a="http://schemas.openxmlformats.org/drawingml/2006/main" name="LM Space Theme">
  <a:themeElements>
    <a:clrScheme name="LMTemplate_Colors">
      <a:dk1>
        <a:srgbClr val="63666A"/>
      </a:dk1>
      <a:lt1>
        <a:sysClr val="window" lastClr="FFFFFF"/>
      </a:lt1>
      <a:dk2>
        <a:srgbClr val="000000"/>
      </a:dk2>
      <a:lt2>
        <a:srgbClr val="E7E6E6"/>
      </a:lt2>
      <a:accent1>
        <a:srgbClr val="002F6C"/>
      </a:accent1>
      <a:accent2>
        <a:srgbClr val="00A3E0"/>
      </a:accent2>
      <a:accent3>
        <a:srgbClr val="007396"/>
      </a:accent3>
      <a:accent4>
        <a:srgbClr val="833177"/>
      </a:accent4>
      <a:accent5>
        <a:srgbClr val="43B02A"/>
      </a:accent5>
      <a:accent6>
        <a:srgbClr val="FFCD00"/>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ockheed Martin PowerPoint.PPTX" id="{5F09EA83-9AEC-4857-AC14-D0B7CAC17FED}" vid="{ABD7E0D0-260C-4059-8430-9005EA43B7E8}"/>
    </a:ext>
  </a:extLst>
</a:theme>
</file>

<file path=ppt/theme/theme2.xml><?xml version="1.0" encoding="utf-8"?>
<a:theme xmlns:a="http://schemas.openxmlformats.org/drawingml/2006/main" name="1_LM Space Theme">
  <a:themeElements>
    <a:clrScheme name="LMTemplate_Colors">
      <a:dk1>
        <a:srgbClr val="63666A"/>
      </a:dk1>
      <a:lt1>
        <a:sysClr val="window" lastClr="FFFFFF"/>
      </a:lt1>
      <a:dk2>
        <a:srgbClr val="000000"/>
      </a:dk2>
      <a:lt2>
        <a:srgbClr val="E7E6E6"/>
      </a:lt2>
      <a:accent1>
        <a:srgbClr val="002F6C"/>
      </a:accent1>
      <a:accent2>
        <a:srgbClr val="00A3E0"/>
      </a:accent2>
      <a:accent3>
        <a:srgbClr val="007396"/>
      </a:accent3>
      <a:accent4>
        <a:srgbClr val="833177"/>
      </a:accent4>
      <a:accent5>
        <a:srgbClr val="43B02A"/>
      </a:accent5>
      <a:accent6>
        <a:srgbClr val="FFCD00"/>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ockheed Martin PowerPoint.PPTX" id="{5F09EA83-9AEC-4857-AC14-D0B7CAC17FED}" vid="{ABD7E0D0-260C-4059-8430-9005EA43B7E8}"/>
    </a:ext>
  </a:extLst>
</a:theme>
</file>

<file path=ppt/theme/theme3.xml><?xml version="1.0" encoding="utf-8"?>
<a:theme xmlns:a="http://schemas.openxmlformats.org/drawingml/2006/main" name="2_LM Space Theme">
  <a:themeElements>
    <a:clrScheme name="LMTemplate_Colors">
      <a:dk1>
        <a:srgbClr val="63666A"/>
      </a:dk1>
      <a:lt1>
        <a:sysClr val="window" lastClr="FFFFFF"/>
      </a:lt1>
      <a:dk2>
        <a:srgbClr val="000000"/>
      </a:dk2>
      <a:lt2>
        <a:srgbClr val="E7E6E6"/>
      </a:lt2>
      <a:accent1>
        <a:srgbClr val="002F6C"/>
      </a:accent1>
      <a:accent2>
        <a:srgbClr val="00A3E0"/>
      </a:accent2>
      <a:accent3>
        <a:srgbClr val="007396"/>
      </a:accent3>
      <a:accent4>
        <a:srgbClr val="833177"/>
      </a:accent4>
      <a:accent5>
        <a:srgbClr val="43B02A"/>
      </a:accent5>
      <a:accent6>
        <a:srgbClr val="FFCD00"/>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ockheed Martin PowerPoint.PPTX" id="{5F09EA83-9AEC-4857-AC14-D0B7CAC17FED}" vid="{ABD7E0D0-260C-4059-8430-9005EA43B7E8}"/>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3585</TotalTime>
  <Words>6811</Words>
  <Application>Microsoft Office PowerPoint</Application>
  <PresentationFormat>Widescreen</PresentationFormat>
  <Paragraphs>786</Paragraphs>
  <Slides>36</Slides>
  <Notes>2</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36</vt:i4>
      </vt:variant>
    </vt:vector>
  </HeadingPairs>
  <TitlesOfParts>
    <vt:vector size="45" baseType="lpstr">
      <vt:lpstr>Agency FB</vt:lpstr>
      <vt:lpstr>Arial</vt:lpstr>
      <vt:lpstr>Calibri</vt:lpstr>
      <vt:lpstr>Calibri Light</vt:lpstr>
      <vt:lpstr>Consolas</vt:lpstr>
      <vt:lpstr>Wingdings</vt:lpstr>
      <vt:lpstr>LM Space Theme</vt:lpstr>
      <vt:lpstr>1_LM Space Theme</vt:lpstr>
      <vt:lpstr>2_LM Space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ORCA – Application plug-ability</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Johnson</dc:creator>
  <cp:keywords>Unrestricted</cp:keywords>
  <cp:lastModifiedBy>Augusto Dantas de Oliveira</cp:lastModifiedBy>
  <cp:revision>328</cp:revision>
  <cp:lastPrinted>2020-01-08T19:07:54Z</cp:lastPrinted>
  <dcterms:created xsi:type="dcterms:W3CDTF">2018-12-13T18:26:14Z</dcterms:created>
  <dcterms:modified xsi:type="dcterms:W3CDTF">2020-11-11T15:30:17Z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eckedProgramsCount">
    <vt:i4>0</vt:i4>
  </property>
  <property fmtid="{D5CDD505-2E9C-101B-9397-08002B2CF9AE}" pid="3" name="LM SIP Document Sensitivity">
    <vt:lpwstr/>
  </property>
  <property fmtid="{D5CDD505-2E9C-101B-9397-08002B2CF9AE}" pid="4" name="Document Author">
    <vt:lpwstr>ACCT02\kbarrack</vt:lpwstr>
  </property>
  <property fmtid="{D5CDD505-2E9C-101B-9397-08002B2CF9AE}" pid="5" name="Document Sensitivity">
    <vt:lpwstr>1</vt:lpwstr>
  </property>
  <property fmtid="{D5CDD505-2E9C-101B-9397-08002B2CF9AE}" pid="6" name="ThirdParty">
    <vt:lpwstr/>
  </property>
  <property fmtid="{D5CDD505-2E9C-101B-9397-08002B2CF9AE}" pid="7" name="OCI Restriction">
    <vt:bool>false</vt:bool>
  </property>
  <property fmtid="{D5CDD505-2E9C-101B-9397-08002B2CF9AE}" pid="8" name="OCI Additional Info">
    <vt:lpwstr/>
  </property>
  <property fmtid="{D5CDD505-2E9C-101B-9397-08002B2CF9AE}" pid="9" name="Allow Header Overwrite">
    <vt:bool>true</vt:bool>
  </property>
  <property fmtid="{D5CDD505-2E9C-101B-9397-08002B2CF9AE}" pid="10" name="Allow Footer Overwrite">
    <vt:bool>true</vt:bool>
  </property>
  <property fmtid="{D5CDD505-2E9C-101B-9397-08002B2CF9AE}" pid="11" name="Multiple Selected">
    <vt:lpwstr>-1</vt:lpwstr>
  </property>
  <property fmtid="{D5CDD505-2E9C-101B-9397-08002B2CF9AE}" pid="12" name="SIPLongWording">
    <vt:lpwstr>_x000d_
_x000d_
</vt:lpwstr>
  </property>
  <property fmtid="{D5CDD505-2E9C-101B-9397-08002B2CF9AE}" pid="13" name="ExpCountry">
    <vt:lpwstr/>
  </property>
</Properties>
</file>