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452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48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482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35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38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196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46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162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643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279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166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8AFF-1A2D-7548-8EFF-4E57C495618A}" type="datetimeFigureOut">
              <a:rPr kumimoji="1" lang="zh-TW" altLang="en-US" smtClean="0"/>
              <a:t>11/11/15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62E7-1D39-1940-8F38-FE2A2E0AA97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42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練習 </a:t>
            </a:r>
            <a:r>
              <a:rPr kumimoji="1" lang="en-US" altLang="zh-TW" dirty="0" smtClean="0"/>
              <a:t>11.13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48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zh-TW" dirty="0" smtClean="0"/>
              <a:t>E</a:t>
            </a:r>
            <a:r>
              <a:rPr kumimoji="1" lang="zh-TW" altLang="zh-TW" dirty="0" smtClean="0"/>
              <a:t>1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 smtClean="0"/>
              <a:t>開關燈遊戲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滑鼠點擊的該格以及其上下左右相鄰的格子會觸發開關燈事件</a:t>
            </a:r>
            <a:endParaRPr kumimoji="1" lang="en-US" altLang="zh-TW" dirty="0" smtClean="0"/>
          </a:p>
          <a:p>
            <a:r>
              <a:rPr kumimoji="1" lang="zh-TW" altLang="en-US" dirty="0" smtClean="0"/>
              <a:t>原本開燈的會關燈，原本關燈的會開燈</a:t>
            </a:r>
            <a:endParaRPr kumimoji="1" lang="en-US" altLang="zh-TW" dirty="0" smtClean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465" b="-5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540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</a:t>
            </a:r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 smtClean="0"/>
              <a:t>擴散效應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會以點到的格子為圓心，向外擴散圓形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807" t="28168" r="31459" b="10774"/>
          <a:stretch/>
        </p:blipFill>
        <p:spPr>
          <a:xfrm>
            <a:off x="4495800" y="2176184"/>
            <a:ext cx="4190999" cy="4128972"/>
          </a:xfrm>
        </p:spPr>
      </p:pic>
    </p:spTree>
    <p:extLst>
      <p:ext uri="{BB962C8B-B14F-4D97-AF65-F5344CB8AC3E}">
        <p14:creationId xmlns:p14="http://schemas.microsoft.com/office/powerpoint/2010/main" val="10917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</a:t>
            </a:r>
            <a:r>
              <a:rPr kumimoji="1" lang="en-US" altLang="zh-TW" dirty="0" smtClean="0"/>
              <a:t>3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TW" altLang="en-US" dirty="0" smtClean="0"/>
              <a:t>實作出修容工具，幫海綿寶包去除雀斑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以滑鼠位置為圓心，做出半徑為十的修容筆刷，取範圍內的畫素顏色平均值為筆刷顏色。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5086" r="50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286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</a:t>
            </a:r>
            <a:r>
              <a:rPr kumimoji="1" lang="en-US" altLang="zh-TW" dirty="0" smtClean="0"/>
              <a:t>4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TW" altLang="en-US" dirty="0" smtClean="0"/>
              <a:t>被圖中的牆擋住了！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以邊長為</a:t>
            </a:r>
            <a:r>
              <a:rPr kumimoji="1" lang="en-US" altLang="zh-TW" dirty="0" smtClean="0"/>
              <a:t>1</a:t>
            </a: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的正</a:t>
            </a:r>
            <a:r>
              <a:rPr kumimoji="1" lang="zh-TW" altLang="en-US" dirty="0" smtClean="0"/>
              <a:t>方型為主角，讓他不能闖</a:t>
            </a:r>
            <a:r>
              <a:rPr kumimoji="1" lang="zh-TW" altLang="en-US" dirty="0" smtClean="0"/>
              <a:t>行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覆蓋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於背景圖中的黑色牆體</a:t>
            </a:r>
            <a:endParaRPr kumimoji="1" lang="en-US" altLang="zh-TW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752" b="-57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869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80</Words>
  <Application>Microsoft Macintosh PowerPoint</Application>
  <PresentationFormat>如螢幕大小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練習 11.13</vt:lpstr>
      <vt:lpstr>E1 </vt:lpstr>
      <vt:lpstr>E2</vt:lpstr>
      <vt:lpstr>E3</vt:lpstr>
      <vt:lpstr>E4</vt:lpstr>
    </vt:vector>
  </TitlesOfParts>
  <Company>NCCU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 11.13</dc:title>
  <dc:creator>竣丰 鄭</dc:creator>
  <cp:lastModifiedBy>竣丰 鄭</cp:lastModifiedBy>
  <cp:revision>2</cp:revision>
  <dcterms:created xsi:type="dcterms:W3CDTF">2015-11-11T11:10:32Z</dcterms:created>
  <dcterms:modified xsi:type="dcterms:W3CDTF">2015-11-11T11:29:01Z</dcterms:modified>
</cp:coreProperties>
</file>