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275-C173-4F08-9741-50F7D56A5675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A983-91D6-4D85-85B0-EE4E8655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1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275-C173-4F08-9741-50F7D56A5675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A983-91D6-4D85-85B0-EE4E8655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5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275-C173-4F08-9741-50F7D56A5675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A983-91D6-4D85-85B0-EE4E8655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5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275-C173-4F08-9741-50F7D56A5675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A983-91D6-4D85-85B0-EE4E8655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0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275-C173-4F08-9741-50F7D56A5675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A983-91D6-4D85-85B0-EE4E8655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96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275-C173-4F08-9741-50F7D56A5675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A983-91D6-4D85-85B0-EE4E8655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9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275-C173-4F08-9741-50F7D56A5675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A983-91D6-4D85-85B0-EE4E8655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4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275-C173-4F08-9741-50F7D56A5675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A983-91D6-4D85-85B0-EE4E8655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08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275-C173-4F08-9741-50F7D56A5675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A983-91D6-4D85-85B0-EE4E8655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0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275-C173-4F08-9741-50F7D56A5675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A983-91D6-4D85-85B0-EE4E8655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8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9275-C173-4F08-9741-50F7D56A5675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A983-91D6-4D85-85B0-EE4E8655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3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D9275-C173-4F08-9741-50F7D56A5675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FA983-91D6-4D85-85B0-EE4E8655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6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7612" y="193992"/>
            <a:ext cx="8188504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2800" b="1" smtClean="0">
                <a:ln w="1016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PushUp Counter</a:t>
            </a:r>
            <a:endParaRPr lang="en-US" sz="2800" b="1" cap="none" spc="0">
              <a:ln w="1016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45" r="5767"/>
          <a:stretch/>
        </p:blipFill>
        <p:spPr>
          <a:xfrm>
            <a:off x="8661278" y="193992"/>
            <a:ext cx="3320244" cy="2168471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8577429" y="2362463"/>
            <a:ext cx="34040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bg1"/>
                </a:solidFill>
              </a:rPr>
              <a:t>Instruction: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Put your camera in front of you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and get ready.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7612" y="812800"/>
            <a:ext cx="8188504" cy="58756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668556" y="4061397"/>
            <a:ext cx="3343789" cy="65444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668556" y="4799424"/>
            <a:ext cx="3343788" cy="18890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608251" y="3585754"/>
            <a:ext cx="3404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FF0000"/>
                </a:solidFill>
              </a:rPr>
              <a:t>O</a:t>
            </a:r>
            <a:r>
              <a:rPr lang="en-US" sz="2000" b="1" smtClean="0">
                <a:solidFill>
                  <a:schemeClr val="bg1"/>
                </a:solidFill>
              </a:rPr>
              <a:t>: open file	</a:t>
            </a:r>
            <a:r>
              <a:rPr lang="en-US" sz="2000" b="1" smtClean="0">
                <a:solidFill>
                  <a:srgbClr val="FF0000"/>
                </a:solidFill>
              </a:rPr>
              <a:t>C</a:t>
            </a:r>
            <a:r>
              <a:rPr lang="en-US" sz="2000" b="1" smtClean="0">
                <a:solidFill>
                  <a:schemeClr val="bg1"/>
                </a:solidFill>
              </a:rPr>
              <a:t>: camera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289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19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Việt Anh (HV)</dc:creator>
  <cp:lastModifiedBy>Nguyễn Việt Anh (HV)</cp:lastModifiedBy>
  <cp:revision>25</cp:revision>
  <dcterms:created xsi:type="dcterms:W3CDTF">2020-11-21T04:41:44Z</dcterms:created>
  <dcterms:modified xsi:type="dcterms:W3CDTF">2020-12-12T08:09:28Z</dcterms:modified>
</cp:coreProperties>
</file>