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95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111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7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9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6E2144-142A-420A-86D5-B1E468BA3D9E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E1A0DE-8E9A-4D93-8AC9-23962888B216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5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CB15-D327-4C93-8B69-4FE41F7B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CO885: Project </a:t>
            </a:r>
            <a:r>
              <a:rPr lang="fr-FR" dirty="0" err="1"/>
              <a:t>research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0E32D-3A4B-4310-AE5F-A24B3A0C7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INVESTIGATING INTO METHODS FOR NEUROLOGICAL DISEASE</a:t>
            </a:r>
          </a:p>
          <a:p>
            <a:endParaRPr lang="fr-FR" dirty="0"/>
          </a:p>
          <a:p>
            <a:r>
              <a:rPr lang="fr-FR" dirty="0"/>
              <a:t>by Pierre-Marie DANIEAU (group 82)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FAF7-8DE4-4E1A-97A0-2F5835C0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WHY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F25B8-AE7A-4356-81D1-581D811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neurological</a:t>
            </a:r>
            <a:r>
              <a:rPr lang="fr-FR" dirty="0"/>
              <a:t> </a:t>
            </a:r>
            <a:r>
              <a:rPr lang="fr-FR" dirty="0" err="1"/>
              <a:t>disease</a:t>
            </a:r>
            <a:r>
              <a:rPr lang="fr-FR" dirty="0"/>
              <a:t> are not curable </a:t>
            </a:r>
            <a:r>
              <a:rPr lang="fr-FR" dirty="0" err="1"/>
              <a:t>yet</a:t>
            </a:r>
            <a:r>
              <a:rPr lang="fr-FR" dirty="0"/>
              <a:t>.</a:t>
            </a:r>
          </a:p>
          <a:p>
            <a:r>
              <a:rPr lang="fr-FR" dirty="0" err="1"/>
              <a:t>Touch</a:t>
            </a:r>
            <a:r>
              <a:rPr lang="fr-FR" dirty="0"/>
              <a:t> a lot of people</a:t>
            </a:r>
          </a:p>
          <a:p>
            <a:pPr lvl="1"/>
            <a:r>
              <a:rPr lang="fr-FR" dirty="0"/>
              <a:t>520.000 Alzheimer &amp; 145.000 Parkinson in UK</a:t>
            </a:r>
          </a:p>
          <a:p>
            <a:r>
              <a:rPr lang="fr-FR" dirty="0"/>
              <a:t>No </a:t>
            </a:r>
            <a:r>
              <a:rPr lang="fr-FR" dirty="0" err="1"/>
              <a:t>tools</a:t>
            </a:r>
            <a:r>
              <a:rPr lang="fr-FR" dirty="0"/>
              <a:t> to help </a:t>
            </a:r>
            <a:r>
              <a:rPr lang="fr-FR" dirty="0" err="1"/>
              <a:t>them</a:t>
            </a:r>
            <a:r>
              <a:rPr lang="fr-FR" dirty="0"/>
              <a:t> or the </a:t>
            </a:r>
            <a:r>
              <a:rPr lang="fr-FR" dirty="0" err="1"/>
              <a:t>family</a:t>
            </a:r>
            <a:r>
              <a:rPr lang="fr-FR" dirty="0"/>
              <a:t> (</a:t>
            </a:r>
            <a:r>
              <a:rPr lang="fr-FR" dirty="0" err="1"/>
              <a:t>volunteers</a:t>
            </a:r>
            <a:r>
              <a:rPr lang="fr-FR" dirty="0"/>
              <a:t>, assistants, …)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7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1C547-67C8-48FD-95AD-DDF2023E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WHAT ELSE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41B3E-5052-4D3E-833E-DC5A9E3B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Detection</a:t>
            </a:r>
            <a:r>
              <a:rPr lang="fr-FR" dirty="0"/>
              <a:t> of the </a:t>
            </a:r>
            <a:r>
              <a:rPr lang="fr-FR" dirty="0" err="1"/>
              <a:t>disease</a:t>
            </a:r>
            <a:r>
              <a:rPr lang="fr-FR" dirty="0"/>
              <a:t>.</a:t>
            </a:r>
          </a:p>
          <a:p>
            <a:r>
              <a:rPr lang="fr-FR" dirty="0" err="1"/>
              <a:t>Prediction</a:t>
            </a:r>
            <a:r>
              <a:rPr lang="fr-FR" dirty="0"/>
              <a:t> of stroke / </a:t>
            </a:r>
            <a:r>
              <a:rPr lang="fr-FR" dirty="0" err="1"/>
              <a:t>health</a:t>
            </a:r>
            <a:r>
              <a:rPr lang="fr-FR" dirty="0"/>
              <a:t> issue.</a:t>
            </a:r>
          </a:p>
          <a:p>
            <a:r>
              <a:rPr lang="fr-FR" dirty="0"/>
              <a:t>Everyday help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45C5F-B1B7-481C-A6C1-94B7BF8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D11D2-C601-4157-8F71-DC8179D2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on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/ </a:t>
            </a:r>
            <a:r>
              <a:rPr lang="fr-FR" dirty="0" err="1"/>
              <a:t>research</a:t>
            </a:r>
            <a:r>
              <a:rPr lang="fr-FR" dirty="0"/>
              <a:t> / </a:t>
            </a:r>
            <a:r>
              <a:rPr lang="fr-FR" dirty="0" err="1"/>
              <a:t>therapy</a:t>
            </a:r>
            <a:r>
              <a:rPr lang="fr-FR" dirty="0"/>
              <a:t>.</a:t>
            </a:r>
          </a:p>
          <a:p>
            <a:r>
              <a:rPr lang="fr-FR" dirty="0" err="1"/>
              <a:t>Research</a:t>
            </a:r>
            <a:r>
              <a:rPr lang="fr-FR" dirty="0"/>
              <a:t> on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Building a prototype</a:t>
            </a:r>
          </a:p>
          <a:p>
            <a:r>
              <a:rPr lang="fr-FR" dirty="0"/>
              <a:t>Test on </a:t>
            </a:r>
            <a:r>
              <a:rPr lang="fr-FR" dirty="0" err="1"/>
              <a:t>volunteer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1A04B-5F5C-4EA3-A036-39C57EC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AFTER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A0182-84DA-4A21-BA00-E978B3AE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Improving</a:t>
            </a:r>
            <a:r>
              <a:rPr lang="fr-FR" dirty="0"/>
              <a:t> the prototype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results</a:t>
            </a:r>
            <a:r>
              <a:rPr lang="fr-FR" dirty="0"/>
              <a:t>.</a:t>
            </a:r>
          </a:p>
          <a:p>
            <a:r>
              <a:rPr lang="fr-FR" dirty="0" err="1"/>
              <a:t>Commercialization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6202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16</TotalTime>
  <Words>106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Rognage</vt:lpstr>
      <vt:lpstr>CO885: Project research</vt:lpstr>
      <vt:lpstr>WHY ?</vt:lpstr>
      <vt:lpstr>WHAT ELSE ?</vt:lpstr>
      <vt:lpstr>HOW ?</vt:lpstr>
      <vt:lpstr>AFTER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CO885: Project research</dc:title>
  <dc:creator>pierre-marie danieau</dc:creator>
  <cp:lastModifiedBy>pierre-marie danieau</cp:lastModifiedBy>
  <cp:revision>2</cp:revision>
  <dcterms:created xsi:type="dcterms:W3CDTF">2018-03-19T11:10:18Z</dcterms:created>
  <dcterms:modified xsi:type="dcterms:W3CDTF">2018-03-19T11:26:51Z</dcterms:modified>
</cp:coreProperties>
</file>