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9"/>
  </p:notesMasterIdLst>
  <p:handoutMasterIdLst>
    <p:handoutMasterId r:id="rId50"/>
  </p:handoutMasterIdLst>
  <p:sldIdLst>
    <p:sldId id="1254" r:id="rId2"/>
    <p:sldId id="1258" r:id="rId3"/>
    <p:sldId id="1259" r:id="rId4"/>
    <p:sldId id="1257" r:id="rId5"/>
    <p:sldId id="1260" r:id="rId6"/>
    <p:sldId id="1261" r:id="rId7"/>
    <p:sldId id="1267" r:id="rId8"/>
    <p:sldId id="1280" r:id="rId9"/>
    <p:sldId id="1281" r:id="rId10"/>
    <p:sldId id="1285" r:id="rId11"/>
    <p:sldId id="1301" r:id="rId12"/>
    <p:sldId id="1302" r:id="rId13"/>
    <p:sldId id="1303" r:id="rId14"/>
    <p:sldId id="1268" r:id="rId15"/>
    <p:sldId id="1270" r:id="rId16"/>
    <p:sldId id="1271" r:id="rId17"/>
    <p:sldId id="1272" r:id="rId18"/>
    <p:sldId id="1273" r:id="rId19"/>
    <p:sldId id="1274" r:id="rId20"/>
    <p:sldId id="1275" r:id="rId21"/>
    <p:sldId id="1276" r:id="rId22"/>
    <p:sldId id="1277" r:id="rId23"/>
    <p:sldId id="1278" r:id="rId24"/>
    <p:sldId id="1279" r:id="rId25"/>
    <p:sldId id="1286" r:id="rId26"/>
    <p:sldId id="1269" r:id="rId27"/>
    <p:sldId id="1297" r:id="rId28"/>
    <p:sldId id="1298" r:id="rId29"/>
    <p:sldId id="1296" r:id="rId30"/>
    <p:sldId id="1305" r:id="rId31"/>
    <p:sldId id="1299" r:id="rId32"/>
    <p:sldId id="1300" r:id="rId33"/>
    <p:sldId id="1287" r:id="rId34"/>
    <p:sldId id="1288" r:id="rId35"/>
    <p:sldId id="1290" r:id="rId36"/>
    <p:sldId id="1291" r:id="rId37"/>
    <p:sldId id="1289" r:id="rId38"/>
    <p:sldId id="1292" r:id="rId39"/>
    <p:sldId id="1293" r:id="rId40"/>
    <p:sldId id="1294" r:id="rId41"/>
    <p:sldId id="1263" r:id="rId42"/>
    <p:sldId id="1295" r:id="rId43"/>
    <p:sldId id="1255" r:id="rId44"/>
    <p:sldId id="1256" r:id="rId45"/>
    <p:sldId id="1264" r:id="rId46"/>
    <p:sldId id="1265" r:id="rId47"/>
    <p:sldId id="1304" r:id="rId48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13.12.2024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13.12.2024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Administrator/passme2024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28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i="0" dirty="0">
                <a:solidFill>
                  <a:srgbClr val="D63384"/>
                </a:solidFill>
                <a:effectLst/>
                <a:latin typeface="SFMono-Regular"/>
              </a:rPr>
              <a:t>admin@example.com / </a:t>
            </a:r>
            <a:r>
              <a:rPr lang="de-AT" b="0" i="0" dirty="0" err="1">
                <a:solidFill>
                  <a:srgbClr val="D63384"/>
                </a:solidFill>
                <a:effectLst/>
                <a:latin typeface="SFMono-Regular"/>
              </a:rPr>
              <a:t>changeme</a:t>
            </a:r>
            <a:endParaRPr lang="de-AT" b="0" i="0" dirty="0">
              <a:solidFill>
                <a:srgbClr val="D63384"/>
              </a:solidFill>
              <a:effectLst/>
              <a:latin typeface="SFMono-Regular"/>
            </a:endParaRPr>
          </a:p>
          <a:p>
            <a:r>
              <a:rPr lang="de-AT" b="0" i="0" dirty="0">
                <a:solidFill>
                  <a:srgbClr val="D63384"/>
                </a:solidFill>
                <a:effectLst/>
                <a:latin typeface="SFMono-Regular"/>
              </a:rPr>
              <a:t>gerald.koeck@aon.at / </a:t>
            </a:r>
            <a:r>
              <a:rPr lang="de-AT" b="0" i="0" dirty="0" err="1">
                <a:solidFill>
                  <a:srgbClr val="D63384"/>
                </a:solidFill>
                <a:effectLst/>
                <a:latin typeface="SFMono-Regular"/>
              </a:rPr>
              <a:t>haK</a:t>
            </a:r>
            <a:r>
              <a:rPr lang="de-AT" b="0" i="0" dirty="0">
                <a:solidFill>
                  <a:srgbClr val="D63384"/>
                </a:solidFill>
                <a:effectLst/>
                <a:latin typeface="SFMono-Regular"/>
              </a:rPr>
              <a:t>…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255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http: 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use_x_forwarded_for</a:t>
            </a:r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 true 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trusted_proxies</a:t>
            </a:r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172.30.33.4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# Add the IP address of the proxy server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804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04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server</a:t>
            </a:r>
            <a:r>
              <a:rPr lang="de-AT" dirty="0"/>
              <a:t> {</a:t>
            </a:r>
          </a:p>
          <a:p>
            <a:r>
              <a:rPr lang="de-AT" dirty="0"/>
              <a:t>    listen 80;</a:t>
            </a:r>
          </a:p>
          <a:p>
            <a:r>
              <a:rPr lang="de-AT" dirty="0"/>
              <a:t>    listen 443 </a:t>
            </a:r>
            <a:r>
              <a:rPr lang="de-AT" dirty="0" err="1"/>
              <a:t>ssl</a:t>
            </a:r>
            <a:r>
              <a:rPr lang="de-AT" dirty="0"/>
              <a:t>;</a:t>
            </a:r>
          </a:p>
          <a:p>
            <a:r>
              <a:rPr lang="de-AT" dirty="0"/>
              <a:t>    </a:t>
            </a:r>
            <a:r>
              <a:rPr lang="de-AT" dirty="0" err="1"/>
              <a:t>server_name</a:t>
            </a:r>
            <a:r>
              <a:rPr lang="de-AT" dirty="0"/>
              <a:t> hasshmo.dynv6.net;</a:t>
            </a:r>
          </a:p>
          <a:p>
            <a:r>
              <a:rPr lang="de-AT" dirty="0"/>
              <a:t>    </a:t>
            </a:r>
            <a:r>
              <a:rPr lang="de-AT" dirty="0" err="1"/>
              <a:t>index</a:t>
            </a:r>
            <a:r>
              <a:rPr lang="de-AT" dirty="0"/>
              <a:t> </a:t>
            </a:r>
            <a:r>
              <a:rPr lang="de-AT" dirty="0" err="1"/>
              <a:t>index.php</a:t>
            </a:r>
            <a:r>
              <a:rPr lang="de-AT" dirty="0"/>
              <a:t> index.html index.html; #Depend on </a:t>
            </a:r>
            <a:r>
              <a:rPr lang="de-AT" dirty="0" err="1"/>
              <a:t>your</a:t>
            </a:r>
            <a:r>
              <a:rPr lang="de-AT" dirty="0"/>
              <a:t> Webserver</a:t>
            </a:r>
          </a:p>
          <a:p>
            <a:endParaRPr lang="de-AT" dirty="0"/>
          </a:p>
          <a:p>
            <a:r>
              <a:rPr lang="de-AT" dirty="0"/>
              <a:t>    #ssl on;</a:t>
            </a:r>
          </a:p>
          <a:p>
            <a:r>
              <a:rPr lang="de-AT" dirty="0"/>
              <a:t>    </a:t>
            </a:r>
            <a:r>
              <a:rPr lang="de-AT" dirty="0" err="1"/>
              <a:t>ssl_certificate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/live/hasshmo.dynv6.net/</a:t>
            </a:r>
            <a:r>
              <a:rPr lang="de-AT" dirty="0" err="1"/>
              <a:t>fullchain.pem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ssl_certificate_key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/live/hasshmo.dynv6.net/</a:t>
            </a:r>
            <a:r>
              <a:rPr lang="de-AT" dirty="0" err="1"/>
              <a:t>privkey.pem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include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/options-</a:t>
            </a:r>
            <a:r>
              <a:rPr lang="de-AT" dirty="0" err="1"/>
              <a:t>ssl</a:t>
            </a:r>
            <a:r>
              <a:rPr lang="de-AT" dirty="0"/>
              <a:t>-</a:t>
            </a:r>
            <a:r>
              <a:rPr lang="de-AT" dirty="0" err="1"/>
              <a:t>nginx.conf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ssl_dhparam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</a:t>
            </a:r>
            <a:r>
              <a:rPr lang="de-AT" dirty="0" err="1"/>
              <a:t>ssl-dhparams.pem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location</a:t>
            </a:r>
            <a:r>
              <a:rPr lang="de-AT" dirty="0"/>
              <a:t> / {</a:t>
            </a:r>
          </a:p>
          <a:p>
            <a:r>
              <a:rPr lang="de-AT" dirty="0"/>
              <a:t>        </a:t>
            </a:r>
            <a:r>
              <a:rPr lang="de-AT" dirty="0" err="1"/>
              <a:t>proxy_pass</a:t>
            </a:r>
            <a:r>
              <a:rPr lang="de-AT" dirty="0"/>
              <a:t> http://192.168.1.68:8123/;</a:t>
            </a:r>
          </a:p>
          <a:p>
            <a:r>
              <a:rPr lang="de-AT" dirty="0"/>
              <a:t>        # </a:t>
            </a:r>
            <a:r>
              <a:rPr lang="de-AT" dirty="0" err="1"/>
              <a:t>WebSocket</a:t>
            </a:r>
            <a:r>
              <a:rPr lang="de-AT" dirty="0"/>
              <a:t> support</a:t>
            </a:r>
          </a:p>
          <a:p>
            <a:r>
              <a:rPr lang="de-AT" dirty="0"/>
              <a:t>        </a:t>
            </a:r>
            <a:r>
              <a:rPr lang="de-AT" dirty="0" err="1"/>
              <a:t>proxy_http_version</a:t>
            </a:r>
            <a:r>
              <a:rPr lang="de-AT" dirty="0"/>
              <a:t> 1.1;</a:t>
            </a:r>
          </a:p>
          <a:p>
            <a:r>
              <a:rPr lang="de-AT" dirty="0"/>
              <a:t>        </a:t>
            </a:r>
            <a:r>
              <a:rPr lang="de-AT" dirty="0" err="1"/>
              <a:t>proxy_set_header</a:t>
            </a:r>
            <a:r>
              <a:rPr lang="de-AT" dirty="0"/>
              <a:t> Upgrade $</a:t>
            </a:r>
            <a:r>
              <a:rPr lang="de-AT" dirty="0" err="1"/>
              <a:t>http_upgrade</a:t>
            </a:r>
            <a:r>
              <a:rPr lang="de-AT" dirty="0"/>
              <a:t>;</a:t>
            </a:r>
          </a:p>
          <a:p>
            <a:r>
              <a:rPr lang="de-AT" dirty="0"/>
              <a:t>        </a:t>
            </a:r>
            <a:r>
              <a:rPr lang="de-AT" dirty="0" err="1"/>
              <a:t>proxy_set_header</a:t>
            </a:r>
            <a:r>
              <a:rPr lang="de-AT" dirty="0"/>
              <a:t> Connection "upgrade";</a:t>
            </a:r>
          </a:p>
          <a:p>
            <a:r>
              <a:rPr lang="de-AT" dirty="0"/>
              <a:t>    }</a:t>
            </a:r>
          </a:p>
          <a:p>
            <a:r>
              <a:rPr lang="de-AT" dirty="0"/>
              <a:t>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293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home-assistant.io/t/home-assistant-400-bad-request-docker-proxy-solution/322163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klausmoster.de/2022/09/02/home-assistant-und-nginx-proxy-manager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ecurityboulevard.com/2023/04/what-is-reverse-proxy-how-does-it-works-and-what-are-its-benefits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hroederdennis.de/allgemein/nginx-proxy-manager-nginx-reverse-proxy-vorgestell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CSbgLBcIuwE&amp;ab_channel=mostlychri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B30B2-7F49-0C21-16A2-113B4819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B8288-9AD6-5FF5-2F28-DEFE5F445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5FF311-79A2-AAF3-A4CC-B653F981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85217"/>
            <a:ext cx="5821133" cy="51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3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19122-3836-9DFC-997C-E089AD5A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52359-4BC8-11A7-2C0E-7374D5987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DC3675-492D-773E-EFF0-308EC3D4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132"/>
            <a:ext cx="9144000" cy="36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460D3-107D-C261-B402-C2F8E447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Domain aus dem Internet erreichbar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F4A7A0-6CC3-5816-6C94-3DF7AC8FA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Verfügbares </a:t>
            </a:r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DuckDns</a:t>
            </a:r>
            <a:endParaRPr lang="de-AT" dirty="0"/>
          </a:p>
          <a:p>
            <a:r>
              <a:rPr lang="de-AT" dirty="0"/>
              <a:t>Mit Google-Account registrieren/anmelden</a:t>
            </a:r>
          </a:p>
          <a:p>
            <a:r>
              <a:rPr lang="de-AT" dirty="0"/>
              <a:t>Domain anlegen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FEFA76-6FFE-A0C1-B668-894E6B83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924944"/>
            <a:ext cx="7740352" cy="32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0517-6DD0-979E-A3C7-7009078B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DuckDns</a:t>
            </a:r>
            <a:r>
              <a:rPr lang="de-AT" dirty="0"/>
              <a:t>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07C2F-2F50-3A29-EF28-AD6B06EA4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D2C097-B999-8D57-C509-38B50A24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413"/>
            <a:ext cx="7920880" cy="49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3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38235-6C99-290A-C6FF-92C0DC5D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Log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9D4B8B-6E19-B1FF-17A1-C3176923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0BD5CB-0E27-94D8-5374-D2EC7600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141437"/>
            <a:ext cx="6886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710FC-1A3F-3ADA-DD66-8A76BF12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Vorbedingung: </a:t>
            </a:r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MariaDB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C626B4-5E5D-7DB7-80D7-A3767D942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2ECE55-64AA-6276-C479-AB041452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452562"/>
            <a:ext cx="57245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4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A8416-AA58-5F6D-DAAF-DE25C8B7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0EABF5-4AF4-ED30-E44A-933BD2248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01294E-676E-ECB0-9A58-B9F6BD2A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7164288" cy="53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37CE7-D4D6-9DF8-79C9-CDDA1F05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Proxy Manager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7D291-65EF-52E8-5E7E-6D464ADA05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D3CAC1-7373-F964-4D0F-2E0D2040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484784"/>
            <a:ext cx="65817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5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08174-0403-BDBE-9EBA-0977029D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Dokumentation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C0BBC-C3E7-DF25-51FD-EA625C2E9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CFA81D-F65C-D9D8-48E7-24BCE25F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80" y="1084454"/>
            <a:ext cx="7956376" cy="49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0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450A3-DBAF-BF0D-9FC7-FD814E01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Logs kontrollieren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E4871-6AF9-9418-9790-BD8EB73CA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Defaultuser</a:t>
            </a:r>
            <a:r>
              <a:rPr lang="de-AT" dirty="0"/>
              <a:t>: admin@example.com/</a:t>
            </a:r>
            <a:r>
              <a:rPr lang="de-AT" dirty="0" err="1"/>
              <a:t>changeme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5B325D-9C5D-CDC5-0ECF-E09159AA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880"/>
            <a:ext cx="9144000" cy="3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4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EC942-0AAD-36FA-8F12-C6623B43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</a:t>
            </a:r>
            <a:r>
              <a:rPr lang="de-AT" dirty="0" err="1"/>
              <a:t>ProxyManager</a:t>
            </a:r>
            <a:r>
              <a:rPr lang="de-AT" dirty="0"/>
              <a:t> hat eigenes 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FA8161-BF03-FAA7-4EBF-C2C384810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17DC6-37FC-3757-7201-AA59DD84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" y="1268413"/>
            <a:ext cx="8229600" cy="34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F870-2479-2994-D540-731F604D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Begriffsbestimmungen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B86227-FC38-798B-1676-3F312CC8A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56CE0C-8201-9BF4-928F-FEA835B3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8388424" cy="35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4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FFF31-0A96-6E31-7BF5-6207CF0C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 starten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admin</a:t>
            </a:r>
            <a:r>
              <a:rPr lang="de-AT" dirty="0">
                <a:sym typeface="Wingdings" panose="05000000000000000000" pitchFamily="2" charset="2"/>
              </a:rPr>
              <a:t> editieren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5328C-ED20-85D6-B8CE-0A188CDD2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DE44CC-C35B-6F4F-8166-46303D7F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084"/>
            <a:ext cx="9144000" cy="34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91FB6-2BA8-4972-98FE-C6275E45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Neues Passwort vergeben (</a:t>
            </a:r>
            <a:r>
              <a:rPr lang="de-AT" dirty="0" err="1"/>
              <a:t>npmK</a:t>
            </a:r>
            <a:r>
              <a:rPr lang="de-AT" dirty="0"/>
              <a:t>…)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490C4-B61B-B854-A083-166E828C4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AAE829-E9CD-2E9F-2F52-06E2DC65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119187"/>
            <a:ext cx="59531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2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33BC8-1198-C770-6D3D-0AA197A4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Ersten Host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6529F-B49B-264E-102F-14066CD03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HA mit </a:t>
            </a:r>
            <a:r>
              <a:rPr lang="de-AT" dirty="0" err="1"/>
              <a:t>Duckdns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861AAB-A3AF-3173-D69F-27303311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2608808"/>
            <a:ext cx="7884368" cy="29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0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EE80F-3C39-90B8-A9E3-401C5216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des </a:t>
            </a:r>
            <a:r>
              <a:rPr lang="de-AT" dirty="0" err="1"/>
              <a:t>Portforwardings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6C53A-211A-B53E-79D2-2E4ABE737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B1EB2A-21E9-07CD-9186-E3D575BE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4784"/>
            <a:ext cx="4767238" cy="51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4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6627-DFC0-25C6-326E-15FE4E65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SSL Zertifikat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174C58-9F13-D52B-FD85-DB1131B4F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240601" cy="4608165"/>
          </a:xfrm>
        </p:spPr>
        <p:txBody>
          <a:bodyPr/>
          <a:lstStyle/>
          <a:p>
            <a:r>
              <a:rPr lang="de-AT" dirty="0" err="1"/>
              <a:t>LetsEncrypt</a:t>
            </a:r>
            <a:r>
              <a:rPr lang="de-AT" dirty="0"/>
              <a:t> überprüft die Erreichbarkeit des Hosts per http-Challenge</a:t>
            </a:r>
          </a:p>
          <a:p>
            <a:pPr lvl="1"/>
            <a:r>
              <a:rPr lang="de-AT" dirty="0"/>
              <a:t>Port 80 muss auf dem Host von Außen erreichbar sein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D74224-6711-8B20-DE29-94A8DBAF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51" y="1412776"/>
            <a:ext cx="4240601" cy="4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61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B6C7D-53A9-36B0-63F3-D2F81FD6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Save </a:t>
            </a:r>
            <a:r>
              <a:rPr lang="de-AT" dirty="0">
                <a:sym typeface="Wingdings" panose="05000000000000000000" pitchFamily="2" charset="2"/>
              </a:rPr>
              <a:t> Dauert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847333-7D7F-90B4-104D-E5714411F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Erfolg</a:t>
            </a:r>
          </a:p>
          <a:p>
            <a:pPr lvl="1"/>
            <a:r>
              <a:rPr lang="de-AT" dirty="0"/>
              <a:t>Zertifikat wurde erfolgreich überprüft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0450A7-BF24-0BB7-AD34-5F440E7F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25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11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87F58-E7AC-49EF-54C8-39828C07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Bad Request ???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D4D52-0237-C76B-31FD-85AF46B03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3083"/>
            <a:ext cx="8207375" cy="4608165"/>
          </a:xfrm>
        </p:spPr>
        <p:txBody>
          <a:bodyPr/>
          <a:lstStyle/>
          <a:p>
            <a:r>
              <a:rPr lang="de-AT" sz="2000" dirty="0">
                <a:hlinkClick r:id="rId3"/>
              </a:rPr>
              <a:t>https://community.home-assistant.io/t/home-assistant-400-bad-request-docker-proxy-solution/322163/1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44F853-8589-F5EE-104D-C35AE64C6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4864"/>
            <a:ext cx="9144000" cy="40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B2442-6775-CF0A-9B58-76D68399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Geht immer noch nicht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756C5B-393C-A5A9-9C3B-761327957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400" dirty="0">
                <a:hlinkClick r:id="rId2"/>
              </a:rPr>
              <a:t>https://www.klausmoster.de/2022/09/02/home-assistant-und-nginx-proxy-manager/</a:t>
            </a:r>
            <a:r>
              <a:rPr lang="de-AT" sz="2400" dirty="0"/>
              <a:t> </a:t>
            </a:r>
          </a:p>
          <a:p>
            <a:r>
              <a:rPr lang="de-AT" sz="2400" dirty="0"/>
              <a:t>Proxy läuft unter Docker </a:t>
            </a:r>
            <a:r>
              <a:rPr lang="de-AT" sz="2400" dirty="0">
                <a:sym typeface="Wingdings" panose="05000000000000000000" pitchFamily="2" charset="2"/>
              </a:rPr>
              <a:t> ganz andere IP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10C01C-8A98-682C-2A6B-C92FA458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47" y="2636912"/>
            <a:ext cx="6860252" cy="39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14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6F06C-1FCF-CEBA-DC40-FCB23D28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Einstellungen – System - Protokolle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AC995D-A2F6-785F-9B3D-C8D04667BE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Fehlermeldung: IP von </a:t>
            </a:r>
            <a:r>
              <a:rPr lang="de-AT" dirty="0" err="1"/>
              <a:t>Nginx</a:t>
            </a:r>
            <a:r>
              <a:rPr lang="de-AT" dirty="0"/>
              <a:t> Reverse Proxy</a:t>
            </a:r>
          </a:p>
          <a:p>
            <a:pPr lvl="1"/>
            <a:r>
              <a:rPr lang="de-AT" dirty="0"/>
              <a:t>Wurde von Docker vergeben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FFEC83-48FD-0796-70FD-12F3D1BC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68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B70F-3D02-4891-A114-EBA6FB00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configuration.yaml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1BE5A-A1AC-79F2-44E8-2259C7045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4A4BC4-04E0-83C4-9276-7A5926DE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08087"/>
            <a:ext cx="6248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6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9215B-EF33-792E-B4E2-99A8991F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Proxies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AC526-3FB5-7D03-7A74-853089A1DF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980728"/>
            <a:ext cx="8207375" cy="4608165"/>
          </a:xfrm>
        </p:spPr>
        <p:txBody>
          <a:bodyPr/>
          <a:lstStyle/>
          <a:p>
            <a:r>
              <a:rPr lang="de-AT" sz="2000" dirty="0">
                <a:hlinkClick r:id="rId2"/>
              </a:rPr>
              <a:t>https://securityboulevard.com/2023/04/what-is-reverse-proxy-how-does-it-works-and-what-are-its-benefits/</a:t>
            </a:r>
            <a:r>
              <a:rPr lang="de-AT" sz="2000" dirty="0"/>
              <a:t>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EFB4E3-12DE-2635-F667-323006E5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103264"/>
            <a:ext cx="9144000" cy="37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42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803B8-0B68-02F7-8E7C-DE3EFA4F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Sollte für alle Docker-</a:t>
            </a:r>
            <a:r>
              <a:rPr lang="de-AT" dirty="0" err="1"/>
              <a:t>Adressn</a:t>
            </a:r>
            <a:r>
              <a:rPr lang="de-AT" dirty="0"/>
              <a:t> reichen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A932A-4166-D972-0220-3240F67C7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239D25-1128-4BD0-199C-CB46049FB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7" y="2420888"/>
            <a:ext cx="801689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1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1D3BE-5044-6616-CFC0-FDB96FB4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5C014-3A46-C2E9-EB3E-7E8C9BB8E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AT" sz="2400" dirty="0"/>
              <a:t>Zugriff von Außen verschlüsselt über Https (</a:t>
            </a:r>
            <a:r>
              <a:rPr lang="de-AT" sz="2400" dirty="0" err="1"/>
              <a:t>Dyndns</a:t>
            </a:r>
            <a:r>
              <a:rPr lang="de-AT" sz="2400" dirty="0"/>
              <a:t>) und vom lokalen LAN über http://xx.xx.xx.xx:8123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A6EDAD-1C8D-588A-84E3-D7CD65C9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45" y="1988840"/>
            <a:ext cx="4992391" cy="42484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E2740FB-FEBD-D127-62E1-BFAEA6E1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26" y="1988840"/>
            <a:ext cx="324957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98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0104A-7BD4-9335-2FE8-4DA0A9C2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Deinstallation NPM - </a:t>
            </a:r>
            <a:r>
              <a:rPr lang="de-AT" dirty="0" err="1"/>
              <a:t>Config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5BEBF6-D54B-2125-553A-379D5094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bleibt bei Löschen/Neuinstallation erhalten</a:t>
            </a:r>
          </a:p>
          <a:p>
            <a:r>
              <a:rPr lang="de-AT" dirty="0"/>
              <a:t>Aus Share </a:t>
            </a:r>
            <a:r>
              <a:rPr lang="de-AT" dirty="0" err="1"/>
              <a:t>addon_configs</a:t>
            </a:r>
            <a:r>
              <a:rPr lang="de-AT" dirty="0"/>
              <a:t> löschen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49886D-DF83-374C-B257-D2EC588D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6" y="2636912"/>
            <a:ext cx="7858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9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6B8AE-5C86-09D6-7F87-DEC5CD41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Weiteren Host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16FDE-F9B2-8DEA-8435-20E95BBB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Homematic</a:t>
            </a:r>
            <a:r>
              <a:rPr lang="de-AT" dirty="0"/>
              <a:t> mit Basic Authentication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F56144-C78F-5E36-4CFE-A122B692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73" y="1772816"/>
            <a:ext cx="9144000" cy="4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73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E57C8-5160-261A-0DD2-1A2C69C5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Duckdns</a:t>
            </a:r>
            <a:r>
              <a:rPr lang="de-AT" dirty="0"/>
              <a:t> – Domain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9D7ED-3D19-D982-4A55-A9AB19CB1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69D383-5890-35E2-2231-EE599D4D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257"/>
            <a:ext cx="9144000" cy="41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5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7A31C-AB8C-B05E-E2C1-0564065D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Duckdns</a:t>
            </a:r>
            <a:r>
              <a:rPr lang="de-AT" dirty="0"/>
              <a:t> Domain anlegen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90DB42-B7CE-B937-BCD6-599CFA29C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AE4CD3-8ED9-0D98-99B4-72C31B70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404"/>
            <a:ext cx="9144000" cy="36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8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0EFF0-1B16-4D60-BCB0-81084C63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Protokoll überprüfen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405AC1-D00B-4AE8-172D-1DE77309E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00F07D-7546-0AE7-F87E-E243ABD5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695450"/>
            <a:ext cx="85058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3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87AE3-FD70-6554-665F-5A7054D7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Nginx</a:t>
            </a:r>
            <a:r>
              <a:rPr lang="de-AT" dirty="0"/>
              <a:t> Reverse-Proxy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61E912-CF79-D537-3260-D13D73C94D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4E2699-C2BE-C8BA-7EDB-2E5AAF2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62"/>
            <a:ext cx="4078904" cy="44353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F096DE-F045-41DB-8C56-3CBABADDB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10" y="1100715"/>
            <a:ext cx="4053160" cy="45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5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D6748-5124-069A-6BE3-705975A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AccessList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52E81-D839-314F-8955-D1233F6683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355D81-88D9-A1D3-9640-BBA10EDA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" y="981075"/>
            <a:ext cx="6786063" cy="28472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7E0A08-BE5F-EA2B-8A17-1E88F134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95" y="3423769"/>
            <a:ext cx="4983262" cy="33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05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4DE20-5675-4333-26CD-42BBC992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Benutzer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CADCA-007C-FD2B-0029-B440DD844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8DF340-6ED7-D4A4-40F1-443A4405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162050"/>
            <a:ext cx="59531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1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91B3E-CD8C-9511-1ABB-E95EFAC1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Möglichkeiten mit Reverse-Proxy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55E25-7AE2-B568-EF8B-88B4CE3EF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AT" sz="2400" dirty="0"/>
              <a:t>Https-Verkehr zu Remote-Proxy schicken </a:t>
            </a:r>
            <a:r>
              <a:rPr lang="de-AT" sz="2400" dirty="0">
                <a:sym typeface="Wingdings" panose="05000000000000000000" pitchFamily="2" charset="2"/>
              </a:rPr>
              <a:t> verteilt auf die internen Hosts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Routing nach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Domain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Subdomain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Port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Path</a:t>
            </a:r>
          </a:p>
          <a:p>
            <a:pPr lvl="2"/>
            <a:endParaRPr lang="de-AT" sz="2000" dirty="0">
              <a:sym typeface="Wingdings" panose="05000000000000000000" pitchFamily="2" charset="2"/>
            </a:endParaRPr>
          </a:p>
          <a:p>
            <a:r>
              <a:rPr lang="de-AT" sz="2400" dirty="0">
                <a:sym typeface="Wingdings" panose="05000000000000000000" pitchFamily="2" charset="2"/>
              </a:rPr>
              <a:t>Einfachste Variante: Eigene Domain für jeden Host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Vereinfacht erweiterte Möglichkeiten</a:t>
            </a:r>
          </a:p>
          <a:p>
            <a:pPr lvl="2"/>
            <a:r>
              <a:rPr lang="de-AT" sz="2000" dirty="0" err="1">
                <a:sym typeface="Wingdings" panose="05000000000000000000" pitchFamily="2" charset="2"/>
              </a:rPr>
              <a:t>Websockets</a:t>
            </a:r>
            <a:r>
              <a:rPr lang="de-AT" sz="2000" dirty="0">
                <a:sym typeface="Wingdings" panose="05000000000000000000" pitchFamily="2" charset="2"/>
              </a:rPr>
              <a:t>, …</a:t>
            </a:r>
          </a:p>
          <a:p>
            <a:pPr lvl="2"/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8726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68306-B0AC-29F5-09A2-1F3D9095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AccessList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D1F54E-C802-DEF7-9361-CE50771A11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47236C-6F4D-79B4-C0BA-13438962C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48161"/>
            <a:ext cx="4113243" cy="44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9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1CE5F-666F-D4FA-41F5-76AB095B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Authentication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9478F3-917B-CB8D-C98C-AF6252088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7FE2C4-388F-BC66-0243-E4684618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33512"/>
            <a:ext cx="8763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27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8278E-7A65-B814-C8F0-363305EE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Verschlüsselt und gesichert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B52D06-9A7E-6419-3CDE-2A32EF121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E031ED-014E-17B0-4254-B309B34C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89373"/>
            <a:ext cx="6689444" cy="53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14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4938D-82CF-9E43-E7E6-B215E000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Händisch - Was ist zu tun?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73C79-B3AC-E47F-E368-936ED85E4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097" y="1053083"/>
            <a:ext cx="8207375" cy="4608165"/>
          </a:xfrm>
        </p:spPr>
        <p:txBody>
          <a:bodyPr/>
          <a:lstStyle/>
          <a:p>
            <a:r>
              <a:rPr lang="de-AT" sz="2400" dirty="0" err="1"/>
              <a:t>DynDns</a:t>
            </a:r>
            <a:r>
              <a:rPr lang="de-AT" sz="2400" dirty="0"/>
              <a:t>: Domain umleiten</a:t>
            </a:r>
          </a:p>
          <a:p>
            <a:r>
              <a:rPr lang="de-AT" sz="2400" dirty="0"/>
              <a:t>Router: Port 80 und Port 443 auf </a:t>
            </a:r>
            <a:r>
              <a:rPr lang="de-AT" sz="2400" dirty="0" err="1"/>
              <a:t>Raspi</a:t>
            </a:r>
            <a:r>
              <a:rPr lang="de-AT" sz="2400" dirty="0"/>
              <a:t> umgeleitet</a:t>
            </a:r>
          </a:p>
          <a:p>
            <a:r>
              <a:rPr lang="de-AT" sz="2400" dirty="0" err="1"/>
              <a:t>Raspi</a:t>
            </a:r>
            <a:r>
              <a:rPr lang="de-AT" sz="2400" dirty="0"/>
              <a:t> mit </a:t>
            </a:r>
            <a:r>
              <a:rPr lang="de-AT" sz="2400" dirty="0" err="1"/>
              <a:t>Nginx</a:t>
            </a:r>
            <a:r>
              <a:rPr lang="de-AT" sz="2400" dirty="0"/>
              <a:t> konfigurieren</a:t>
            </a:r>
          </a:p>
          <a:p>
            <a:pPr lvl="1"/>
            <a:r>
              <a:rPr lang="de-AT" sz="2000" dirty="0"/>
              <a:t>Zertifikat anlegen</a:t>
            </a:r>
          </a:p>
          <a:p>
            <a:pPr lvl="2"/>
            <a:r>
              <a:rPr lang="de-AT" sz="1800" dirty="0" err="1"/>
              <a:t>sudo</a:t>
            </a:r>
            <a:r>
              <a:rPr lang="de-AT" sz="1800" dirty="0"/>
              <a:t> </a:t>
            </a:r>
            <a:r>
              <a:rPr lang="de-AT" sz="1800" dirty="0" err="1"/>
              <a:t>certbot</a:t>
            </a:r>
            <a:r>
              <a:rPr lang="de-AT" sz="1800" dirty="0"/>
              <a:t> --</a:t>
            </a:r>
            <a:r>
              <a:rPr lang="de-AT" sz="1800" dirty="0" err="1"/>
              <a:t>nginx</a:t>
            </a:r>
            <a:r>
              <a:rPr lang="de-AT" sz="1800" dirty="0"/>
              <a:t> --domain hasshmo.dynv6.net</a:t>
            </a:r>
          </a:p>
          <a:p>
            <a:pPr lvl="1"/>
            <a:r>
              <a:rPr lang="de-AT" sz="2000" dirty="0" err="1"/>
              <a:t>Config</a:t>
            </a:r>
            <a:r>
              <a:rPr lang="de-AT" sz="2000" dirty="0"/>
              <a:t> in eigene Dateien auslagern (nächste Folie)</a:t>
            </a:r>
          </a:p>
          <a:p>
            <a:pPr lvl="2"/>
            <a:r>
              <a:rPr lang="de-AT" sz="2000" dirty="0"/>
              <a:t>/</a:t>
            </a:r>
            <a:r>
              <a:rPr lang="de-AT" sz="2000" dirty="0" err="1"/>
              <a:t>etc</a:t>
            </a:r>
            <a:r>
              <a:rPr lang="de-AT" sz="2000" dirty="0"/>
              <a:t>/</a:t>
            </a:r>
            <a:r>
              <a:rPr lang="de-AT" sz="2000" dirty="0" err="1"/>
              <a:t>nginx</a:t>
            </a:r>
            <a:r>
              <a:rPr lang="de-AT" sz="2000" dirty="0"/>
              <a:t>/</a:t>
            </a:r>
            <a:r>
              <a:rPr lang="de-AT" sz="2000" dirty="0" err="1"/>
              <a:t>sites-available</a:t>
            </a:r>
            <a:endParaRPr lang="de-AT" sz="2000" dirty="0"/>
          </a:p>
          <a:p>
            <a:pPr lvl="1"/>
            <a:r>
              <a:rPr lang="de-AT" sz="2000" dirty="0" err="1"/>
              <a:t>Softlink</a:t>
            </a:r>
            <a:r>
              <a:rPr lang="de-AT" sz="2000" dirty="0"/>
              <a:t> in </a:t>
            </a:r>
            <a:r>
              <a:rPr lang="de-AT" sz="2000" dirty="0" err="1"/>
              <a:t>sites-enabled</a:t>
            </a:r>
            <a:r>
              <a:rPr lang="de-AT" sz="2000" dirty="0"/>
              <a:t> setzen</a:t>
            </a:r>
          </a:p>
          <a:p>
            <a:pPr lvl="2"/>
            <a:r>
              <a:rPr lang="de-AT" sz="2000" dirty="0" err="1"/>
              <a:t>ln</a:t>
            </a:r>
            <a:r>
              <a:rPr lang="de-AT" sz="2000" dirty="0"/>
              <a:t> -s /</a:t>
            </a:r>
            <a:r>
              <a:rPr lang="de-AT" sz="2000" dirty="0" err="1"/>
              <a:t>etc</a:t>
            </a:r>
            <a:r>
              <a:rPr lang="de-AT" sz="2000" dirty="0"/>
              <a:t>/</a:t>
            </a:r>
            <a:r>
              <a:rPr lang="de-AT" sz="2000" dirty="0" err="1"/>
              <a:t>nginx</a:t>
            </a:r>
            <a:r>
              <a:rPr lang="de-AT" sz="2000" dirty="0"/>
              <a:t>/</a:t>
            </a:r>
            <a:r>
              <a:rPr lang="de-AT" sz="2000" dirty="0" err="1"/>
              <a:t>sites-available</a:t>
            </a:r>
            <a:r>
              <a:rPr lang="de-AT" sz="2000" dirty="0"/>
              <a:t>/hasshmo.dynv6.net.conf ./hasshmo.dynv6.net.conf</a:t>
            </a:r>
          </a:p>
          <a:p>
            <a:r>
              <a:rPr lang="de-AT" sz="2400" dirty="0" err="1"/>
              <a:t>Nginx</a:t>
            </a:r>
            <a:r>
              <a:rPr lang="de-AT" sz="2400" dirty="0"/>
              <a:t> restarten</a:t>
            </a:r>
          </a:p>
          <a:p>
            <a:pPr lvl="1"/>
            <a:r>
              <a:rPr lang="de-AT" sz="2200" dirty="0" err="1"/>
              <a:t>nginx</a:t>
            </a:r>
            <a:r>
              <a:rPr lang="de-AT" sz="2200" dirty="0"/>
              <a:t> -t</a:t>
            </a:r>
          </a:p>
          <a:p>
            <a:pPr lvl="1"/>
            <a:r>
              <a:rPr lang="de-AT" sz="2200" dirty="0" err="1"/>
              <a:t>nginx</a:t>
            </a:r>
            <a:r>
              <a:rPr lang="de-AT" sz="2200" dirty="0"/>
              <a:t> -s </a:t>
            </a:r>
            <a:r>
              <a:rPr lang="de-AT" sz="2200" dirty="0" err="1"/>
              <a:t>reload</a:t>
            </a:r>
            <a:endParaRPr lang="de-AT" sz="2200" dirty="0"/>
          </a:p>
          <a:p>
            <a:pPr lvl="1"/>
            <a:endParaRPr lang="de-AT" sz="2000" dirty="0"/>
          </a:p>
          <a:p>
            <a:pPr lvl="1"/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2008299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21B87-7948-4CE6-81CC-1DA48495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-Datei – Home </a:t>
            </a:r>
            <a:r>
              <a:rPr lang="de-AT" dirty="0" err="1"/>
              <a:t>Assistant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58F10-8D5F-3634-A9F6-C6A247B06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052736"/>
            <a:ext cx="8207375" cy="4608165"/>
          </a:xfrm>
        </p:spPr>
        <p:txBody>
          <a:bodyPr/>
          <a:lstStyle/>
          <a:p>
            <a:r>
              <a:rPr lang="de-AT" sz="2400" dirty="0"/>
              <a:t>Umleitung auf </a:t>
            </a:r>
            <a:r>
              <a:rPr lang="de-AT" sz="2400" dirty="0" err="1"/>
              <a:t>Proxmox</a:t>
            </a:r>
            <a:r>
              <a:rPr lang="de-AT" sz="2400" dirty="0"/>
              <a:t> mit lokalem Port 8123</a:t>
            </a:r>
          </a:p>
          <a:p>
            <a:pPr lvl="1"/>
            <a:r>
              <a:rPr lang="de-AT" sz="2000" dirty="0"/>
              <a:t>Sowohl per https im Web als auch per http lokal erreichbar</a:t>
            </a:r>
          </a:p>
          <a:p>
            <a:r>
              <a:rPr lang="de-AT" sz="2400" dirty="0"/>
              <a:t>Achtung: </a:t>
            </a:r>
            <a:r>
              <a:rPr lang="de-AT" sz="2400" dirty="0" err="1"/>
              <a:t>WebSocket</a:t>
            </a:r>
            <a:r>
              <a:rPr lang="de-AT" sz="2400" dirty="0"/>
              <a:t> Support</a:t>
            </a:r>
          </a:p>
          <a:p>
            <a:r>
              <a:rPr lang="de-AT" sz="2400" dirty="0"/>
              <a:t>Auch nicht schwierig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F85A17-028F-4C35-92C4-0A39EF0D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984900"/>
            <a:ext cx="9144000" cy="36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2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A00BC-8C76-0E69-19D7-94F27024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Zweiter Host - Heizung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4BD5FA-D951-5385-874F-D7EC43A50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24744"/>
            <a:ext cx="8207375" cy="4608165"/>
          </a:xfrm>
        </p:spPr>
        <p:txBody>
          <a:bodyPr/>
          <a:lstStyle/>
          <a:p>
            <a:r>
              <a:rPr lang="de-AT" dirty="0"/>
              <a:t>Andere Domain</a:t>
            </a:r>
          </a:p>
          <a:p>
            <a:r>
              <a:rPr lang="de-AT" dirty="0" err="1"/>
              <a:t>Raspi</a:t>
            </a:r>
            <a:r>
              <a:rPr lang="de-AT" dirty="0"/>
              <a:t> mit </a:t>
            </a:r>
            <a:r>
              <a:rPr lang="de-AT" dirty="0" err="1"/>
              <a:t>DotNet</a:t>
            </a:r>
            <a:r>
              <a:rPr lang="de-AT" dirty="0"/>
              <a:t> Service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53FE9A-C8D8-12CE-807F-F0B77072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65" y="2780928"/>
            <a:ext cx="9144000" cy="281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40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F3014-BF47-AEAA-EC0D-F3BD9C95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DynDns</a:t>
            </a:r>
            <a:r>
              <a:rPr lang="de-AT" dirty="0"/>
              <a:t> updaten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4E5F96-FDE3-2B10-3AD0-134A3E092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Bei Änderung meiner IP-Adresse vom Provider muss dynv6 verständigt werden</a:t>
            </a:r>
          </a:p>
          <a:p>
            <a:pPr lvl="1"/>
            <a:r>
              <a:rPr lang="de-AT" dirty="0"/>
              <a:t>Kleines Programm läuft </a:t>
            </a:r>
            <a:r>
              <a:rPr lang="de-AT" dirty="0" err="1"/>
              <a:t>gedockert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356CB6-1E00-540A-3147-46BA75F0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12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184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89A13-2301-C1DA-3249-95A56035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7A7357-C477-3386-FE89-0F49551D2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5921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28475-8FB8-671A-881B-7452855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Typisches IoT-Szenario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583D1E-03B9-A025-32C4-A3DE5E082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052736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https://schroederdennis.de/allgemein/nginx-proxy-manager-nginx-reverse-proxy-vorgestellt/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76EFDE-5CA4-D566-C657-1D084027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9498"/>
            <a:ext cx="9144000" cy="46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AE31-B446-199E-D2D6-239DE590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330CE2-EAF1-9930-CC49-6DEED1396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Selbst ist der Mann</a:t>
            </a:r>
          </a:p>
          <a:p>
            <a:pPr lvl="1"/>
            <a:r>
              <a:rPr lang="de-AT" dirty="0"/>
              <a:t>Installation </a:t>
            </a:r>
            <a:r>
              <a:rPr lang="de-AT" dirty="0" err="1"/>
              <a:t>Nginx</a:t>
            </a:r>
            <a:endParaRPr lang="de-AT" dirty="0"/>
          </a:p>
          <a:p>
            <a:pPr lvl="1"/>
            <a:r>
              <a:rPr lang="de-AT" dirty="0"/>
              <a:t>Installation </a:t>
            </a:r>
            <a:r>
              <a:rPr lang="de-AT" dirty="0" err="1"/>
              <a:t>Certbot</a:t>
            </a:r>
            <a:endParaRPr lang="de-AT" dirty="0"/>
          </a:p>
          <a:p>
            <a:pPr lvl="1"/>
            <a:r>
              <a:rPr lang="de-AT" dirty="0"/>
              <a:t>Konfiguration über </a:t>
            </a:r>
            <a:r>
              <a:rPr lang="de-AT" dirty="0" err="1"/>
              <a:t>Config</a:t>
            </a:r>
            <a:r>
              <a:rPr lang="de-AT" dirty="0"/>
              <a:t>-Files</a:t>
            </a:r>
          </a:p>
          <a:p>
            <a:pPr lvl="1"/>
            <a:endParaRPr lang="de-AT" dirty="0"/>
          </a:p>
          <a:p>
            <a:r>
              <a:rPr lang="de-AT" dirty="0"/>
              <a:t>Bequemer über UI-</a:t>
            </a:r>
            <a:r>
              <a:rPr lang="de-AT" dirty="0" err="1"/>
              <a:t>gestützen</a:t>
            </a:r>
            <a:r>
              <a:rPr lang="de-AT" dirty="0"/>
              <a:t> Manager</a:t>
            </a:r>
          </a:p>
          <a:p>
            <a:pPr lvl="1"/>
            <a:r>
              <a:rPr lang="de-AT" dirty="0" err="1"/>
              <a:t>Nginx</a:t>
            </a:r>
            <a:r>
              <a:rPr lang="de-AT" dirty="0"/>
              <a:t> Reverse Proxy Manager</a:t>
            </a:r>
          </a:p>
          <a:p>
            <a:pPr lvl="1"/>
            <a:r>
              <a:rPr lang="de-AT" dirty="0"/>
              <a:t>Eigenes </a:t>
            </a:r>
            <a:r>
              <a:rPr lang="de-AT" dirty="0" err="1"/>
              <a:t>AddOn</a:t>
            </a:r>
            <a:r>
              <a:rPr lang="de-AT" dirty="0"/>
              <a:t> in HA</a:t>
            </a:r>
          </a:p>
        </p:txBody>
      </p:sp>
    </p:spTree>
    <p:extLst>
      <p:ext uri="{BB962C8B-B14F-4D97-AF65-F5344CB8AC3E}">
        <p14:creationId xmlns:p14="http://schemas.microsoft.com/office/powerpoint/2010/main" val="84836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AC481-CB60-D8B9-A859-1555056B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Reverse Proxy Manager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4FA2E4-0366-F693-6C65-6FC4F58DC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000" dirty="0">
                <a:hlinkClick r:id="rId2"/>
              </a:rPr>
              <a:t>https://www.youtube.com/watch?v=CSbgLBcIuwE&amp;ab_channel=mostlychris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17CEA3-053E-BC22-6960-88996149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04864"/>
            <a:ext cx="6872042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3D000-4ECA-2E53-6DBD-A9409AD0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Router Port 80 und 443 umleiten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3E21D9-8A1C-818C-7823-7ACA70B11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Alte </a:t>
            </a:r>
            <a:r>
              <a:rPr lang="de-AT" dirty="0" err="1"/>
              <a:t>Config</a:t>
            </a:r>
            <a:r>
              <a:rPr lang="de-AT" dirty="0"/>
              <a:t> sichern</a:t>
            </a:r>
          </a:p>
          <a:p>
            <a:r>
              <a:rPr lang="de-AT" dirty="0"/>
              <a:t>IP-Adresse von HA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03ADCE-69D7-C01C-85D8-83400D7A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928"/>
            <a:ext cx="9144000" cy="34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9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C0E92-F0EF-3652-C9CD-D9F8A583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 sprechend benennen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7C553-4F74-2571-6A5D-B6829C397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In Heimnetz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0E6569-A1CB-BEFE-8191-E399BDF6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44824"/>
            <a:ext cx="8743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46987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734</Words>
  <Application>Microsoft Office PowerPoint</Application>
  <PresentationFormat>Bildschirmpräsentation (4:3)</PresentationFormat>
  <Paragraphs>137</Paragraphs>
  <Slides>47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SFMono-Regular</vt:lpstr>
      <vt:lpstr>Symbol</vt:lpstr>
      <vt:lpstr>Wingdings</vt:lpstr>
      <vt:lpstr>2_Larissa</vt:lpstr>
      <vt:lpstr>PowerPoint-Präsentation</vt:lpstr>
      <vt:lpstr>Begriffsbestimmungen</vt:lpstr>
      <vt:lpstr>Proxies</vt:lpstr>
      <vt:lpstr>Möglichkeiten mit Reverse-Proxy</vt:lpstr>
      <vt:lpstr>Typisches IoT-Szenario</vt:lpstr>
      <vt:lpstr>Umsetzung</vt:lpstr>
      <vt:lpstr>Nginx Reverse Proxy Manager</vt:lpstr>
      <vt:lpstr>In Router Port 80 und 443 umleiten</vt:lpstr>
      <vt:lpstr>Gerät sprechend benennen</vt:lpstr>
      <vt:lpstr>Kontrolle</vt:lpstr>
      <vt:lpstr>Domain aus dem Internet erreichbar</vt:lpstr>
      <vt:lpstr>DuckDns konfigurieren</vt:lpstr>
      <vt:lpstr>Kontrolle Log</vt:lpstr>
      <vt:lpstr>Vorbedingung: AddOn MariaDB</vt:lpstr>
      <vt:lpstr>Kontrolle</vt:lpstr>
      <vt:lpstr>Nginx Proxy Manager installieren</vt:lpstr>
      <vt:lpstr>Dokumentation</vt:lpstr>
      <vt:lpstr>Logs kontrollieren</vt:lpstr>
      <vt:lpstr>Nginx ProxyManager hat eigenes UI</vt:lpstr>
      <vt:lpstr>UI starten  admin editieren</vt:lpstr>
      <vt:lpstr>Neues Passwort vergeben (npmK…) </vt:lpstr>
      <vt:lpstr>Ersten Host hinzufügen</vt:lpstr>
      <vt:lpstr>Config des Portforwardings</vt:lpstr>
      <vt:lpstr>SSL Zertifikat</vt:lpstr>
      <vt:lpstr>Save  Dauert</vt:lpstr>
      <vt:lpstr>Bad Request ???</vt:lpstr>
      <vt:lpstr>Geht immer noch nicht</vt:lpstr>
      <vt:lpstr>Einstellungen – System - Protokolle</vt:lpstr>
      <vt:lpstr>configuration.yaml</vt:lpstr>
      <vt:lpstr>Sollte für alle Docker-Adressn reichen</vt:lpstr>
      <vt:lpstr>Ergebnis</vt:lpstr>
      <vt:lpstr>Deinstallation NPM - Config</vt:lpstr>
      <vt:lpstr>Weiteren Host anlegen</vt:lpstr>
      <vt:lpstr>Duckdns – Domain anlegen</vt:lpstr>
      <vt:lpstr>In AddOn Duckdns Domain anlegen …</vt:lpstr>
      <vt:lpstr>… Protokoll überprüfen</vt:lpstr>
      <vt:lpstr>In Nginx Reverse-Proxy konfigurieren</vt:lpstr>
      <vt:lpstr>AccessList hinzufügen</vt:lpstr>
      <vt:lpstr>Benutzer anlegen</vt:lpstr>
      <vt:lpstr>AccessList hinzufügen</vt:lpstr>
      <vt:lpstr>Basic Authentication</vt:lpstr>
      <vt:lpstr>Verschlüsselt und gesichert</vt:lpstr>
      <vt:lpstr>Händisch - Was ist zu tun?</vt:lpstr>
      <vt:lpstr>Config-Datei – Home Assistant</vt:lpstr>
      <vt:lpstr>Zweiter Host - Heizung</vt:lpstr>
      <vt:lpstr>DynDns updaten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894</cp:revision>
  <dcterms:created xsi:type="dcterms:W3CDTF">2011-08-18T07:37:01Z</dcterms:created>
  <dcterms:modified xsi:type="dcterms:W3CDTF">2024-12-14T11:16:01Z</dcterms:modified>
</cp:coreProperties>
</file>