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6"/>
  </p:notesMasterIdLst>
  <p:handoutMasterIdLst>
    <p:handoutMasterId r:id="rId7"/>
  </p:handoutMasterIdLst>
  <p:sldIdLst>
    <p:sldId id="1173" r:id="rId2"/>
    <p:sldId id="1187" r:id="rId3"/>
    <p:sldId id="1184" r:id="rId4"/>
    <p:sldId id="1188" r:id="rId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11.06.2024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11.06.2024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tl-leo/iot-samsta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BCD45-5702-3D20-4C13-73C6ADC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Kursunterlagen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2AD668-C3FB-A685-CECD-6119ADE90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endParaRPr lang="de-AT" sz="2800" dirty="0"/>
          </a:p>
          <a:p>
            <a:r>
              <a:rPr lang="de-AT" sz="2800" dirty="0"/>
              <a:t>IoT-Netz</a:t>
            </a:r>
          </a:p>
          <a:p>
            <a:pPr lvl="1"/>
            <a:r>
              <a:rPr lang="de-AT" sz="2800" dirty="0" err="1"/>
              <a:t>iot</a:t>
            </a:r>
            <a:r>
              <a:rPr lang="de-AT" sz="2800" dirty="0"/>
              <a:t>/</a:t>
            </a:r>
            <a:r>
              <a:rPr lang="de-AT" sz="2800" dirty="0" err="1"/>
              <a:t>smarthome</a:t>
            </a:r>
            <a:endParaRPr lang="de-AT" sz="2800" dirty="0"/>
          </a:p>
          <a:p>
            <a:pPr lvl="1"/>
            <a:endParaRPr lang="de-AT" sz="2800" dirty="0"/>
          </a:p>
          <a:p>
            <a:r>
              <a:rPr lang="de-AT" sz="2800" dirty="0" err="1"/>
              <a:t>Github</a:t>
            </a:r>
            <a:endParaRPr lang="de-AT" sz="2800" dirty="0"/>
          </a:p>
          <a:p>
            <a:pPr lvl="1"/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https://github.com/htl-leo/iot-samstag</a:t>
            </a:r>
            <a:r>
              <a:rPr lang="de-A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de-A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de-AT" sz="2800" dirty="0"/>
          </a:p>
          <a:p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3222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169E1-520E-F1E5-0BCA-80FCB0AE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Basisinstallation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9A9445-0456-CCFB-7FA2-4115997F0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7529C1-F33A-471E-2437-CB4D0B3A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552575"/>
            <a:ext cx="73437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8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7EBDB-4DA8-854E-D435-D711052F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LeoBox</a:t>
            </a:r>
            <a:r>
              <a:rPr lang="de-AT" dirty="0"/>
              <a:t> mit </a:t>
            </a:r>
            <a:r>
              <a:rPr lang="de-AT" dirty="0" err="1"/>
              <a:t>ESPHome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3510C1-924C-6C11-6833-52C8DE073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Basisinstallation</a:t>
            </a:r>
          </a:p>
          <a:p>
            <a:pPr lvl="1"/>
            <a:r>
              <a:rPr lang="de-AT" dirty="0" err="1"/>
              <a:t>LeoBox</a:t>
            </a:r>
            <a:r>
              <a:rPr lang="de-AT" dirty="0"/>
              <a:t> bauen und kontrollieren</a:t>
            </a:r>
          </a:p>
          <a:p>
            <a:pPr lvl="1"/>
            <a:r>
              <a:rPr lang="de-AT" dirty="0"/>
              <a:t>Installation </a:t>
            </a:r>
            <a:r>
              <a:rPr lang="de-AT" dirty="0" err="1"/>
              <a:t>ESPHome</a:t>
            </a:r>
            <a:r>
              <a:rPr lang="de-AT" dirty="0"/>
              <a:t> CLI</a:t>
            </a:r>
          </a:p>
          <a:p>
            <a:pPr lvl="1"/>
            <a:r>
              <a:rPr lang="de-AT" dirty="0" err="1"/>
              <a:t>LeoBox</a:t>
            </a:r>
            <a:r>
              <a:rPr lang="de-AT" dirty="0"/>
              <a:t> </a:t>
            </a:r>
            <a:r>
              <a:rPr lang="de-AT" dirty="0" err="1"/>
              <a:t>flashen</a:t>
            </a:r>
            <a:endParaRPr lang="de-AT" dirty="0"/>
          </a:p>
          <a:p>
            <a:r>
              <a:rPr lang="de-AT" dirty="0"/>
              <a:t>HA</a:t>
            </a:r>
          </a:p>
          <a:p>
            <a:pPr lvl="1"/>
            <a:r>
              <a:rPr lang="de-AT" dirty="0"/>
              <a:t>Über API-Key integrieren</a:t>
            </a:r>
          </a:p>
          <a:p>
            <a:pPr lvl="1"/>
            <a:r>
              <a:rPr lang="de-AT" dirty="0"/>
              <a:t>Automation in HA erstellen</a:t>
            </a:r>
          </a:p>
          <a:p>
            <a:r>
              <a:rPr lang="de-AT" dirty="0" err="1"/>
              <a:t>Advanced</a:t>
            </a:r>
            <a:endParaRPr lang="de-AT" dirty="0"/>
          </a:p>
          <a:p>
            <a:pPr lvl="1"/>
            <a:r>
              <a:rPr lang="de-AT" dirty="0"/>
              <a:t>Logik lokal unter </a:t>
            </a:r>
            <a:r>
              <a:rPr lang="de-AT" dirty="0" err="1"/>
              <a:t>ESPHome</a:t>
            </a:r>
            <a:r>
              <a:rPr lang="de-AT" dirty="0"/>
              <a:t> programmieren</a:t>
            </a:r>
          </a:p>
          <a:p>
            <a:pPr marL="1073150" lvl="2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791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00662-7FE3-E437-667D-AAA2F23B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Kameras in HA integrieren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A089F6-E6E3-3541-1288-2ECF247546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IP-Kamera im gehobenen Preissegment</a:t>
            </a:r>
          </a:p>
          <a:p>
            <a:r>
              <a:rPr lang="de-AT" dirty="0"/>
              <a:t>Günstige IP-Kameras</a:t>
            </a:r>
          </a:p>
        </p:txBody>
      </p:sp>
    </p:spTree>
    <p:extLst>
      <p:ext uri="{BB962C8B-B14F-4D97-AF65-F5344CB8AC3E}">
        <p14:creationId xmlns:p14="http://schemas.microsoft.com/office/powerpoint/2010/main" val="151977436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</Words>
  <Application>Microsoft Office PowerPoint</Application>
  <PresentationFormat>Bildschirmpräsentation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Symbol</vt:lpstr>
      <vt:lpstr>Wingdings</vt:lpstr>
      <vt:lpstr>2_Larissa</vt:lpstr>
      <vt:lpstr>Kursunterlagen</vt:lpstr>
      <vt:lpstr>Basisinstallation</vt:lpstr>
      <vt:lpstr>LeoBox mit ESPHome</vt:lpstr>
      <vt:lpstr>Kameras in HA integrieren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871</cp:revision>
  <dcterms:created xsi:type="dcterms:W3CDTF">2011-08-18T07:37:01Z</dcterms:created>
  <dcterms:modified xsi:type="dcterms:W3CDTF">2024-06-11T16:06:19Z</dcterms:modified>
</cp:coreProperties>
</file>