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0"/>
  </p:notesMasterIdLst>
  <p:handoutMasterIdLst>
    <p:handoutMasterId r:id="rId11"/>
  </p:handoutMasterIdLst>
  <p:sldIdLst>
    <p:sldId id="1235" r:id="rId2"/>
    <p:sldId id="1236" r:id="rId3"/>
    <p:sldId id="1241" r:id="rId4"/>
    <p:sldId id="1237" r:id="rId5"/>
    <p:sldId id="1227" r:id="rId6"/>
    <p:sldId id="1228" r:id="rId7"/>
    <p:sldId id="1239" r:id="rId8"/>
    <p:sldId id="1240" r:id="rId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05.04.2024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05.04.2024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EA3FA-65DE-ABA8-F472-179F8D8A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Heutiges Programm </a:t>
            </a:r>
            <a:r>
              <a:rPr lang="de-AT" dirty="0">
                <a:sym typeface="Wingdings" panose="05000000000000000000" pitchFamily="2" charset="2"/>
              </a:rPr>
              <a:t> Praxis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CEA2FC-C2CC-0624-76EB-866812F6A0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UI</a:t>
            </a:r>
          </a:p>
          <a:p>
            <a:r>
              <a:rPr lang="de-AT" dirty="0" err="1"/>
              <a:t>Automations</a:t>
            </a:r>
            <a:endParaRPr lang="de-AT" dirty="0"/>
          </a:p>
          <a:p>
            <a:r>
              <a:rPr lang="de-AT" dirty="0"/>
              <a:t>Companion-App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EC7E957-5BD6-337D-5498-C04BF2E0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948561"/>
            <a:ext cx="7645547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16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AE403-87DF-AF0E-73A9-4B37174C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Infrastruktur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6F242B-3D56-D395-45C1-28DB3F415B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Netzwerk: </a:t>
            </a:r>
            <a:r>
              <a:rPr lang="de-AT" dirty="0" err="1"/>
              <a:t>iot</a:t>
            </a:r>
            <a:r>
              <a:rPr lang="de-AT" dirty="0"/>
              <a:t>/</a:t>
            </a:r>
            <a:r>
              <a:rPr lang="de-AT" dirty="0" err="1"/>
              <a:t>smarthome</a:t>
            </a:r>
            <a:r>
              <a:rPr lang="de-AT" dirty="0"/>
              <a:t>	192.168.3.x</a:t>
            </a:r>
          </a:p>
          <a:p>
            <a:endParaRPr lang="de-AT" dirty="0"/>
          </a:p>
          <a:p>
            <a:r>
              <a:rPr lang="de-AT" dirty="0"/>
              <a:t>Home </a:t>
            </a:r>
            <a:r>
              <a:rPr lang="de-AT" dirty="0" err="1"/>
              <a:t>Assistant</a:t>
            </a:r>
            <a:r>
              <a:rPr lang="de-AT" dirty="0"/>
              <a:t>-Instanzen</a:t>
            </a:r>
          </a:p>
          <a:p>
            <a:pPr lvl="1"/>
            <a:r>
              <a:rPr lang="de-AT" dirty="0" err="1"/>
              <a:t>ODroiden</a:t>
            </a:r>
            <a:r>
              <a:rPr lang="de-AT" dirty="0"/>
              <a:t>:  192.168.2.201 – 215</a:t>
            </a:r>
          </a:p>
          <a:p>
            <a:pPr lvl="1"/>
            <a:r>
              <a:rPr lang="de-AT" dirty="0"/>
              <a:t>Mini-PC:     192.168.2.151 - ??</a:t>
            </a:r>
          </a:p>
          <a:p>
            <a:pPr lvl="1"/>
            <a:r>
              <a:rPr lang="de-AT" dirty="0"/>
              <a:t>Master:       192.168.2.99:8123</a:t>
            </a:r>
          </a:p>
          <a:p>
            <a:pPr lvl="1"/>
            <a:endParaRPr lang="de-AT" dirty="0"/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6177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AB235-3FEF-2053-47B0-57DDF2F2B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Gestern: Alles im grünen Bereich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4603DE-2391-82B2-AF9A-BF0C2C5622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Stromverbrauch: 130W, Temperatur: ca. 40°C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C3CB3D-8EE4-7760-8046-1DDBAAC9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204864"/>
            <a:ext cx="8496944" cy="35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8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3CAEE-D682-C700-C905-008ED002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 Übung – </a:t>
            </a:r>
            <a:r>
              <a:rPr lang="de-AT" dirty="0" err="1"/>
              <a:t>Zigbee</a:t>
            </a:r>
            <a:r>
              <a:rPr lang="de-AT" dirty="0"/>
              <a:t> über </a:t>
            </a:r>
            <a:r>
              <a:rPr lang="de-AT" dirty="0" err="1"/>
              <a:t>Mqtt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1C934D-6DD7-5BCE-60C7-A416184441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dirty="0"/>
              <a:t>Broker: 192.168.2.99 </a:t>
            </a:r>
            <a:r>
              <a:rPr lang="de-AT" dirty="0" err="1"/>
              <a:t>leo</a:t>
            </a:r>
            <a:r>
              <a:rPr lang="de-AT" dirty="0"/>
              <a:t>/</a:t>
            </a:r>
            <a:r>
              <a:rPr lang="de-AT" dirty="0" err="1"/>
              <a:t>passme</a:t>
            </a:r>
            <a:endParaRPr lang="de-AT" dirty="0"/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1C0B2959-8873-811D-5B6E-A5DFC2AA67E3}"/>
              </a:ext>
            </a:extLst>
          </p:cNvPr>
          <p:cNvSpPr txBox="1"/>
          <p:nvPr/>
        </p:nvSpPr>
        <p:spPr>
          <a:xfrm rot="20109396">
            <a:off x="8040560" y="6229653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0A3D2A-B749-0FE5-EA71-A862F389D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9642"/>
            <a:ext cx="6069874" cy="445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2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2D2269-F539-18E2-71C0-30B050F5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Personenzähler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64DD0-1E12-B711-1651-1ED2B78599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Über einen Click auf einen Button werden Personen einer Veranstaltung/Bus … gezählt</a:t>
            </a:r>
          </a:p>
          <a:p>
            <a:r>
              <a:rPr lang="de-AT" dirty="0"/>
              <a:t>Double-Click löscht den Zähler wieder</a:t>
            </a:r>
          </a:p>
          <a:p>
            <a:r>
              <a:rPr lang="de-AT" dirty="0"/>
              <a:t>Verständigung per Handy, wenn Zähler rückgesetzt wurde</a:t>
            </a:r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553E7229-A862-95A8-D3F5-74C0E6E8C489}"/>
              </a:ext>
            </a:extLst>
          </p:cNvPr>
          <p:cNvSpPr txBox="1"/>
          <p:nvPr/>
        </p:nvSpPr>
        <p:spPr>
          <a:xfrm rot="20109396">
            <a:off x="7464496" y="542326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4284594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51C04A-1314-ABBE-DF2C-578CEACE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Implementierung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711A538-9424-40D3-1BCC-E13F12EDA2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Counter-Helper „</a:t>
            </a:r>
            <a:r>
              <a:rPr lang="de-AT" dirty="0" err="1"/>
              <a:t>counter</a:t>
            </a:r>
            <a:r>
              <a:rPr lang="de-AT" dirty="0"/>
              <a:t>“ verwaltet den Zählerstand</a:t>
            </a:r>
          </a:p>
          <a:p>
            <a:r>
              <a:rPr lang="de-AT" dirty="0"/>
              <a:t>Automation reagiert auf</a:t>
            </a:r>
          </a:p>
          <a:p>
            <a:pPr lvl="1"/>
            <a:r>
              <a:rPr lang="de-AT" dirty="0"/>
              <a:t>Click</a:t>
            </a:r>
          </a:p>
          <a:p>
            <a:pPr lvl="2"/>
            <a:r>
              <a:rPr lang="de-AT" dirty="0"/>
              <a:t>Zählerstand erhöhen</a:t>
            </a:r>
          </a:p>
          <a:p>
            <a:pPr lvl="1"/>
            <a:r>
              <a:rPr lang="de-AT" dirty="0"/>
              <a:t>Double-Click</a:t>
            </a:r>
          </a:p>
          <a:p>
            <a:pPr lvl="2"/>
            <a:r>
              <a:rPr lang="de-AT" dirty="0"/>
              <a:t>Zählerstand zurücksetzen</a:t>
            </a:r>
          </a:p>
          <a:p>
            <a:pPr lvl="2"/>
            <a:r>
              <a:rPr lang="de-AT" dirty="0"/>
              <a:t>Benutzer verständigen ()</a:t>
            </a:r>
          </a:p>
          <a:p>
            <a:pPr lvl="2"/>
            <a:endParaRPr lang="de-AT" dirty="0"/>
          </a:p>
          <a:p>
            <a:r>
              <a:rPr lang="de-AT" dirty="0"/>
              <a:t>UI auf Hauptseite</a:t>
            </a:r>
          </a:p>
        </p:txBody>
      </p:sp>
    </p:spTree>
    <p:extLst>
      <p:ext uri="{BB962C8B-B14F-4D97-AF65-F5344CB8AC3E}">
        <p14:creationId xmlns:p14="http://schemas.microsoft.com/office/powerpoint/2010/main" val="3239563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EA946B-5471-3690-55EE-6830DE5DF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Automatisierungen und Skripte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6B577E-A71E-189F-1202-661422385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Scripts.ppt</a:t>
            </a:r>
          </a:p>
        </p:txBody>
      </p:sp>
    </p:spTree>
    <p:extLst>
      <p:ext uri="{BB962C8B-B14F-4D97-AF65-F5344CB8AC3E}">
        <p14:creationId xmlns:p14="http://schemas.microsoft.com/office/powerpoint/2010/main" val="1228964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A9AD2F-1964-3548-DDBA-9922A877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Letzter Termin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94A637-B72A-F0DA-31A9-42004987AD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9368466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</Words>
  <Application>Microsoft Office PowerPoint</Application>
  <PresentationFormat>Bildschirmpräsentation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Symbol</vt:lpstr>
      <vt:lpstr>Wingdings</vt:lpstr>
      <vt:lpstr>2_Larissa</vt:lpstr>
      <vt:lpstr>Heutiges Programm  Praxis</vt:lpstr>
      <vt:lpstr>Infrastruktur</vt:lpstr>
      <vt:lpstr>Gestern: Alles im grünen Bereich</vt:lpstr>
      <vt:lpstr>Erste Übung – Zigbee über Mqtt</vt:lpstr>
      <vt:lpstr>Personenzähler</vt:lpstr>
      <vt:lpstr>Implementierung</vt:lpstr>
      <vt:lpstr>Automatisierungen und Skripte</vt:lpstr>
      <vt:lpstr>Letzter Termin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876</cp:revision>
  <dcterms:created xsi:type="dcterms:W3CDTF">2011-08-18T07:37:01Z</dcterms:created>
  <dcterms:modified xsi:type="dcterms:W3CDTF">2024-04-05T18:37:30Z</dcterms:modified>
</cp:coreProperties>
</file>