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2"/>
  </p:notesMasterIdLst>
  <p:handoutMasterIdLst>
    <p:handoutMasterId r:id="rId23"/>
  </p:handoutMasterIdLst>
  <p:sldIdLst>
    <p:sldId id="1242" r:id="rId2"/>
    <p:sldId id="1243" r:id="rId3"/>
    <p:sldId id="1244" r:id="rId4"/>
    <p:sldId id="1245" r:id="rId5"/>
    <p:sldId id="1246" r:id="rId6"/>
    <p:sldId id="1247" r:id="rId7"/>
    <p:sldId id="1248" r:id="rId8"/>
    <p:sldId id="1249" r:id="rId9"/>
    <p:sldId id="1250" r:id="rId10"/>
    <p:sldId id="1251" r:id="rId11"/>
    <p:sldId id="1252" r:id="rId12"/>
    <p:sldId id="1253" r:id="rId13"/>
    <p:sldId id="1254" r:id="rId14"/>
    <p:sldId id="1258" r:id="rId15"/>
    <p:sldId id="1255" r:id="rId16"/>
    <p:sldId id="1256" r:id="rId17"/>
    <p:sldId id="1257" r:id="rId18"/>
    <p:sldId id="1259" r:id="rId19"/>
    <p:sldId id="1260" r:id="rId20"/>
    <p:sldId id="1261" r:id="rId21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02.04.2024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02.04.2024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AC7C7-07D9-1157-EA63-97FE8C75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Companion 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89B669-D411-83B9-3C5F-11F9D1AE4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Bedienung per Handy</a:t>
            </a:r>
          </a:p>
          <a:p>
            <a:r>
              <a:rPr lang="de-AT" dirty="0"/>
              <a:t>Primärer Benachrichtigungskanal</a:t>
            </a:r>
          </a:p>
          <a:p>
            <a:r>
              <a:rPr lang="de-AT" dirty="0"/>
              <a:t>Gerät in HA</a:t>
            </a:r>
          </a:p>
          <a:p>
            <a:pPr lvl="1"/>
            <a:r>
              <a:rPr lang="de-AT" dirty="0"/>
              <a:t>Tracking/Presence von Personen</a:t>
            </a:r>
          </a:p>
          <a:p>
            <a:pPr lvl="1"/>
            <a:r>
              <a:rPr lang="de-AT" dirty="0"/>
              <a:t>Sensoren, wie Batteriezustand, …</a:t>
            </a:r>
          </a:p>
        </p:txBody>
      </p:sp>
    </p:spTree>
    <p:extLst>
      <p:ext uri="{BB962C8B-B14F-4D97-AF65-F5344CB8AC3E}">
        <p14:creationId xmlns:p14="http://schemas.microsoft.com/office/powerpoint/2010/main" val="1640969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9A016-65B6-2877-ABA3-407D6264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Neustart Handy </a:t>
            </a:r>
            <a:r>
              <a:rPr lang="de-AT" dirty="0">
                <a:sym typeface="Wingdings" panose="05000000000000000000" pitchFamily="2" charset="2"/>
              </a:rPr>
              <a:t> Startbildschirm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C91463-3D47-2991-7F88-2760643542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BFB255-836C-D595-4963-DE440167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981075"/>
            <a:ext cx="2566330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0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5D855-0407-3BC9-4E69-597DEA77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Instanz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66470-1DF6-3D93-0B6F-D708175F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385B0A-4F6A-F68E-061E-288406CDC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8413"/>
            <a:ext cx="2664708" cy="500231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E95C02F-82C0-C3DD-CE26-0DF6EE15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268413"/>
            <a:ext cx="2490262" cy="55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181DF-D12C-8259-2BEC-401B4040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Anmeldung wie beim ersten mal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5D57A0-B2DB-819D-C089-67F13DAB6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0A6AE6-4F05-4DF4-1789-03A2330D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66254"/>
            <a:ext cx="2279965" cy="50131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48457C0-9D3A-66AC-F7D6-B7ADDFF2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15" y="1086883"/>
            <a:ext cx="2531415" cy="36446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BE5209A-2ED9-4D75-B10F-EFD35FCB1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76" y="1099935"/>
            <a:ext cx="2407165" cy="528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5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C6FAF-F08D-F925-85DB-2A4E71E6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Alternativ als „Dual App“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E6022F-606E-C081-FCF2-CC0664373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452A75-361F-E72F-162E-5A898D30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2" y="943909"/>
            <a:ext cx="2503647" cy="54767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9BF2A6-B08A-BC64-C7C2-CB1A0B64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417" y="896295"/>
            <a:ext cx="2542812" cy="559878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8E61597-7889-D9AD-61B6-734CCE74B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943909"/>
            <a:ext cx="2503647" cy="55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7B127-843C-7A0E-DF47-C631064A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Handy Person zuordnen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217836-ED7C-C0C8-53D0-A5881C278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Vorsicht mit Namensgebung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056E72-BF23-8ED7-FCA4-8C63B7779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981075"/>
            <a:ext cx="2837058" cy="55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6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E045B-5EBB-5682-7FE6-06D42072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Handy als Device in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56664-2389-AC65-11A5-95E09B0A3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AT" dirty="0"/>
              <a:t>Z.B. Ladung optimieren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B08B02-8509-4695-1D9F-9C476199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20" y="1700808"/>
            <a:ext cx="6876256" cy="44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2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E647B-3F95-DD13-5069-5CE9ABA8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Benachrichtigung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CD7F36-084E-2127-3582-393B52F63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B193FB-FF57-3360-208A-2C703AEB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6752"/>
            <a:ext cx="8207374" cy="37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C0303-1B42-077C-ADCA-477B4E5D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Titel und Nachricht </a:t>
            </a:r>
            <a:r>
              <a:rPr lang="de-AT" dirty="0">
                <a:sym typeface="Wingdings" panose="05000000000000000000" pitchFamily="2" charset="2"/>
              </a:rPr>
              <a:t> Senden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F31B5A-2441-7143-B7FE-5550DB943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6280A6-6F13-B00A-F9E4-DD64FD31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80000"/>
            <a:ext cx="6651506" cy="57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B8382-9C4F-F261-A3DB-E656E667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Benachrichtigung funktioniert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A2D49-CD66-8423-F540-EA56720CE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1DEBA9-1902-502E-1D10-7CB1C633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981075"/>
            <a:ext cx="2587620" cy="58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97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D2646-06A4-6925-F402-D3163558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Einstellungen – Mobile 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A7610B-999B-5499-C496-49B72DCC3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4B6E51-D7BD-0F0B-4C50-77E4BD73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06805"/>
            <a:ext cx="5519712" cy="22969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20AE1E-0251-9351-5086-AA077208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84" y="3454261"/>
            <a:ext cx="6660232" cy="31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6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99ED0-CC9B-61F8-AEA6-DFFC1F54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 über </a:t>
            </a:r>
            <a:r>
              <a:rPr lang="de-AT" dirty="0" err="1"/>
              <a:t>Appstore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9B8E19-4BE2-7EB5-96AE-9599AF0B3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FED7BC-6A1A-5D78-7904-A97F5ABB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480728"/>
            <a:ext cx="4896544" cy="3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6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2526F-2865-2D46-D408-CE0172C3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Einstellungen - Personen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4A32A0-3DE9-ECF6-2529-AAF2FD66E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0A1B14-691C-BAD0-61E4-9D7C62F3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67" y="1201988"/>
            <a:ext cx="3840502" cy="56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1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8973D-F259-7BCA-AAE4-CA6954F4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Verwalten mehrerer Instanzen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67B270-B3FE-8D2F-735E-6FF53EAFC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AT" dirty="0"/>
              <a:t>Anwendungsfälle</a:t>
            </a:r>
          </a:p>
          <a:p>
            <a:pPr lvl="1"/>
            <a:r>
              <a:rPr lang="de-AT" dirty="0"/>
              <a:t>Echtsystem, Testsystem, Wochenendhaus, Freunde, Familie, …</a:t>
            </a:r>
          </a:p>
          <a:p>
            <a:r>
              <a:rPr lang="de-AT" dirty="0"/>
              <a:t>Möglichkeiten</a:t>
            </a:r>
          </a:p>
          <a:p>
            <a:pPr lvl="1"/>
            <a:r>
              <a:rPr lang="de-AT" dirty="0"/>
              <a:t>Dual-App</a:t>
            </a:r>
          </a:p>
          <a:p>
            <a:pPr lvl="2"/>
            <a:r>
              <a:rPr lang="de-AT" dirty="0"/>
              <a:t>App zweimal </a:t>
            </a:r>
            <a:r>
              <a:rPr lang="de-AT" dirty="0" err="1"/>
              <a:t>instalieren</a:t>
            </a:r>
            <a:endParaRPr lang="de-AT" dirty="0"/>
          </a:p>
          <a:p>
            <a:pPr lvl="2"/>
            <a:r>
              <a:rPr lang="de-AT" dirty="0"/>
              <a:t>Geräteabhängig</a:t>
            </a:r>
          </a:p>
          <a:p>
            <a:pPr lvl="1"/>
            <a:r>
              <a:rPr lang="de-AT" dirty="0"/>
              <a:t>Mehrere Instanzen in einer App anlegen</a:t>
            </a:r>
          </a:p>
          <a:p>
            <a:pPr lvl="2"/>
            <a:r>
              <a:rPr lang="de-AT" dirty="0"/>
              <a:t>Wechsel über Hamburger-Menü oder Geste (3 Finger links, rechts oder nach oben)</a:t>
            </a:r>
          </a:p>
        </p:txBody>
      </p:sp>
    </p:spTree>
    <p:extLst>
      <p:ext uri="{BB962C8B-B14F-4D97-AF65-F5344CB8AC3E}">
        <p14:creationId xmlns:p14="http://schemas.microsoft.com/office/powerpoint/2010/main" val="214059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FD1AD-E0A0-F225-A180-FE9C46AB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DF562C-195A-9C4C-A16E-FB94BB647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24A662-37D7-406A-2DA9-F64D1F8F8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1075"/>
            <a:ext cx="2532010" cy="56284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143B7A-2FBA-8EF4-92B4-301FBCFF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589" y="981075"/>
            <a:ext cx="2532011" cy="575595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7953F93-D0F3-693E-E149-0F11E0FFD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83" y="976634"/>
            <a:ext cx="2549719" cy="57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5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B9771-7170-4F86-F1FD-EBA45616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Konfiguration Tracking - 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3D3DC4-BEF0-42B1-ADA6-DE4CECC6B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D051D8-F419-C6A8-EF27-D9A20D54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943479"/>
            <a:ext cx="2359592" cy="51571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FE71DB-5623-4CCC-9D90-E808D45C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9" y="994246"/>
            <a:ext cx="2321431" cy="515719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64609BE-1AF5-80DA-A214-0B160C748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99" y="994246"/>
            <a:ext cx="2377335" cy="52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DB93F-6AF6-F33D-234E-6BFADEB8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Start-Dashboard: Übersicht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B3C1BF-7A5F-E727-2C84-D93540053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A21B0D-B9AF-E134-697A-E3C0BFCB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030250"/>
            <a:ext cx="2291429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81D63-989F-9FFB-EFA1-B6B57ED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Eigenes Dashboard für Handy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E6B856-5912-C4B1-8840-D3D36B86F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B6AD6C-0059-5F86-8930-C4F0771D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413"/>
            <a:ext cx="3476799" cy="485134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96917E9-E7C6-C388-8A0E-A9CAC787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717" y="1268413"/>
            <a:ext cx="4610560" cy="51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3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B7C41-9298-1AFC-26D9-49D13C5E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Einfaches 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7F0B69-3C6E-D115-D903-7E8582BAE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10A320-ACF7-07C6-C72F-A2D66600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63" y="981075"/>
            <a:ext cx="4712329" cy="55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4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E8036-036C-2BE5-45B6-9E7D8447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Am Handy als Start-Dashboard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015041-FB0D-F6FB-F734-8A07F9AE7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Einstellungen </a:t>
            </a:r>
            <a:r>
              <a:rPr lang="de-AT" dirty="0">
                <a:sym typeface="Wingdings" panose="05000000000000000000" pitchFamily="2" charset="2"/>
              </a:rPr>
              <a:t> Dashboards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Mobile wählen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F2C601-5891-A66D-BCA1-D8EB48A0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981075"/>
            <a:ext cx="2591955" cy="56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38447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Bildschirmpräsentation (4:3)</PresentationFormat>
  <Paragraphs>37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2_Larissa</vt:lpstr>
      <vt:lpstr>Companion App</vt:lpstr>
      <vt:lpstr>Installation über Appstore</vt:lpstr>
      <vt:lpstr>Verwalten mehrerer Instanzen</vt:lpstr>
      <vt:lpstr>Konfiguration</vt:lpstr>
      <vt:lpstr>Konfiguration Tracking - Notification</vt:lpstr>
      <vt:lpstr>Start-Dashboard: Übersicht</vt:lpstr>
      <vt:lpstr>Eigenes Dashboard für Handy</vt:lpstr>
      <vt:lpstr>Einfaches Dashboard</vt:lpstr>
      <vt:lpstr>Am Handy als Start-Dashboard</vt:lpstr>
      <vt:lpstr>Neustart Handy  Startbildschirm</vt:lpstr>
      <vt:lpstr>Weitere Instanz hinzufügen</vt:lpstr>
      <vt:lpstr>Anmeldung wie beim ersten mal</vt:lpstr>
      <vt:lpstr>Alternativ als „Dual App“ installieren</vt:lpstr>
      <vt:lpstr>Handy Person zuordnen</vt:lpstr>
      <vt:lpstr>Handy als Device in HA</vt:lpstr>
      <vt:lpstr>Benachrichtigung testen</vt:lpstr>
      <vt:lpstr>Titel und Nachricht  Senden</vt:lpstr>
      <vt:lpstr>Benachrichtigung funktioniert</vt:lpstr>
      <vt:lpstr>Kontrolle Einstellungen – Mobile App</vt:lpstr>
      <vt:lpstr>Einstellungen - Personen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882</cp:revision>
  <dcterms:created xsi:type="dcterms:W3CDTF">2011-08-18T07:37:01Z</dcterms:created>
  <dcterms:modified xsi:type="dcterms:W3CDTF">2024-04-02T15:17:58Z</dcterms:modified>
</cp:coreProperties>
</file>