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1218" r:id="rId2"/>
    <p:sldId id="1233" r:id="rId3"/>
    <p:sldId id="1234" r:id="rId4"/>
    <p:sldId id="1226" r:id="rId5"/>
    <p:sldId id="1219" r:id="rId6"/>
    <p:sldId id="1225" r:id="rId7"/>
    <p:sldId id="1228" r:id="rId8"/>
    <p:sldId id="1229" r:id="rId9"/>
    <p:sldId id="1230" r:id="rId10"/>
    <p:sldId id="1231" r:id="rId11"/>
    <p:sldId id="1224" r:id="rId12"/>
    <p:sldId id="1227" r:id="rId13"/>
    <p:sldId id="1232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04.04.2024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04.04.2024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alias: Aufforderung Tablette zu nehmen</a:t>
            </a:r>
          </a:p>
          <a:p>
            <a:r>
              <a:rPr lang="de-AT" dirty="0" err="1"/>
              <a:t>description</a:t>
            </a:r>
            <a:r>
              <a:rPr lang="de-AT" dirty="0"/>
              <a:t>: &gt;-</a:t>
            </a:r>
          </a:p>
          <a:p>
            <a:r>
              <a:rPr lang="de-AT" dirty="0"/>
              <a:t>  Der Benutzer wird täglich am Abend erinnert, eine Tablette zu nehmen.</a:t>
            </a:r>
          </a:p>
          <a:p>
            <a:endParaRPr lang="de-AT" dirty="0"/>
          </a:p>
          <a:p>
            <a:r>
              <a:rPr lang="de-AT" dirty="0"/>
              <a:t>  Er muss diese Erinnerung bestätigen, sonst wird die Verständigung alle 10</a:t>
            </a:r>
          </a:p>
          <a:p>
            <a:r>
              <a:rPr lang="de-AT" dirty="0"/>
              <a:t>  Minuten wiederholt.</a:t>
            </a:r>
          </a:p>
          <a:p>
            <a:r>
              <a:rPr lang="de-AT" dirty="0" err="1"/>
              <a:t>trigger</a:t>
            </a:r>
            <a:r>
              <a:rPr lang="de-AT" dirty="0"/>
              <a:t>:</a:t>
            </a:r>
          </a:p>
          <a:p>
            <a:r>
              <a:rPr lang="de-AT" dirty="0"/>
              <a:t>  - </a:t>
            </a:r>
            <a:r>
              <a:rPr lang="de-AT" dirty="0" err="1"/>
              <a:t>platform</a:t>
            </a:r>
            <a:r>
              <a:rPr lang="de-AT" dirty="0"/>
              <a:t>: time</a:t>
            </a:r>
          </a:p>
          <a:p>
            <a:r>
              <a:rPr lang="de-AT" dirty="0"/>
              <a:t>    at: "20:00:00"</a:t>
            </a:r>
          </a:p>
          <a:p>
            <a:r>
              <a:rPr lang="de-AT" dirty="0"/>
              <a:t>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zeit_tablette_zu_nehmen</a:t>
            </a:r>
            <a:endParaRPr lang="de-AT" dirty="0"/>
          </a:p>
          <a:p>
            <a:r>
              <a:rPr lang="de-AT" dirty="0"/>
              <a:t> 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event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event_type</a:t>
            </a:r>
            <a:r>
              <a:rPr lang="de-AT" dirty="0"/>
              <a:t>: </a:t>
            </a:r>
            <a:r>
              <a:rPr lang="de-AT" dirty="0" err="1"/>
              <a:t>mobile_app_notification_action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event_data</a:t>
            </a:r>
            <a:r>
              <a:rPr lang="de-AT" dirty="0"/>
              <a:t>:</a:t>
            </a:r>
          </a:p>
          <a:p>
            <a:r>
              <a:rPr lang="de-AT" dirty="0"/>
              <a:t>      </a:t>
            </a:r>
            <a:r>
              <a:rPr lang="de-AT" dirty="0" err="1"/>
              <a:t>action</a:t>
            </a:r>
            <a:r>
              <a:rPr lang="de-AT" dirty="0"/>
              <a:t>: TABLETTE_GENOMMEN</a:t>
            </a:r>
          </a:p>
          <a:p>
            <a:r>
              <a:rPr lang="de-AT" dirty="0"/>
              <a:t>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tablette_wurde_genommen</a:t>
            </a:r>
            <a:endParaRPr lang="de-AT" dirty="0"/>
          </a:p>
          <a:p>
            <a:r>
              <a:rPr lang="de-AT" dirty="0" err="1"/>
              <a:t>condition</a:t>
            </a:r>
            <a:r>
              <a:rPr lang="de-AT" dirty="0"/>
              <a:t>: []</a:t>
            </a:r>
          </a:p>
          <a:p>
            <a:r>
              <a:rPr lang="de-AT" dirty="0" err="1"/>
              <a:t>action</a:t>
            </a:r>
            <a:r>
              <a:rPr lang="de-AT" dirty="0"/>
              <a:t>:</a:t>
            </a:r>
          </a:p>
          <a:p>
            <a:r>
              <a:rPr lang="de-AT" dirty="0"/>
              <a:t>  - </a:t>
            </a:r>
            <a:r>
              <a:rPr lang="de-AT" dirty="0" err="1"/>
              <a:t>choose</a:t>
            </a:r>
            <a:r>
              <a:rPr lang="de-AT" dirty="0"/>
              <a:t>:</a:t>
            </a:r>
          </a:p>
          <a:p>
            <a:r>
              <a:rPr lang="de-AT" dirty="0"/>
              <a:t>      - </a:t>
            </a:r>
            <a:r>
              <a:rPr lang="de-AT" dirty="0" err="1"/>
              <a:t>conditions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trigger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id</a:t>
            </a:r>
            <a:r>
              <a:rPr lang="de-AT" dirty="0"/>
              <a:t>:</a:t>
            </a:r>
          </a:p>
          <a:p>
            <a:r>
              <a:rPr lang="de-AT" dirty="0"/>
              <a:t>              - </a:t>
            </a:r>
            <a:r>
              <a:rPr lang="de-AT" dirty="0" err="1"/>
              <a:t>zeit_tablette_zu_nehmen</a:t>
            </a:r>
            <a:endParaRPr lang="de-AT" dirty="0"/>
          </a:p>
          <a:p>
            <a:r>
              <a:rPr lang="de-AT" dirty="0"/>
              <a:t>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input_boolean.turn_off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metadata</a:t>
            </a:r>
            <a:r>
              <a:rPr lang="de-AT" dirty="0"/>
              <a:t>: {}</a:t>
            </a:r>
          </a:p>
          <a:p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{}</a:t>
            </a:r>
          </a:p>
          <a:p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- </a:t>
            </a:r>
            <a:r>
              <a:rPr lang="de-AT" dirty="0" err="1"/>
              <a:t>repeat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notify.mobile_app_leos_handy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data</a:t>
            </a:r>
            <a:r>
              <a:rPr lang="de-AT" dirty="0"/>
              <a:t>: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message</a:t>
            </a:r>
            <a:r>
              <a:rPr lang="de-AT" dirty="0"/>
              <a:t>: Tablette nehmen</a:t>
            </a:r>
          </a:p>
          <a:p>
            <a:r>
              <a:rPr lang="de-AT" dirty="0"/>
              <a:t>                    title: Tablette</a:t>
            </a:r>
          </a:p>
          <a:p>
            <a:r>
              <a:rPr lang="de-AT" dirty="0"/>
              <a:t>                    </a:t>
            </a:r>
            <a:r>
              <a:rPr lang="de-AT" dirty="0" err="1"/>
              <a:t>data</a:t>
            </a:r>
            <a:r>
              <a:rPr lang="de-AT" dirty="0"/>
              <a:t>:</a:t>
            </a:r>
          </a:p>
          <a:p>
            <a:r>
              <a:rPr lang="de-AT" dirty="0"/>
              <a:t>                      </a:t>
            </a:r>
            <a:r>
              <a:rPr lang="de-AT" dirty="0" err="1"/>
              <a:t>actions</a:t>
            </a:r>
            <a:r>
              <a:rPr lang="de-AT" dirty="0"/>
              <a:t>:</a:t>
            </a:r>
          </a:p>
          <a:p>
            <a:r>
              <a:rPr lang="de-AT" dirty="0"/>
              <a:t>                        - </a:t>
            </a:r>
            <a:r>
              <a:rPr lang="de-AT" dirty="0" err="1"/>
              <a:t>action</a:t>
            </a:r>
            <a:r>
              <a:rPr lang="de-AT" dirty="0"/>
              <a:t>: TABLETTE_GENOMMEN</a:t>
            </a:r>
          </a:p>
          <a:p>
            <a:r>
              <a:rPr lang="de-AT" dirty="0"/>
              <a:t>                          title: Tablette genommen</a:t>
            </a:r>
          </a:p>
          <a:p>
            <a:r>
              <a:rPr lang="de-AT" dirty="0"/>
              <a:t>                - </a:t>
            </a:r>
            <a:r>
              <a:rPr lang="de-AT" dirty="0" err="1"/>
              <a:t>delay</a:t>
            </a:r>
            <a:r>
              <a:rPr lang="de-AT" dirty="0"/>
              <a:t>:</a:t>
            </a:r>
          </a:p>
          <a:p>
            <a:r>
              <a:rPr lang="de-AT" dirty="0"/>
              <a:t>                    </a:t>
            </a:r>
            <a:r>
              <a:rPr lang="de-AT" dirty="0" err="1"/>
              <a:t>hours</a:t>
            </a:r>
            <a:r>
              <a:rPr lang="de-AT" dirty="0"/>
              <a:t>: 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minutes</a:t>
            </a:r>
            <a:r>
              <a:rPr lang="de-AT" dirty="0"/>
              <a:t>: 10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seconds</a:t>
            </a:r>
            <a:r>
              <a:rPr lang="de-AT" dirty="0"/>
              <a:t>: 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milliseconds</a:t>
            </a:r>
            <a:r>
              <a:rPr lang="de-AT" dirty="0"/>
              <a:t>: 0</a:t>
            </a:r>
          </a:p>
          <a:p>
            <a:r>
              <a:rPr lang="de-AT" dirty="0"/>
              <a:t>              </a:t>
            </a:r>
            <a:r>
              <a:rPr lang="de-AT" dirty="0" err="1"/>
              <a:t>until</a:t>
            </a:r>
            <a:r>
              <a:rPr lang="de-AT" dirty="0"/>
              <a:t>:</a:t>
            </a:r>
          </a:p>
          <a:p>
            <a:r>
              <a:rPr lang="de-AT" dirty="0"/>
              <a:t>      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state</a:t>
            </a:r>
            <a:r>
              <a:rPr lang="de-AT" dirty="0"/>
              <a:t>: "on"</a:t>
            </a:r>
          </a:p>
          <a:p>
            <a:r>
              <a:rPr lang="de-AT" dirty="0"/>
              <a:t>      - </a:t>
            </a:r>
            <a:r>
              <a:rPr lang="de-AT" dirty="0" err="1"/>
              <a:t>conditions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trigger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id</a:t>
            </a:r>
            <a:r>
              <a:rPr lang="de-AT" dirty="0"/>
              <a:t>:</a:t>
            </a:r>
          </a:p>
          <a:p>
            <a:r>
              <a:rPr lang="de-AT" dirty="0"/>
              <a:t>              - </a:t>
            </a:r>
            <a:r>
              <a:rPr lang="de-AT" dirty="0" err="1"/>
              <a:t>tablette_wurde_genommen</a:t>
            </a:r>
            <a:endParaRPr lang="de-AT" dirty="0"/>
          </a:p>
          <a:p>
            <a:r>
              <a:rPr lang="de-AT" dirty="0"/>
              <a:t>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input_boolean.turn_on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{}</a:t>
            </a:r>
          </a:p>
          <a:p>
            <a:r>
              <a:rPr lang="de-AT" dirty="0" err="1"/>
              <a:t>mode</a:t>
            </a:r>
            <a:r>
              <a:rPr lang="de-AT" dirty="0"/>
              <a:t>: parallel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79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054EF-A149-75CE-505E-AE312E8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60DA1-6CCC-5F2F-C846-D260F1C99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Verständigungen, dass reagiert werden soll/muss</a:t>
            </a:r>
          </a:p>
          <a:p>
            <a:pPr lvl="1"/>
            <a:r>
              <a:rPr lang="de-AT" dirty="0"/>
              <a:t>Boiler leckt, Gewitter naht, Fenster öffnen, …</a:t>
            </a:r>
          </a:p>
          <a:p>
            <a:pPr lvl="1"/>
            <a:r>
              <a:rPr lang="de-AT" dirty="0"/>
              <a:t>Interessante Informationen</a:t>
            </a:r>
          </a:p>
          <a:p>
            <a:r>
              <a:rPr lang="de-AT" dirty="0"/>
              <a:t>Arten</a:t>
            </a:r>
          </a:p>
          <a:p>
            <a:pPr lvl="1"/>
            <a:r>
              <a:rPr lang="de-AT" dirty="0"/>
              <a:t>Dauerhafte Benachrichtigungen</a:t>
            </a:r>
          </a:p>
          <a:p>
            <a:pPr lvl="1"/>
            <a:r>
              <a:rPr lang="de-AT" dirty="0"/>
              <a:t>Benachrichtigung per Handy</a:t>
            </a:r>
          </a:p>
          <a:p>
            <a:pPr lvl="1"/>
            <a:r>
              <a:rPr lang="de-AT" dirty="0" err="1"/>
              <a:t>notify.notify</a:t>
            </a:r>
            <a:r>
              <a:rPr lang="de-AT" dirty="0"/>
              <a:t> verständigt Alle</a:t>
            </a:r>
          </a:p>
        </p:txBody>
      </p:sp>
    </p:spTree>
    <p:extLst>
      <p:ext uri="{BB962C8B-B14F-4D97-AF65-F5344CB8AC3E}">
        <p14:creationId xmlns:p14="http://schemas.microsoft.com/office/powerpoint/2010/main" val="2461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E4159-D98D-0D06-D3D4-A4B1A472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Automation muss mehrfach startbar sein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25699-E81B-A9A8-47FC-77A15A88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Modus auf parallel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EFFA7C-20C7-1A51-C5FA-00274B97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480"/>
            <a:ext cx="9144000" cy="16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3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8E9D6-232A-933C-22DC-BE51140E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Trace mit Aufforderung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B4162-FBC3-B8FF-0330-884E0FC51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C50A35-16FF-26A4-6339-BB37F0B3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55063"/>
            <a:ext cx="5981801" cy="55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EEA7D-2B4D-A651-6CB9-DFF66C62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Bestätigung durch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245907-2E0B-9053-D5F9-0DB24AD9C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555869-60B1-264F-A3AA-59292BDE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10" y="995564"/>
            <a:ext cx="6039580" cy="55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1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64F8B-58AF-4B3E-3CD6-FACB4A7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Yaml</a:t>
            </a:r>
            <a:r>
              <a:rPr lang="de-AT" dirty="0"/>
              <a:t>-Code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9B9E7-CC9D-F765-F4D9-BA2A475B3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ED1FE-D63A-63B6-8591-920580CC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64" y="908720"/>
            <a:ext cx="5554671" cy="57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0DC3-E7D5-9EF7-A4D0-C937287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B958F-ADAF-CBC8-AEB3-86B9EDF27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AAFDD0-CD89-9911-AAF9-2DDC3426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57375"/>
            <a:ext cx="8782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C1CE-A164-80A5-2002-84FEDDBF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 verschicken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813C55-BB68-42DB-9436-58FE19EFE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050AF9-666F-807F-2A40-4FD19C78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1075"/>
            <a:ext cx="7727776" cy="43468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D919BF-181D-E0F6-2222-023B80EE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38" y="4438650"/>
            <a:ext cx="3143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F92C-1C28-D456-8765-5C235594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Actionable</a:t>
            </a:r>
            <a:r>
              <a:rPr lang="de-AT" dirty="0"/>
              <a:t> 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D6D78-600C-F92B-94CB-08E170F2C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enthält Button</a:t>
            </a:r>
          </a:p>
          <a:p>
            <a:pPr lvl="1"/>
            <a:r>
              <a:rPr lang="de-AT" dirty="0"/>
              <a:t>Press kann Action auf HA ausführen</a:t>
            </a:r>
          </a:p>
          <a:p>
            <a:pPr lvl="1"/>
            <a:r>
              <a:rPr lang="de-AT" dirty="0"/>
              <a:t>URI:  navigiert direkt zu einem Dashboard</a:t>
            </a:r>
          </a:p>
          <a:p>
            <a:pPr lvl="2"/>
            <a:r>
              <a:rPr lang="de-AT" dirty="0"/>
              <a:t>Beispiel: Zone Shop </a:t>
            </a:r>
            <a:r>
              <a:rPr lang="de-AT" dirty="0" err="1"/>
              <a:t>entered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open shopping-list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Ausführung einer Automation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Beispiel: Zone Home  open </a:t>
            </a:r>
            <a:r>
              <a:rPr lang="de-AT" dirty="0" err="1">
                <a:sym typeface="Wingdings" panose="05000000000000000000" pitchFamily="2" charset="2"/>
              </a:rPr>
              <a:t>garage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0B37AD-EFA0-3142-7885-BD6D86DA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8" y="4149080"/>
            <a:ext cx="8022143" cy="20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061FD-B1F4-485A-A287-A820751F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„Hartnäckige“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140E1A-AA66-1FBA-1C94-9757E91B6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Solange benachrichtigen, bis Bestätigung eintrifft</a:t>
            </a:r>
          </a:p>
          <a:p>
            <a:endParaRPr lang="de-AT" dirty="0"/>
          </a:p>
          <a:p>
            <a:r>
              <a:rPr lang="de-AT" dirty="0"/>
              <a:t>Beispiel: Erinnerung, Tablette zu nehmen</a:t>
            </a:r>
          </a:p>
          <a:p>
            <a:pPr lvl="1"/>
            <a:r>
              <a:rPr lang="de-AT" dirty="0" err="1"/>
              <a:t>Boolscher</a:t>
            </a:r>
            <a:r>
              <a:rPr lang="de-AT" dirty="0"/>
              <a:t> Helper merkt sich, ob die Tablette bereits genommen wurde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547C50-50F0-4506-1003-6EC9A616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17032"/>
            <a:ext cx="5580112" cy="29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1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D50F0-3F31-D0F3-D272-6D1EEBC3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 Auslöser </a:t>
            </a:r>
            <a:r>
              <a:rPr lang="de-AT" dirty="0">
                <a:sym typeface="Wingdings" panose="05000000000000000000" pitchFamily="2" charset="2"/>
              </a:rPr>
              <a:t> Auslöser-</a:t>
            </a:r>
            <a:r>
              <a:rPr lang="de-AT" dirty="0" err="1">
                <a:sym typeface="Wingdings" panose="05000000000000000000" pitchFamily="2" charset="2"/>
              </a:rPr>
              <a:t>Ids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18898-B084-72A1-9376-E91598FE8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Ermöglicht, alle Abläufe in einer Automation zu verwalten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C601B-E57C-AFD4-B28E-8E238C40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6768108" cy="32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0CD9C-29A9-20FA-9989-552E2BDE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Dann mache …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A361D-19BE-2829-D020-7173F2C5F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Je Option ein Ablauf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09DC56-F945-2872-0CB4-5BD2E417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6" y="2060848"/>
            <a:ext cx="7668344" cy="45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35D0B-C116-B749-A3CE-99C18370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Schleife, bis Einnahme bestätigt ist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586AE-05EB-76CA-8A58-4E754008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02A91-550F-E693-5AAC-16454803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03" y="1484784"/>
            <a:ext cx="7884368" cy="45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9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11CF2-887C-B3DC-9369-99D66365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 2: Event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38671-55B4-5767-5140-908DAA0D7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 err="1"/>
              <a:t>Boolschen</a:t>
            </a:r>
            <a:r>
              <a:rPr lang="de-AT" dirty="0"/>
              <a:t> Helper setzen  </a:t>
            </a:r>
            <a:r>
              <a:rPr lang="de-AT" dirty="0">
                <a:sym typeface="Wingdings" panose="05000000000000000000" pitchFamily="2" charset="2"/>
              </a:rPr>
              <a:t> Schleife wird abgebrochen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CB5A31-2458-E124-2FD8-A9B6A1C7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9144000" cy="43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559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Bildschirmpräsentation (4:3)</PresentationFormat>
  <Paragraphs>92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2_Larissa</vt:lpstr>
      <vt:lpstr>Benachrichtigungen</vt:lpstr>
      <vt:lpstr>Erster Test</vt:lpstr>
      <vt:lpstr>Text verschicken</vt:lpstr>
      <vt:lpstr>Actionable Notifications</vt:lpstr>
      <vt:lpstr>„Hartnäckige“ Notification</vt:lpstr>
      <vt:lpstr>Zwei Auslöser  Auslöser-Ids</vt:lpstr>
      <vt:lpstr>Dann mache … </vt:lpstr>
      <vt:lpstr>Schleife, bis Einnahme bestätigt ist</vt:lpstr>
      <vt:lpstr>Option 2: Event from Notification</vt:lpstr>
      <vt:lpstr>Automation muss mehrfach startbar sein</vt:lpstr>
      <vt:lpstr>Trace mit Aufforderung</vt:lpstr>
      <vt:lpstr>Bestätigung durch Handy</vt:lpstr>
      <vt:lpstr>Yaml-Code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873</cp:revision>
  <dcterms:created xsi:type="dcterms:W3CDTF">2011-08-18T07:37:01Z</dcterms:created>
  <dcterms:modified xsi:type="dcterms:W3CDTF">2024-04-05T12:28:23Z</dcterms:modified>
</cp:coreProperties>
</file>