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1242" r:id="rId2"/>
    <p:sldId id="1243" r:id="rId3"/>
    <p:sldId id="1244" r:id="rId4"/>
    <p:sldId id="1247" r:id="rId5"/>
    <p:sldId id="1248" r:id="rId6"/>
    <p:sldId id="1249" r:id="rId7"/>
    <p:sldId id="1250" r:id="rId8"/>
    <p:sldId id="1245" r:id="rId9"/>
    <p:sldId id="1246" r:id="rId10"/>
    <p:sldId id="1251" r:id="rId11"/>
    <p:sldId id="1254" r:id="rId12"/>
    <p:sldId id="1255" r:id="rId13"/>
    <p:sldId id="1256" r:id="rId14"/>
    <p:sldId id="1257" r:id="rId15"/>
    <p:sldId id="1258" r:id="rId1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03.04.2024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03.04.2024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st.github.com/Blackshome/8e09a8213b834f1be4ab49ba880abed8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home-assistant.io/docs/blueprint/schema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home-assistant.io/docs/blueprint/selectors/#date-selecto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1B9DA-AEC2-C863-AA08-31B47E093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7E110B-85DC-C236-9C6E-1E38F03123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Automatisierungen wiederverwendbar gestalten</a:t>
            </a:r>
          </a:p>
          <a:p>
            <a:pPr lvl="1"/>
            <a:r>
              <a:rPr lang="de-AT" dirty="0"/>
              <a:t>Grundlegend der gleiche Ablauf</a:t>
            </a:r>
          </a:p>
          <a:p>
            <a:pPr lvl="1"/>
            <a:r>
              <a:rPr lang="de-AT" dirty="0"/>
              <a:t>Unterschiedliche Trigger und/oder Aktoren</a:t>
            </a:r>
          </a:p>
          <a:p>
            <a:r>
              <a:rPr lang="de-AT" dirty="0"/>
              <a:t>Jede Menge vorgefertigte </a:t>
            </a:r>
            <a:r>
              <a:rPr lang="de-AT" dirty="0" err="1"/>
              <a:t>Blueprints</a:t>
            </a:r>
            <a:r>
              <a:rPr lang="de-AT" dirty="0"/>
              <a:t> der Community</a:t>
            </a:r>
          </a:p>
          <a:p>
            <a:pPr lvl="1"/>
            <a:r>
              <a:rPr lang="de-AT" dirty="0"/>
              <a:t>Update/Reimport Community-</a:t>
            </a:r>
            <a:r>
              <a:rPr lang="de-AT" dirty="0" err="1"/>
              <a:t>Blueprints</a:t>
            </a:r>
            <a:endParaRPr lang="de-AT" dirty="0"/>
          </a:p>
          <a:p>
            <a:r>
              <a:rPr lang="de-AT" dirty="0"/>
              <a:t>Eigene </a:t>
            </a:r>
            <a:r>
              <a:rPr lang="de-AT" dirty="0" err="1"/>
              <a:t>Blueprints</a:t>
            </a:r>
            <a:r>
              <a:rPr lang="de-AT" dirty="0"/>
              <a:t> um Codeverdopplung zu vermeiden</a:t>
            </a:r>
          </a:p>
          <a:p>
            <a:r>
              <a:rPr lang="de-AT" dirty="0"/>
              <a:t>Alternative Skripts</a:t>
            </a:r>
          </a:p>
          <a:p>
            <a:pPr lvl="1"/>
            <a:r>
              <a:rPr lang="de-AT" dirty="0"/>
              <a:t>Haben neuerdings auch eine UI</a:t>
            </a:r>
          </a:p>
          <a:p>
            <a:pPr lvl="1"/>
            <a:r>
              <a:rPr lang="de-AT" dirty="0"/>
              <a:t>Bieten auch Rückgabeparameter</a:t>
            </a:r>
          </a:p>
        </p:txBody>
      </p:sp>
    </p:spTree>
    <p:extLst>
      <p:ext uri="{BB962C8B-B14F-4D97-AF65-F5344CB8AC3E}">
        <p14:creationId xmlns:p14="http://schemas.microsoft.com/office/powerpoint/2010/main" val="91151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F07876-C0C2-48BC-DCD0-9E020B3EA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D15530-0957-7EEA-5AC7-EE7C05CCBD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AD0FD81-84BD-6005-BEF8-E61C3B222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482796"/>
            <a:ext cx="6912768" cy="189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37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B148D-8A5B-7C50-51E6-2A7E7102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Etwas Jinja2-Code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EB720C-7DAB-AE10-7D9F-C61514EA0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FFF669E-B508-A026-CEC4-1ADB2D79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22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17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C59C45-2636-5D30-63FA-7079D38B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Trigger ist wieder einfach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7D4115-0081-D15E-F5A5-DDF46A50B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D3D0F6-BB28-C5F3-C242-CD83DAAE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68413"/>
            <a:ext cx="3456384" cy="1259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21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9E83B9-A643-A1EA-5975-D61365A4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Condition</a:t>
            </a:r>
            <a:r>
              <a:rPr lang="de-AT" dirty="0"/>
              <a:t> verwendet 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1828F9-8945-DB85-F159-FE3517D32F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B9E059-060B-E8CF-375B-6DC8B798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2"/>
            <a:ext cx="14706578" cy="114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4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4C6BE-2313-196C-87E5-C865E24D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Action verwendet Input-Variablen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AAE5C-330B-0F0E-903C-2D20CF0B2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5842D3-0B19-1817-BBBC-3C616215A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5904656" cy="198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91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05CAE8-8B64-B4E9-3101-645BF8F6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Lüftersteuerung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C8EE08-3F0F-1E7A-7E47-5BEA85F30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1800" dirty="0">
                <a:hlinkClick r:id="rId2"/>
              </a:rPr>
              <a:t>https://gist.github.com/Blackshome/8e09a8213b834f1be4ab49ba880abed8</a:t>
            </a:r>
            <a:r>
              <a:rPr lang="de-AT" sz="18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47AB57-FFD5-F7D4-BAFB-02B9FB39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47" y="1484784"/>
            <a:ext cx="7597105" cy="444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F1CC96-BE00-CD0B-A4C6-B04DA819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Rege Community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C04F9A-E917-AB02-C69E-767D439EC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86484F-C653-0DFD-9594-1E4482E46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80" y="1086526"/>
            <a:ext cx="7882011" cy="49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42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E36366-DE40-35B7-67DF-510A2B0BD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4DD3B6-3426-6BCF-9067-19D9D949B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FE3455-1B74-C977-C0F3-F4F7E7E5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327" y="1089464"/>
            <a:ext cx="7812360" cy="49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16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CCCC4D-D915-F8A5-756F-4FADBB93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Blueprint</a:t>
            </a:r>
            <a:r>
              <a:rPr lang="de-AT" dirty="0"/>
              <a:t> importieren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538A03-47FF-B923-18E6-5F7E85F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F5B0143-69A6-1A96-FA7D-50672C5B4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25" y="1824037"/>
            <a:ext cx="59245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3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F044E-72B4-CC01-9E24-B4C9C01D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Auf eigene Bedürfnisse anpassen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3989E-5146-618B-4DE6-4DDD298F27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19D66C-48D8-2206-E739-E7E2E3C6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81075"/>
            <a:ext cx="7505059" cy="583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BCBDD1-BB22-C99A-1C6B-9B745139B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abspeichern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9545DF-B1D1-27DE-E75C-7385D0C30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F7C7D9F-CCE4-FB69-4CBF-18DA97F96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1268413"/>
            <a:ext cx="7884368" cy="37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0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1DFC56-CE9B-F328-7BCD-6587EBD9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Analysieren </a:t>
            </a:r>
            <a:r>
              <a:rPr lang="de-AT" dirty="0" err="1"/>
              <a:t>Blueprint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32F33-6524-A96F-2AE0-B70B28A65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Doku</a:t>
            </a:r>
          </a:p>
          <a:p>
            <a:pPr lvl="1"/>
            <a:r>
              <a:rPr lang="de-AT" sz="2000" dirty="0">
                <a:hlinkClick r:id="rId2"/>
              </a:rPr>
              <a:t>https://www.home-assistant.io/docs/blueprint/schema/</a:t>
            </a:r>
            <a:r>
              <a:rPr lang="de-AT" sz="2000" dirty="0"/>
              <a:t> </a:t>
            </a:r>
          </a:p>
          <a:p>
            <a:r>
              <a:rPr lang="de-AT" sz="2400" dirty="0"/>
              <a:t>Grundstruktur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9832E7-413B-9E4E-9246-03824DF4E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636912"/>
            <a:ext cx="8362950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55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C0DD-2BD0-6CD9-35AC-EDD621C1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Numerischer Input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173D92-E306-9E8E-197C-30F0C5DCD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80728"/>
            <a:ext cx="8207375" cy="4608165"/>
          </a:xfrm>
        </p:spPr>
        <p:txBody>
          <a:bodyPr/>
          <a:lstStyle/>
          <a:p>
            <a:r>
              <a:rPr lang="de-AT" sz="2400" dirty="0"/>
              <a:t>Wird dann in Automation als Grenzwert verwendet</a:t>
            </a:r>
          </a:p>
          <a:p>
            <a:r>
              <a:rPr lang="de-AT" sz="2400" dirty="0" err="1"/>
              <a:t>Selectors</a:t>
            </a:r>
            <a:endParaRPr lang="de-AT" sz="2400" dirty="0"/>
          </a:p>
          <a:p>
            <a:pPr lvl="1"/>
            <a:r>
              <a:rPr lang="de-AT" sz="2000" dirty="0">
                <a:hlinkClick r:id="rId2"/>
              </a:rPr>
              <a:t>https://www.home-assistant.io/docs/blueprint/selectors/#date-selector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B9CF6D6-1FB1-B4F7-C965-D9C45CE8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8920"/>
            <a:ext cx="9441546" cy="34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05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78082-F3CC-2AD2-F19B-D3913444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Input </a:t>
            </a:r>
            <a:r>
              <a:rPr lang="de-AT" dirty="0" err="1"/>
              <a:t>Entities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A6B399-92CC-1EC1-3DAE-1C05FB402F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55E3E0-D319-345D-484A-6317C7BE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2" y="2132856"/>
            <a:ext cx="8391525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7068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</Words>
  <Application>Microsoft Office PowerPoint</Application>
  <PresentationFormat>Bildschirmpräsentation (4:3)</PresentationFormat>
  <Paragraphs>31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2_Larissa</vt:lpstr>
      <vt:lpstr>Blueprints</vt:lpstr>
      <vt:lpstr>Rege Community</vt:lpstr>
      <vt:lpstr>Beispiel</vt:lpstr>
      <vt:lpstr>Blueprint importieren</vt:lpstr>
      <vt:lpstr>Auf eigene Bedürfnisse anpassen …</vt:lpstr>
      <vt:lpstr>… und abspeichern</vt:lpstr>
      <vt:lpstr>Analysieren Blueprint</vt:lpstr>
      <vt:lpstr>Numerischer Input</vt:lpstr>
      <vt:lpstr>Input Entities</vt:lpstr>
      <vt:lpstr>Variablen</vt:lpstr>
      <vt:lpstr>Etwas Jinja2-Code</vt:lpstr>
      <vt:lpstr>Trigger ist wieder einfach</vt:lpstr>
      <vt:lpstr>Condition verwendet Variablen</vt:lpstr>
      <vt:lpstr>Action verwendet Input-Variablen</vt:lpstr>
      <vt:lpstr>Beispiel: Lüftersteuerung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881</cp:revision>
  <dcterms:created xsi:type="dcterms:W3CDTF">2011-08-18T07:37:01Z</dcterms:created>
  <dcterms:modified xsi:type="dcterms:W3CDTF">2024-04-03T16:49:35Z</dcterms:modified>
</cp:coreProperties>
</file>