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1242" r:id="rId2"/>
    <p:sldId id="1243" r:id="rId3"/>
    <p:sldId id="1244" r:id="rId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03.04.2024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03.04.2024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homeyourself.de/wiki/proxmox/glances-im-proxmox-installieren-und-ans-ha-weitergeben/" TargetMode="External"/><Relationship Id="rId2" Type="http://schemas.openxmlformats.org/officeDocument/2006/relationships/hyperlink" Target="https://www.derekseaman.com/2023/04/home-assistant-monitor-proxmox-with-glance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B5F4EC-3637-855F-09E5-A9B4E761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Systemmonitor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A88FD-CB36-8D42-FAF2-200C2DCC36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Überwachen der Infrastruktur</a:t>
            </a:r>
          </a:p>
          <a:p>
            <a:pPr lvl="1"/>
            <a:r>
              <a:rPr lang="de-AT" dirty="0"/>
              <a:t>Verständigung des Admin im Fehlerfall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A793631-9CB9-A7D3-D830-B182909E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852936"/>
            <a:ext cx="4104456" cy="323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05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4AD97-C189-BBD9-226F-292510E77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Benötigte Entitäten aktivieren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2F0BC-38B1-6BD0-74D3-D57C7CE840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Temperatur bei virtualisierten Systemen nicht verfügbar</a:t>
            </a:r>
          </a:p>
          <a:p>
            <a:r>
              <a:rPr lang="de-AT" sz="24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5431BD-947D-68AE-8E9A-E4E9CA19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924944"/>
            <a:ext cx="6120680" cy="357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05044-0A7B-E38B-E86F-70B674C6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z="3200" dirty="0" err="1"/>
              <a:t>Proxmox</a:t>
            </a:r>
            <a:r>
              <a:rPr lang="de-AT" sz="3200" dirty="0"/>
              <a:t> bietet Service und Integration 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A2B08-0C32-4830-19CF-753F219DC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>
                <a:hlinkClick r:id="rId2"/>
              </a:rPr>
              <a:t>https://www.derekseaman.com/2023/04/home-assistant-monitor-proxmox-with-glances.html</a:t>
            </a:r>
            <a:r>
              <a:rPr lang="de-AT" sz="2400" dirty="0"/>
              <a:t> </a:t>
            </a:r>
          </a:p>
          <a:p>
            <a:r>
              <a:rPr lang="de-AT" sz="2400">
                <a:hlinkClick r:id="rId3"/>
              </a:rPr>
              <a:t>https://smarthomeyourself.de/wiki/proxmox/glances-im-proxmox-installieren-und-ans-ha-weitergeben/</a:t>
            </a:r>
            <a:r>
              <a:rPr lang="de-AT" sz="2400"/>
              <a:t> 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E22835-DD48-44FD-186E-5924EE47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258" y="3212975"/>
            <a:ext cx="3588334" cy="351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0465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</Words>
  <Application>Microsoft Office PowerPoint</Application>
  <PresentationFormat>Bildschirmpräsentation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Wingdings</vt:lpstr>
      <vt:lpstr>2_Larissa</vt:lpstr>
      <vt:lpstr>Systemmonitor</vt:lpstr>
      <vt:lpstr>Benötigte Entitäten aktivieren</vt:lpstr>
      <vt:lpstr>Proxmox bietet Service und Integration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881</cp:revision>
  <dcterms:created xsi:type="dcterms:W3CDTF">2011-08-18T07:37:01Z</dcterms:created>
  <dcterms:modified xsi:type="dcterms:W3CDTF">2024-04-03T17:28:14Z</dcterms:modified>
</cp:coreProperties>
</file>