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13"/>
  </p:notesMasterIdLst>
  <p:handoutMasterIdLst>
    <p:handoutMasterId r:id="rId14"/>
  </p:handoutMasterIdLst>
  <p:sldIdLst>
    <p:sldId id="1322" r:id="rId2"/>
    <p:sldId id="1321" r:id="rId3"/>
    <p:sldId id="1315" r:id="rId4"/>
    <p:sldId id="1318" r:id="rId5"/>
    <p:sldId id="1324" r:id="rId6"/>
    <p:sldId id="1325" r:id="rId7"/>
    <p:sldId id="1323" r:id="rId8"/>
    <p:sldId id="1329" r:id="rId9"/>
    <p:sldId id="1326" r:id="rId10"/>
    <p:sldId id="1327" r:id="rId11"/>
    <p:sldId id="1328" r:id="rId12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  <a:srgbClr val="FFAA01"/>
    <a:srgbClr val="F99707"/>
    <a:srgbClr val="FCB504"/>
    <a:srgbClr val="B52217"/>
    <a:srgbClr val="960000"/>
    <a:srgbClr val="A40000"/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353" autoAdjust="0"/>
  </p:normalViewPr>
  <p:slideViewPr>
    <p:cSldViewPr>
      <p:cViewPr varScale="1">
        <p:scale>
          <a:sx n="91" d="100"/>
          <a:sy n="91" d="100"/>
        </p:scale>
        <p:origin x="216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22"/>
    </p:cViewPr>
  </p:sorterViewPr>
  <p:notesViewPr>
    <p:cSldViewPr>
      <p:cViewPr varScale="1">
        <p:scale>
          <a:sx n="81" d="100"/>
          <a:sy n="81" d="100"/>
        </p:scale>
        <p:origin x="-284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7F52D72-ED1D-48E3-B38D-D27DF71D5328}" type="datetimeFigureOut">
              <a:rPr lang="de-AT"/>
              <a:pPr>
                <a:defRPr/>
              </a:pPr>
              <a:t>07.02.2025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B8876E5-8CB2-488D-BB52-3FDCCA373F31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803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163736-15EA-4775-815E-DDF88F21B7ED}" type="datetimeFigureOut">
              <a:rPr lang="de-AT"/>
              <a:pPr>
                <a:defRPr/>
              </a:pPr>
              <a:t>07.02.2025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6EAC6C9-0F3A-40E0-896B-88DE66496CB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1234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4879B4"/>
              </a:gs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 userDrawn="1"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C5A4FFB9-E613-43CD-964A-AE1E9E6225EE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esphome/esp32s3r8_espidf.yaml" TargetMode="External"/><Relationship Id="rId2" Type="http://schemas.openxmlformats.org/officeDocument/2006/relationships/hyperlink" Target="esphome/nili-ldr.yaml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esphome/scd41.ya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esphome.io/components/sensor/bme68x_bsec2.html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6C4F82-B071-D1F1-141A-963DB9F50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Infrastruktur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C87AE25-ADF6-045D-F9F4-6C6A442058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WLAN:	</a:t>
            </a:r>
            <a:r>
              <a:rPr lang="de-AT" dirty="0" err="1"/>
              <a:t>leo</a:t>
            </a:r>
            <a:r>
              <a:rPr lang="de-AT" dirty="0"/>
              <a:t>/</a:t>
            </a:r>
            <a:r>
              <a:rPr lang="de-AT" dirty="0" err="1"/>
              <a:t>smarthome</a:t>
            </a:r>
            <a:endParaRPr lang="de-AT" dirty="0"/>
          </a:p>
          <a:p>
            <a:r>
              <a:rPr lang="de-AT" dirty="0"/>
              <a:t>MQTT:	192.168.x.x./</a:t>
            </a:r>
            <a:r>
              <a:rPr lang="de-AT" dirty="0" err="1"/>
              <a:t>leo</a:t>
            </a:r>
            <a:r>
              <a:rPr lang="de-AT" dirty="0"/>
              <a:t>/</a:t>
            </a:r>
            <a:r>
              <a:rPr lang="de-AT" dirty="0" err="1"/>
              <a:t>passme</a:t>
            </a:r>
            <a:endParaRPr lang="de-AT" dirty="0"/>
          </a:p>
          <a:p>
            <a:r>
              <a:rPr lang="de-AT" dirty="0"/>
              <a:t>Eigener Home </a:t>
            </a:r>
            <a:r>
              <a:rPr lang="de-AT" dirty="0" err="1"/>
              <a:t>Assistant</a:t>
            </a:r>
            <a:r>
              <a:rPr lang="de-AT" dirty="0"/>
              <a:t> </a:t>
            </a:r>
            <a:r>
              <a:rPr lang="de-AT" dirty="0" err="1"/>
              <a:t>Odroid</a:t>
            </a:r>
            <a:endParaRPr lang="de-AT" dirty="0"/>
          </a:p>
          <a:p>
            <a:pPr lvl="1"/>
            <a:r>
              <a:rPr lang="de-AT" dirty="0"/>
              <a:t>192.168.x.x:8123</a:t>
            </a:r>
          </a:p>
          <a:p>
            <a:pPr lvl="1"/>
            <a:r>
              <a:rPr lang="de-AT" dirty="0" err="1"/>
              <a:t>leo</a:t>
            </a:r>
            <a:r>
              <a:rPr lang="de-AT" dirty="0"/>
              <a:t>/</a:t>
            </a:r>
            <a:r>
              <a:rPr lang="de-AT" dirty="0" err="1"/>
              <a:t>passme</a:t>
            </a:r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45534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B6EA4E-08F7-F972-C683-F4F7F0F74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Zigbee2Mqtt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FBEB95-7ACB-A775-C026-3C054DA8E1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Button, Türsensor, </a:t>
            </a:r>
            <a:r>
              <a:rPr lang="de-AT" dirty="0" err="1"/>
              <a:t>Temp</a:t>
            </a:r>
            <a:r>
              <a:rPr lang="de-AT" dirty="0"/>
              <a:t>/Hum, Switch</a:t>
            </a:r>
          </a:p>
          <a:p>
            <a:r>
              <a:rPr lang="de-AT" dirty="0"/>
              <a:t>Über </a:t>
            </a:r>
            <a:r>
              <a:rPr lang="de-AT" dirty="0" err="1"/>
              <a:t>Mqtt</a:t>
            </a:r>
            <a:r>
              <a:rPr lang="de-AT" dirty="0"/>
              <a:t>-Integration auf alle </a:t>
            </a:r>
            <a:r>
              <a:rPr lang="de-AT" dirty="0" err="1"/>
              <a:t>Odroiden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4DDDC35-6BE4-E684-D0DA-D3B025217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2" y="2560153"/>
            <a:ext cx="11477136" cy="202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161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C5411E-F1EF-2D13-D080-26950DE9D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ESP-Home – </a:t>
            </a:r>
            <a:r>
              <a:rPr lang="de-AT" dirty="0" err="1"/>
              <a:t>Yaml</a:t>
            </a:r>
            <a:r>
              <a:rPr lang="de-AT" dirty="0"/>
              <a:t>-Dateien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61F57BB-C749-324D-4DB2-1064FF3C24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 err="1">
                <a:hlinkClick r:id="rId2" action="ppaction://hlinkfile"/>
              </a:rPr>
              <a:t>esphome</a:t>
            </a:r>
            <a:r>
              <a:rPr lang="de-AT" dirty="0">
                <a:hlinkClick r:id="rId2" action="ppaction://hlinkfile"/>
              </a:rPr>
              <a:t>\</a:t>
            </a:r>
            <a:r>
              <a:rPr lang="de-AT" dirty="0" err="1">
                <a:hlinkClick r:id="rId2" action="ppaction://hlinkfile"/>
              </a:rPr>
              <a:t>nili-ldr.yaml</a:t>
            </a:r>
            <a:endParaRPr lang="de-AT" dirty="0"/>
          </a:p>
          <a:p>
            <a:r>
              <a:rPr lang="de-AT" dirty="0" err="1">
                <a:hlinkClick r:id="rId3" action="ppaction://hlinkfile"/>
              </a:rPr>
              <a:t>esphome</a:t>
            </a:r>
            <a:r>
              <a:rPr lang="de-AT" dirty="0">
                <a:hlinkClick r:id="rId3" action="ppaction://hlinkfile"/>
              </a:rPr>
              <a:t>\esp32s3r8_espidf.yaml</a:t>
            </a:r>
            <a:endParaRPr lang="de-AT" dirty="0"/>
          </a:p>
          <a:p>
            <a:r>
              <a:rPr lang="de-AT" dirty="0" err="1">
                <a:hlinkClick r:id="rId4" action="ppaction://hlinkfile"/>
              </a:rPr>
              <a:t>esphome</a:t>
            </a:r>
            <a:r>
              <a:rPr lang="de-AT" dirty="0">
                <a:hlinkClick r:id="rId4" action="ppaction://hlinkfile"/>
              </a:rPr>
              <a:t>\scd41.yaml</a:t>
            </a:r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14488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C5F642-136C-E458-A562-661E2B31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Sensoren und Aktoren über </a:t>
            </a:r>
            <a:r>
              <a:rPr lang="de-AT" dirty="0" err="1"/>
              <a:t>Mqtt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858C4A-DA38-DD92-6BF6-D8513C2F9B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Zigbee2Mqtt</a:t>
            </a:r>
          </a:p>
          <a:p>
            <a:pPr lvl="1"/>
            <a:r>
              <a:rPr lang="de-AT" dirty="0"/>
              <a:t>Koordinator über </a:t>
            </a:r>
            <a:r>
              <a:rPr lang="de-AT" dirty="0" err="1"/>
              <a:t>PoE</a:t>
            </a:r>
            <a:r>
              <a:rPr lang="de-AT" dirty="0"/>
              <a:t> und nicht USB-Stick</a:t>
            </a:r>
          </a:p>
          <a:p>
            <a:pPr lvl="2"/>
            <a:r>
              <a:rPr lang="de-AT" dirty="0"/>
              <a:t>Button, </a:t>
            </a:r>
            <a:r>
              <a:rPr lang="de-AT" dirty="0" err="1"/>
              <a:t>Doorsensor</a:t>
            </a:r>
            <a:r>
              <a:rPr lang="de-AT" dirty="0"/>
              <a:t>, </a:t>
            </a:r>
            <a:r>
              <a:rPr lang="de-AT" dirty="0" err="1"/>
              <a:t>PresenceSensor</a:t>
            </a:r>
            <a:r>
              <a:rPr lang="de-AT" dirty="0"/>
              <a:t>, </a:t>
            </a:r>
            <a:r>
              <a:rPr lang="de-AT" dirty="0" err="1"/>
              <a:t>Temperature</a:t>
            </a:r>
            <a:r>
              <a:rPr lang="de-AT" dirty="0"/>
              <a:t>/</a:t>
            </a:r>
            <a:r>
              <a:rPr lang="de-AT" dirty="0" err="1"/>
              <a:t>Humidity</a:t>
            </a:r>
            <a:r>
              <a:rPr lang="de-AT" dirty="0"/>
              <a:t>, …</a:t>
            </a:r>
          </a:p>
          <a:p>
            <a:pPr lvl="2"/>
            <a:r>
              <a:rPr lang="de-AT" dirty="0"/>
              <a:t>Switches</a:t>
            </a:r>
          </a:p>
          <a:p>
            <a:r>
              <a:rPr lang="de-AT" dirty="0" err="1"/>
              <a:t>EspHome</a:t>
            </a:r>
            <a:endParaRPr lang="de-AT" dirty="0"/>
          </a:p>
          <a:p>
            <a:pPr lvl="1"/>
            <a:r>
              <a:rPr lang="de-AT" dirty="0" err="1"/>
              <a:t>NightLight</a:t>
            </a:r>
            <a:r>
              <a:rPr lang="de-AT" dirty="0"/>
              <a:t> Sensorbox</a:t>
            </a:r>
          </a:p>
          <a:p>
            <a:pPr lvl="1"/>
            <a:r>
              <a:rPr lang="de-AT" dirty="0"/>
              <a:t>Lux-Meter</a:t>
            </a:r>
          </a:p>
          <a:p>
            <a:pPr lvl="1"/>
            <a:r>
              <a:rPr lang="de-AT" dirty="0"/>
              <a:t>CO2-Sensor SCD41</a:t>
            </a:r>
          </a:p>
          <a:p>
            <a:pPr lvl="2"/>
            <a:endParaRPr lang="de-AT" dirty="0"/>
          </a:p>
          <a:p>
            <a:pPr lvl="2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21004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458C79-D687-7554-F54C-BE57FBD12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Neuer Stick aus der Ukraine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FEED190-91DF-FC7F-C854-35DCEF1F4A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0CDA8DE-ECA5-9DE4-7DD0-D0258C4E2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1517"/>
            <a:ext cx="9144000" cy="443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926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2C8A4C-2DF2-C38F-687A-D54FF1861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Zigbee2MQTT oder ZHA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EAF6D06-E593-369C-3EBB-7CD4849A5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5536" y="1052736"/>
            <a:ext cx="8207375" cy="4608165"/>
          </a:xfrm>
        </p:spPr>
        <p:txBody>
          <a:bodyPr/>
          <a:lstStyle/>
          <a:p>
            <a:r>
              <a:rPr lang="de-AT" dirty="0" err="1"/>
              <a:t>Versorgbar</a:t>
            </a:r>
            <a:r>
              <a:rPr lang="de-AT" dirty="0"/>
              <a:t> über </a:t>
            </a:r>
            <a:r>
              <a:rPr lang="de-AT" dirty="0" err="1"/>
              <a:t>PoE</a:t>
            </a:r>
            <a:r>
              <a:rPr lang="de-AT" dirty="0"/>
              <a:t> oder USB-C</a:t>
            </a:r>
          </a:p>
          <a:p>
            <a:pPr lvl="1"/>
            <a:r>
              <a:rPr lang="de-AT" dirty="0"/>
              <a:t>Kann strategisch positioniert werden</a:t>
            </a:r>
          </a:p>
          <a:p>
            <a:r>
              <a:rPr lang="de-AT" dirty="0"/>
              <a:t>Thread/Matter Support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1022C98-988C-B8D8-A6A8-F956E6512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588354"/>
            <a:ext cx="7677193" cy="3999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175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30A053-0823-C52D-B63A-93A3404E6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Lux-Meter mit TLS2591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DA4594-F95F-3A73-2947-BD45878F68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5536" y="1052736"/>
            <a:ext cx="8207375" cy="4608165"/>
          </a:xfrm>
        </p:spPr>
        <p:txBody>
          <a:bodyPr/>
          <a:lstStyle/>
          <a:p>
            <a:r>
              <a:rPr lang="de-AT" dirty="0"/>
              <a:t>Neues schmales ESP32-S3 Board mit USB-C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1B295E1-DAA8-A4DF-62EE-A8F365DDF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683333" y="1141203"/>
            <a:ext cx="4065366" cy="561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398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A39C9F-D077-99FF-C34E-6DD4C2251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CO2-Sensor SCD41 von </a:t>
            </a:r>
            <a:r>
              <a:rPr lang="de-AT" dirty="0" err="1"/>
              <a:t>Sensirion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837633-53AD-90D7-037F-ACA70B6358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Alternative zu MH-Z19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F3FE6F7-3760-85F4-698B-8E0247E06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987" y="2204864"/>
            <a:ext cx="4972025" cy="390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957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69EA8F-D897-71A2-7146-94A13D495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Bosch Sensor BME680 BME688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0BA1D81-119F-46D0-E491-CFACDE5237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Luftqualitätssensor</a:t>
            </a:r>
          </a:p>
          <a:p>
            <a:pPr lvl="1"/>
            <a:r>
              <a:rPr lang="de-AT" dirty="0"/>
              <a:t>Temperatur, Luftfeuchte, Luftqualität</a:t>
            </a:r>
          </a:p>
          <a:p>
            <a:pPr lvl="1"/>
            <a:r>
              <a:rPr lang="de-AT" dirty="0"/>
              <a:t>CO2 wird indirekt errechnet</a:t>
            </a:r>
          </a:p>
          <a:p>
            <a:r>
              <a:rPr lang="de-AT" sz="2000" dirty="0">
                <a:hlinkClick r:id="rId2"/>
              </a:rPr>
              <a:t>https://esphome.io/components/sensor/bme68x_bsec2.html</a:t>
            </a:r>
            <a:r>
              <a:rPr lang="de-AT" sz="2000" dirty="0"/>
              <a:t>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A249D80-1764-0984-D29B-D1360E6E2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3415983"/>
            <a:ext cx="297180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414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1D318C-7B81-7312-3CB7-74324B0DB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Alternativen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E4A755-A616-AEE8-F9E9-BF10E2D46B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CEDFB26-95C1-4B04-093F-41379DF58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10" y="1124744"/>
            <a:ext cx="8633380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394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EF4C16-F4EB-C7A7-4F78-AA21662DD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Kontrolle in </a:t>
            </a:r>
            <a:r>
              <a:rPr lang="de-AT" dirty="0" err="1"/>
              <a:t>Mqtt</a:t>
            </a:r>
            <a:r>
              <a:rPr lang="de-AT" dirty="0"/>
              <a:t>-Explorer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F4FA7B4-62EB-CB88-4FE5-15149BC3CD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Broker: 192.168.x.x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10D9F9D-1DE2-2E6E-526D-2B8ACC7A4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420888"/>
            <a:ext cx="7488832" cy="362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116361"/>
      </p:ext>
    </p:extLst>
  </p:cSld>
  <p:clrMapOvr>
    <a:masterClrMapping/>
  </p:clrMapOvr>
</p:sld>
</file>

<file path=ppt/theme/theme1.xml><?xml version="1.0" encoding="utf-8"?>
<a:theme xmlns:a="http://schemas.openxmlformats.org/drawingml/2006/main" name="2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175</Words>
  <Application>Microsoft Office PowerPoint</Application>
  <PresentationFormat>Bildschirmpräsentation (4:3)</PresentationFormat>
  <Paragraphs>39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Symbol</vt:lpstr>
      <vt:lpstr>Wingdings</vt:lpstr>
      <vt:lpstr>2_Larissa</vt:lpstr>
      <vt:lpstr>Infrastruktur</vt:lpstr>
      <vt:lpstr>Sensoren und Aktoren über Mqtt</vt:lpstr>
      <vt:lpstr>Neuer Stick aus der Ukraine</vt:lpstr>
      <vt:lpstr>Zigbee2MQTT oder ZHA</vt:lpstr>
      <vt:lpstr>Lux-Meter mit TLS2591</vt:lpstr>
      <vt:lpstr>CO2-Sensor SCD41 von Sensirion</vt:lpstr>
      <vt:lpstr>Bosch Sensor BME680 BME688</vt:lpstr>
      <vt:lpstr>Alternativen</vt:lpstr>
      <vt:lpstr>Kontrolle in Mqtt-Explorer</vt:lpstr>
      <vt:lpstr>Zigbee2Mqtt</vt:lpstr>
      <vt:lpstr>ESP-Home – Yaml-Dateien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Köck</dc:creator>
  <cp:lastModifiedBy>Gerald Köck</cp:lastModifiedBy>
  <cp:revision>901</cp:revision>
  <dcterms:created xsi:type="dcterms:W3CDTF">2011-08-18T07:37:01Z</dcterms:created>
  <dcterms:modified xsi:type="dcterms:W3CDTF">2025-02-07T16:14:27Z</dcterms:modified>
</cp:coreProperties>
</file>