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6" r:id="rId1"/>
  </p:sldMasterIdLst>
  <p:notesMasterIdLst>
    <p:notesMasterId r:id="rId5"/>
  </p:notesMasterIdLst>
  <p:handoutMasterIdLst>
    <p:handoutMasterId r:id="rId6"/>
  </p:handoutMasterIdLst>
  <p:sldIdLst>
    <p:sldId id="1322" r:id="rId2"/>
    <p:sldId id="1321" r:id="rId3"/>
    <p:sldId id="1196" r:id="rId4"/>
  </p:sldIdLst>
  <p:sldSz cx="9144000" cy="6858000" type="screen4x3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0000"/>
    <a:srgbClr val="FFAA01"/>
    <a:srgbClr val="F99707"/>
    <a:srgbClr val="FCB504"/>
    <a:srgbClr val="B52217"/>
    <a:srgbClr val="960000"/>
    <a:srgbClr val="A40000"/>
    <a:srgbClr val="D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2353" autoAdjust="0"/>
  </p:normalViewPr>
  <p:slideViewPr>
    <p:cSldViewPr>
      <p:cViewPr varScale="1">
        <p:scale>
          <a:sx n="91" d="100"/>
          <a:sy n="91" d="100"/>
        </p:scale>
        <p:origin x="216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322"/>
    </p:cViewPr>
  </p:sorterViewPr>
  <p:notesViewPr>
    <p:cSldViewPr>
      <p:cViewPr varScale="1">
        <p:scale>
          <a:sx n="81" d="100"/>
          <a:sy n="81" d="100"/>
        </p:scale>
        <p:origin x="-2844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7F52D72-ED1D-48E3-B38D-D27DF71D5328}" type="datetimeFigureOut">
              <a:rPr lang="de-AT"/>
              <a:pPr>
                <a:defRPr/>
              </a:pPr>
              <a:t>10.05.2025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B8876E5-8CB2-488D-BB52-3FDCCA373F31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48035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3163736-15EA-4775-815E-DDF88F21B7ED}" type="datetimeFigureOut">
              <a:rPr lang="de-AT"/>
              <a:pPr>
                <a:defRPr/>
              </a:pPr>
              <a:t>10.05.2025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AT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6EAC6C9-0F3A-40E0-896B-88DE66496CB5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1234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EAC6C9-0F3A-40E0-896B-88DE66496CB5}" type="slidenum">
              <a:rPr lang="de-AT" smtClean="0"/>
              <a:pPr>
                <a:defRPr/>
              </a:pPr>
              <a:t>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97590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Fließ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541337" indent="0">
              <a:buNone/>
              <a:defRPr sz="2400"/>
            </a:lvl2pPr>
            <a:lvl3pPr marL="1073150" indent="0">
              <a:buNone/>
              <a:defRPr sz="2200"/>
            </a:lvl3pPr>
            <a:lvl4pPr marL="1436687" indent="0">
              <a:buNone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Aufzähl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/>
          <a:lstStyle>
            <a:lvl1pPr marL="514350" indent="-514350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defRPr sz="2600" baseline="0"/>
            </a:lvl1pPr>
            <a:lvl2pPr marL="998537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lphaLcPeriod"/>
              <a:defRPr sz="2300"/>
            </a:lvl2pPr>
            <a:lvl3pPr marL="1530350" indent="-457200">
              <a:buSzPct val="100000"/>
              <a:buFont typeface="Wingdings" pitchFamily="2" charset="2"/>
              <a:buChar char="§"/>
              <a:defRPr sz="2000" baseline="0"/>
            </a:lvl3pPr>
            <a:lvl4pPr marL="1893887" indent="-457200">
              <a:buFont typeface="+mj-lt"/>
              <a:buAutoNum type="arabicPeriod"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  <a:p>
            <a:pPr lvl="4"/>
            <a:r>
              <a:rPr lang="en-US" dirty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lis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468313" y="1268760"/>
            <a:ext cx="8207375" cy="4608165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400"/>
            </a:lvl2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</p:spPr>
        <p:txBody>
          <a:bodyPr/>
          <a:lstStyle/>
          <a:p>
            <a:r>
              <a:rPr lang="en-US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Textmasterformate durch Klicken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0000">
              <a:schemeClr val="bg1">
                <a:tint val="80000"/>
                <a:satMod val="300000"/>
                <a:lumMod val="85000"/>
                <a:lumOff val="1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-7455" y="-12449"/>
            <a:ext cx="9252520" cy="849161"/>
          </a:xfrm>
          <a:prstGeom prst="rect">
            <a:avLst/>
          </a:prstGeom>
          <a:gradFill flip="none" rotWithShape="1">
            <a:gsLst>
              <a:gs pos="27000">
                <a:srgbClr val="4879B4"/>
              </a:gs>
              <a:gs pos="0">
                <a:schemeClr val="tx2"/>
              </a:gs>
              <a:gs pos="50000">
                <a:schemeClr val="accent1"/>
              </a:gs>
              <a:gs pos="100000">
                <a:schemeClr val="tx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2" name="Rechteck 11"/>
          <p:cNvSpPr/>
          <p:nvPr userDrawn="1"/>
        </p:nvSpPr>
        <p:spPr>
          <a:xfrm>
            <a:off x="-7938" y="-26988"/>
            <a:ext cx="9253538" cy="809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Masterfolie</a:t>
            </a:r>
            <a:endParaRPr lang="de-AT" dirty="0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gray">
          <a:xfrm>
            <a:off x="349250" y="6361113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Seite 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  <a:sym typeface="Wingdings" pitchFamily="2" charset="2"/>
              </a:rPr>
              <a:t>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 </a:t>
            </a:r>
            <a:fld id="{C5A4FFB9-E613-43CD-964A-AE1E9E6225EE}" type="slidenum">
              <a:rPr lang="de-DE" sz="100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sz="1000" dirty="0">
              <a:solidFill>
                <a:schemeClr val="bg1">
                  <a:lumMod val="50000"/>
                </a:schemeClr>
              </a:solidFill>
              <a:latin typeface="+mn-lt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26987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8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1pPr>
      <a:lvl2pPr marL="89535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5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2pPr>
      <a:lvl3pPr marL="134302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2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3pPr>
      <a:lvl4pPr marL="179070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0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blakadder.com/esphome-pixel-clock/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6C4F82-B071-D1F1-141A-963DB9F50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Infrastruktur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C87AE25-ADF6-045D-F9F4-6C6A442058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980728"/>
            <a:ext cx="8207375" cy="4608165"/>
          </a:xfrm>
        </p:spPr>
        <p:txBody>
          <a:bodyPr/>
          <a:lstStyle/>
          <a:p>
            <a:r>
              <a:rPr lang="de-AT" sz="2400" dirty="0"/>
              <a:t>WLAN	</a:t>
            </a:r>
          </a:p>
          <a:p>
            <a:pPr lvl="1"/>
            <a:r>
              <a:rPr lang="de-AT" sz="2000" dirty="0"/>
              <a:t>SSID: </a:t>
            </a:r>
            <a:r>
              <a:rPr lang="de-AT" sz="2000" dirty="0" err="1"/>
              <a:t>iot</a:t>
            </a:r>
            <a:r>
              <a:rPr lang="de-AT" sz="2000" dirty="0"/>
              <a:t> </a:t>
            </a:r>
          </a:p>
          <a:p>
            <a:pPr lvl="1"/>
            <a:r>
              <a:rPr lang="de-AT" sz="2000" dirty="0" err="1"/>
              <a:t>password</a:t>
            </a:r>
            <a:r>
              <a:rPr lang="de-AT" sz="2000" dirty="0"/>
              <a:t>: </a:t>
            </a:r>
            <a:r>
              <a:rPr lang="de-AT" sz="2000" dirty="0" err="1"/>
              <a:t>smarthome</a:t>
            </a:r>
            <a:endParaRPr lang="de-AT" sz="2000" dirty="0"/>
          </a:p>
          <a:p>
            <a:pPr lvl="1"/>
            <a:endParaRPr lang="de-AT" sz="2000" dirty="0"/>
          </a:p>
          <a:p>
            <a:r>
              <a:rPr lang="de-AT" sz="2400" dirty="0" err="1"/>
              <a:t>Github</a:t>
            </a:r>
            <a:r>
              <a:rPr lang="de-AT" sz="2400" dirty="0"/>
              <a:t>: </a:t>
            </a:r>
          </a:p>
          <a:p>
            <a:pPr lvl="1"/>
            <a:r>
              <a:rPr lang="de-AT" sz="2000" dirty="0"/>
              <a:t>https://github.com/htl-leo/iot-samstag</a:t>
            </a:r>
          </a:p>
          <a:p>
            <a:pPr lvl="1"/>
            <a:endParaRPr lang="de-AT" sz="2000" dirty="0"/>
          </a:p>
          <a:p>
            <a:r>
              <a:rPr lang="de-AT" sz="2400" dirty="0"/>
              <a:t>MQTT:	192.168.2.3   </a:t>
            </a:r>
            <a:r>
              <a:rPr lang="de-AT" sz="2400" dirty="0" err="1"/>
              <a:t>leo</a:t>
            </a:r>
            <a:r>
              <a:rPr lang="de-AT" sz="2400" dirty="0"/>
              <a:t>/</a:t>
            </a:r>
            <a:r>
              <a:rPr lang="de-AT" sz="2400" dirty="0" err="1"/>
              <a:t>passme</a:t>
            </a:r>
            <a:endParaRPr lang="de-AT" sz="2400" dirty="0"/>
          </a:p>
          <a:p>
            <a:endParaRPr lang="de-AT" sz="2400" dirty="0"/>
          </a:p>
          <a:p>
            <a:r>
              <a:rPr lang="de-AT" sz="2400" dirty="0"/>
              <a:t>Eigener Home </a:t>
            </a:r>
            <a:r>
              <a:rPr lang="de-AT" sz="2400" dirty="0" err="1"/>
              <a:t>Assistant</a:t>
            </a:r>
            <a:r>
              <a:rPr lang="de-AT" sz="2400" dirty="0"/>
              <a:t> </a:t>
            </a:r>
            <a:r>
              <a:rPr lang="de-AT" sz="2400" dirty="0" err="1"/>
              <a:t>Odroid</a:t>
            </a:r>
            <a:endParaRPr lang="de-AT" sz="2400" dirty="0"/>
          </a:p>
          <a:p>
            <a:pPr lvl="1"/>
            <a:r>
              <a:rPr lang="de-AT" sz="2000" dirty="0"/>
              <a:t>192.168.2.xx:8123</a:t>
            </a:r>
          </a:p>
          <a:p>
            <a:pPr lvl="1"/>
            <a:r>
              <a:rPr lang="de-AT" sz="2000" dirty="0" err="1"/>
              <a:t>leo</a:t>
            </a:r>
            <a:r>
              <a:rPr lang="de-AT" sz="2000" dirty="0"/>
              <a:t>/</a:t>
            </a:r>
            <a:r>
              <a:rPr lang="de-AT" sz="2000" dirty="0" err="1"/>
              <a:t>passme</a:t>
            </a:r>
            <a:endParaRPr lang="de-AT" sz="2000" dirty="0"/>
          </a:p>
          <a:p>
            <a:endParaRPr lang="de-AT" sz="2400" dirty="0"/>
          </a:p>
        </p:txBody>
      </p:sp>
    </p:spTree>
    <p:extLst>
      <p:ext uri="{BB962C8B-B14F-4D97-AF65-F5344CB8AC3E}">
        <p14:creationId xmlns:p14="http://schemas.microsoft.com/office/powerpoint/2010/main" val="3945534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C5F642-136C-E458-A562-661E2B31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Sensoren und Aktoren über </a:t>
            </a:r>
            <a:r>
              <a:rPr lang="de-AT" dirty="0" err="1"/>
              <a:t>Mqtt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2858C4A-DA38-DD92-6BF6-D8513C2F9B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Zigbee2Mqtt</a:t>
            </a:r>
          </a:p>
          <a:p>
            <a:pPr lvl="1"/>
            <a:r>
              <a:rPr lang="de-AT" dirty="0"/>
              <a:t>Koordinator über </a:t>
            </a:r>
            <a:r>
              <a:rPr lang="de-AT" dirty="0" err="1"/>
              <a:t>PoE</a:t>
            </a:r>
            <a:r>
              <a:rPr lang="de-AT" dirty="0"/>
              <a:t> und nicht USB-Stick</a:t>
            </a:r>
          </a:p>
          <a:p>
            <a:pPr lvl="2"/>
            <a:r>
              <a:rPr lang="de-AT" dirty="0"/>
              <a:t>Button, </a:t>
            </a:r>
            <a:r>
              <a:rPr lang="de-AT" dirty="0" err="1"/>
              <a:t>Doorsensor</a:t>
            </a:r>
            <a:r>
              <a:rPr lang="de-AT" dirty="0"/>
              <a:t>, </a:t>
            </a:r>
            <a:r>
              <a:rPr lang="de-AT" dirty="0" err="1"/>
              <a:t>PresenceSensor</a:t>
            </a:r>
            <a:r>
              <a:rPr lang="de-AT" dirty="0"/>
              <a:t>, </a:t>
            </a:r>
            <a:r>
              <a:rPr lang="de-AT" dirty="0" err="1"/>
              <a:t>Temperature</a:t>
            </a:r>
            <a:r>
              <a:rPr lang="de-AT" dirty="0"/>
              <a:t>/</a:t>
            </a:r>
            <a:r>
              <a:rPr lang="de-AT" dirty="0" err="1"/>
              <a:t>Humidity</a:t>
            </a:r>
            <a:r>
              <a:rPr lang="de-AT" dirty="0"/>
              <a:t>, …</a:t>
            </a:r>
          </a:p>
          <a:p>
            <a:pPr lvl="2"/>
            <a:r>
              <a:rPr lang="de-AT" dirty="0"/>
              <a:t>Switches</a:t>
            </a:r>
          </a:p>
          <a:p>
            <a:r>
              <a:rPr lang="de-AT" dirty="0" err="1"/>
              <a:t>EspHome</a:t>
            </a:r>
            <a:r>
              <a:rPr lang="de-AT" dirty="0"/>
              <a:t> – Sensorbox neu</a:t>
            </a:r>
          </a:p>
          <a:p>
            <a:pPr lvl="1"/>
            <a:r>
              <a:rPr lang="de-AT" dirty="0"/>
              <a:t>Lux-Meter</a:t>
            </a:r>
          </a:p>
          <a:p>
            <a:pPr lvl="1"/>
            <a:r>
              <a:rPr lang="de-AT" dirty="0"/>
              <a:t>CO2-Sensor SCD41</a:t>
            </a:r>
          </a:p>
          <a:p>
            <a:pPr lvl="1"/>
            <a:r>
              <a:rPr lang="de-AT" dirty="0"/>
              <a:t>Temperatur/Luftfeuchtigkeit</a:t>
            </a:r>
          </a:p>
          <a:p>
            <a:pPr lvl="1"/>
            <a:r>
              <a:rPr lang="de-AT" dirty="0"/>
              <a:t>OLED-Display</a:t>
            </a:r>
          </a:p>
          <a:p>
            <a:pPr lvl="1"/>
            <a:r>
              <a:rPr lang="de-AT" dirty="0"/>
              <a:t>…</a:t>
            </a:r>
          </a:p>
          <a:p>
            <a:pPr lvl="2"/>
            <a:endParaRPr lang="de-AT" dirty="0"/>
          </a:p>
          <a:p>
            <a:pPr lvl="2"/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321004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EB8BE3-E83F-2871-882B-D65246DC3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Anregungen für die Miniprojekte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4D15B12-9538-2DA1-E5CE-7E84CDF526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1052736"/>
            <a:ext cx="8207375" cy="4608165"/>
          </a:xfrm>
        </p:spPr>
        <p:txBody>
          <a:bodyPr/>
          <a:lstStyle/>
          <a:p>
            <a:r>
              <a:rPr lang="de-AT" sz="2000" dirty="0" err="1"/>
              <a:t>Zigbee</a:t>
            </a:r>
            <a:r>
              <a:rPr lang="de-AT" sz="2000" dirty="0"/>
              <a:t> Experimente</a:t>
            </a:r>
          </a:p>
          <a:p>
            <a:pPr lvl="1"/>
            <a:r>
              <a:rPr lang="de-AT" sz="1800" dirty="0" err="1"/>
              <a:t>Sonoff</a:t>
            </a:r>
            <a:r>
              <a:rPr lang="de-AT" sz="1800" dirty="0"/>
              <a:t> oder Ethernet-</a:t>
            </a:r>
            <a:r>
              <a:rPr lang="de-AT" sz="1800" dirty="0" err="1"/>
              <a:t>Zigbee</a:t>
            </a:r>
            <a:r>
              <a:rPr lang="de-AT" sz="1800" dirty="0"/>
              <a:t> Stick</a:t>
            </a:r>
          </a:p>
          <a:p>
            <a:pPr lvl="1"/>
            <a:r>
              <a:rPr lang="de-AT" sz="1800" dirty="0"/>
              <a:t>Verschiedene Sensoren/Aktoren</a:t>
            </a:r>
          </a:p>
          <a:p>
            <a:r>
              <a:rPr lang="de-AT" sz="2000" dirty="0"/>
              <a:t>Pflanzenbetreuung mit </a:t>
            </a:r>
            <a:r>
              <a:rPr lang="de-AT" sz="2000" dirty="0" err="1"/>
              <a:t>Bluetoothproxy</a:t>
            </a:r>
            <a:r>
              <a:rPr lang="de-AT" sz="2000" dirty="0"/>
              <a:t>, </a:t>
            </a:r>
            <a:r>
              <a:rPr lang="de-AT" sz="2000" dirty="0" err="1"/>
              <a:t>Zigbee</a:t>
            </a:r>
            <a:r>
              <a:rPr lang="de-AT" sz="2000" dirty="0"/>
              <a:t> oder 433MHz</a:t>
            </a:r>
          </a:p>
          <a:p>
            <a:r>
              <a:rPr lang="de-AT" sz="2000" dirty="0" err="1"/>
              <a:t>ESPHome</a:t>
            </a:r>
            <a:r>
              <a:rPr lang="de-AT" sz="2000" dirty="0"/>
              <a:t> mit OLED und verschiedenen Sensoren/Aktoren</a:t>
            </a:r>
          </a:p>
          <a:p>
            <a:pPr lvl="1"/>
            <a:r>
              <a:rPr lang="de-AT" sz="1800" dirty="0"/>
              <a:t>Radarsensoren mit Zonen oder Kfz-tauglich</a:t>
            </a:r>
          </a:p>
          <a:p>
            <a:pPr lvl="1"/>
            <a:r>
              <a:rPr lang="de-AT" sz="1800" dirty="0"/>
              <a:t>ESP32-Kamera</a:t>
            </a:r>
          </a:p>
          <a:p>
            <a:pPr lvl="1"/>
            <a:r>
              <a:rPr lang="de-AT" sz="1800" dirty="0" err="1"/>
              <a:t>Airquality</a:t>
            </a:r>
            <a:r>
              <a:rPr lang="de-AT" sz="1800" dirty="0"/>
              <a:t>-Sensor (BME680)</a:t>
            </a:r>
          </a:p>
          <a:p>
            <a:pPr lvl="1"/>
            <a:r>
              <a:rPr lang="de-AT" sz="1800" dirty="0" err="1"/>
              <a:t>NiLi</a:t>
            </a:r>
            <a:r>
              <a:rPr lang="de-AT" sz="1800" dirty="0"/>
              <a:t> Sensorboxen</a:t>
            </a:r>
          </a:p>
          <a:p>
            <a:r>
              <a:rPr lang="de-AT" sz="2000" dirty="0" err="1"/>
              <a:t>Annke</a:t>
            </a:r>
            <a:r>
              <a:rPr lang="de-AT" sz="2000" dirty="0"/>
              <a:t>-Kamera und Coral-Stick (</a:t>
            </a:r>
            <a:r>
              <a:rPr lang="de-AT" sz="2000" dirty="0" err="1"/>
              <a:t>Frigate</a:t>
            </a:r>
            <a:r>
              <a:rPr lang="de-AT" sz="2000" dirty="0"/>
              <a:t>)</a:t>
            </a:r>
          </a:p>
          <a:p>
            <a:r>
              <a:rPr lang="de-AT" sz="2000" dirty="0" err="1"/>
              <a:t>Ulanzi</a:t>
            </a:r>
            <a:r>
              <a:rPr lang="de-AT" sz="2000" dirty="0"/>
              <a:t> Desktop Clock (</a:t>
            </a:r>
            <a:r>
              <a:rPr lang="de-AT" sz="2000" dirty="0">
                <a:hlinkClick r:id="rId2"/>
              </a:rPr>
              <a:t>https://blakadder.com/esphome-pixel-clock/</a:t>
            </a:r>
            <a:r>
              <a:rPr lang="de-AT" sz="2000" dirty="0"/>
              <a:t>)</a:t>
            </a:r>
          </a:p>
          <a:p>
            <a:r>
              <a:rPr lang="de-AT" sz="2000" dirty="0"/>
              <a:t>Experimente mit eigener Hardware</a:t>
            </a:r>
          </a:p>
        </p:txBody>
      </p:sp>
    </p:spTree>
    <p:extLst>
      <p:ext uri="{BB962C8B-B14F-4D97-AF65-F5344CB8AC3E}">
        <p14:creationId xmlns:p14="http://schemas.microsoft.com/office/powerpoint/2010/main" val="2979581871"/>
      </p:ext>
    </p:extLst>
  </p:cSld>
  <p:clrMapOvr>
    <a:masterClrMapping/>
  </p:clrMapOvr>
</p:sld>
</file>

<file path=ppt/theme/theme1.xml><?xml version="1.0" encoding="utf-8"?>
<a:theme xmlns:a="http://schemas.openxmlformats.org/drawingml/2006/main" name="2_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139</Words>
  <Application>Microsoft Office PowerPoint</Application>
  <PresentationFormat>Bildschirmpräsentation (4:3)</PresentationFormat>
  <Paragraphs>38</Paragraphs>
  <Slides>3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Arial</vt:lpstr>
      <vt:lpstr>Calibri</vt:lpstr>
      <vt:lpstr>Symbol</vt:lpstr>
      <vt:lpstr>Wingdings</vt:lpstr>
      <vt:lpstr>2_Larissa</vt:lpstr>
      <vt:lpstr>Infrastruktur</vt:lpstr>
      <vt:lpstr>Sensoren und Aktoren über Mqtt</vt:lpstr>
      <vt:lpstr>Anregungen für die Miniprojekte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Köck</dc:creator>
  <cp:lastModifiedBy>Gerald Köck</cp:lastModifiedBy>
  <cp:revision>907</cp:revision>
  <dcterms:created xsi:type="dcterms:W3CDTF">2011-08-18T07:37:01Z</dcterms:created>
  <dcterms:modified xsi:type="dcterms:W3CDTF">2025-05-10T11:18:30Z</dcterms:modified>
</cp:coreProperties>
</file>