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"/>
  </p:notesMasterIdLst>
  <p:handoutMasterIdLst>
    <p:handoutMasterId r:id="rId5"/>
  </p:handoutMasterIdLst>
  <p:sldIdLst>
    <p:sldId id="1173" r:id="rId2"/>
    <p:sldId id="1184" r:id="rId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09.02.2024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09.02.2024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l-leo/iot-samstag.git" TargetMode="External"/><Relationship Id="rId2" Type="http://schemas.openxmlformats.org/officeDocument/2006/relationships/hyperlink" Target="http://192.168.0.11:8123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BCD45-5702-3D20-4C13-73C6ADC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Kursmaterial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2AD668-C3FB-A685-CECD-6119ADE90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IoT-Netz (</a:t>
            </a:r>
            <a:r>
              <a:rPr lang="de-AT" dirty="0" err="1"/>
              <a:t>Ubiquity</a:t>
            </a:r>
            <a:r>
              <a:rPr lang="de-AT" dirty="0"/>
              <a:t>)</a:t>
            </a:r>
          </a:p>
          <a:p>
            <a:pPr lvl="1"/>
            <a:endParaRPr lang="de-AT" dirty="0"/>
          </a:p>
          <a:p>
            <a:r>
              <a:rPr lang="de-AT" dirty="0"/>
              <a:t>IoT-Netz  (</a:t>
            </a:r>
            <a:r>
              <a:rPr lang="de-AT" dirty="0" err="1"/>
              <a:t>Fritzbox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Sensoren/Aktoren: 	</a:t>
            </a:r>
            <a:r>
              <a:rPr lang="de-AT" dirty="0" err="1"/>
              <a:t>iot</a:t>
            </a:r>
            <a:r>
              <a:rPr lang="de-AT" dirty="0"/>
              <a:t>/passme24</a:t>
            </a:r>
          </a:p>
          <a:p>
            <a:pPr lvl="1"/>
            <a:r>
              <a:rPr lang="de-AT" dirty="0"/>
              <a:t>Notebooks:		iot5/passme24</a:t>
            </a:r>
          </a:p>
          <a:p>
            <a:pPr lvl="1"/>
            <a:endParaRPr lang="de-AT" dirty="0"/>
          </a:p>
          <a:p>
            <a:r>
              <a:rPr lang="de-AT" dirty="0"/>
              <a:t>Demo-Home-</a:t>
            </a:r>
            <a:r>
              <a:rPr lang="de-AT" dirty="0" err="1"/>
              <a:t>Assistant</a:t>
            </a:r>
            <a:r>
              <a:rPr lang="de-AT" dirty="0"/>
              <a:t>: </a:t>
            </a:r>
            <a:r>
              <a:rPr lang="de-AT" dirty="0">
                <a:hlinkClick r:id="rId2"/>
              </a:rPr>
              <a:t>http://192.168.0.11:8123</a:t>
            </a:r>
            <a:r>
              <a:rPr lang="de-AT" dirty="0"/>
              <a:t> </a:t>
            </a:r>
          </a:p>
          <a:p>
            <a:pPr lvl="1"/>
            <a:r>
              <a:rPr lang="de-AT" dirty="0" err="1"/>
              <a:t>leo</a:t>
            </a:r>
            <a:r>
              <a:rPr lang="de-AT" dirty="0"/>
              <a:t>/</a:t>
            </a:r>
            <a:r>
              <a:rPr lang="de-AT" dirty="0" err="1"/>
              <a:t>passme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 err="1"/>
              <a:t>Github</a:t>
            </a:r>
            <a:endParaRPr lang="de-AT" dirty="0"/>
          </a:p>
          <a:p>
            <a:pPr lvl="1"/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3"/>
              </a:rPr>
              <a:t>https://github.com/htl-leo/iot-samstag.git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22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AAA9E-9018-0A25-23FF-FC5EAAA2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Themen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A1A61B-E6B7-7D64-E96D-26B5A1669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3200" dirty="0"/>
              <a:t>Test der </a:t>
            </a:r>
            <a:r>
              <a:rPr lang="de-AT" sz="3200" dirty="0" err="1"/>
              <a:t>Ubiquity</a:t>
            </a:r>
            <a:r>
              <a:rPr lang="de-AT" sz="3200" dirty="0"/>
              <a:t>-Installation mit vielen aktiven HA-Instanzen</a:t>
            </a:r>
          </a:p>
          <a:p>
            <a:r>
              <a:rPr lang="de-AT" sz="3200" dirty="0" err="1"/>
              <a:t>Zigbee</a:t>
            </a:r>
            <a:endParaRPr lang="de-AT" sz="3200" dirty="0"/>
          </a:p>
          <a:p>
            <a:r>
              <a:rPr lang="de-AT" sz="3200" dirty="0"/>
              <a:t>Remote Access</a:t>
            </a:r>
          </a:p>
        </p:txBody>
      </p:sp>
    </p:spTree>
    <p:extLst>
      <p:ext uri="{BB962C8B-B14F-4D97-AF65-F5344CB8AC3E}">
        <p14:creationId xmlns:p14="http://schemas.microsoft.com/office/powerpoint/2010/main" val="1431805252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Bildschirmpräsentation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Consolas</vt:lpstr>
      <vt:lpstr>Symbol</vt:lpstr>
      <vt:lpstr>Wingdings</vt:lpstr>
      <vt:lpstr>2_Larissa</vt:lpstr>
      <vt:lpstr>Kursmaterial</vt:lpstr>
      <vt:lpstr>Themen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867</cp:revision>
  <dcterms:created xsi:type="dcterms:W3CDTF">2011-08-18T07:37:01Z</dcterms:created>
  <dcterms:modified xsi:type="dcterms:W3CDTF">2024-02-09T15:39:52Z</dcterms:modified>
</cp:coreProperties>
</file>