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7"/>
  </p:notesMasterIdLst>
  <p:handoutMasterIdLst>
    <p:handoutMasterId r:id="rId18"/>
  </p:handoutMasterIdLst>
  <p:sldIdLst>
    <p:sldId id="1184" r:id="rId2"/>
    <p:sldId id="1198" r:id="rId3"/>
    <p:sldId id="1185" r:id="rId4"/>
    <p:sldId id="1186" r:id="rId5"/>
    <p:sldId id="1187" r:id="rId6"/>
    <p:sldId id="1188" r:id="rId7"/>
    <p:sldId id="1190" r:id="rId8"/>
    <p:sldId id="1191" r:id="rId9"/>
    <p:sldId id="1195" r:id="rId10"/>
    <p:sldId id="1192" r:id="rId11"/>
    <p:sldId id="1193" r:id="rId12"/>
    <p:sldId id="1189" r:id="rId13"/>
    <p:sldId id="1194" r:id="rId14"/>
    <p:sldId id="1196" r:id="rId15"/>
    <p:sldId id="1197" r:id="rId16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18.10.2024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18.10.2024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www.linzag.at/linz/XSLT_TRIP_REQUEST2?language=de&amp;name_origin=leonding%20poststra%C3%9Fe&amp;type_origin=stop&amp;name_destination=hauptbahnhof&amp;type_destination=stop&amp;sessionID=0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8E428-C3F0-ACF0-BABC-293BB3A6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Presence-</a:t>
            </a:r>
            <a:r>
              <a:rPr lang="de-AT" dirty="0" err="1"/>
              <a:t>Detection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24F120-B072-CCB3-9E5A-528698E6E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Gratwanderung – Schutz der Privatsphäre</a:t>
            </a:r>
          </a:p>
          <a:p>
            <a:r>
              <a:rPr lang="de-AT" sz="2400" dirty="0"/>
              <a:t>Basis für Automatisierungen</a:t>
            </a:r>
          </a:p>
          <a:p>
            <a:pPr lvl="1"/>
            <a:r>
              <a:rPr lang="de-AT" sz="2000" dirty="0"/>
              <a:t>Automatisches Öffnen des Garagentors bei Annäherung</a:t>
            </a:r>
          </a:p>
          <a:p>
            <a:r>
              <a:rPr lang="de-AT" sz="2400" dirty="0"/>
              <a:t>Outdoor </a:t>
            </a:r>
            <a:r>
              <a:rPr lang="de-AT" sz="2400" dirty="0">
                <a:sym typeface="Wingdings" panose="05000000000000000000" pitchFamily="2" charset="2"/>
              </a:rPr>
              <a:t> Companion-App – GPS</a:t>
            </a:r>
          </a:p>
          <a:p>
            <a:r>
              <a:rPr lang="de-AT" sz="2400" dirty="0">
                <a:sym typeface="Wingdings" panose="05000000000000000000" pitchFamily="2" charset="2"/>
              </a:rPr>
              <a:t>Indoor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PIR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Radar-Sensoren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Analyse, ob Geräte laufen (Herd, TV, …)</a:t>
            </a:r>
          </a:p>
          <a:p>
            <a:pPr lvl="1"/>
            <a:endParaRPr lang="de-AT" sz="2000" dirty="0">
              <a:sym typeface="Wingdings" panose="05000000000000000000" pitchFamily="2" charset="2"/>
            </a:endParaRPr>
          </a:p>
          <a:p>
            <a:r>
              <a:rPr lang="de-AT" sz="2200" dirty="0">
                <a:sym typeface="Wingdings" panose="05000000000000000000" pitchFamily="2" charset="2"/>
              </a:rPr>
              <a:t>Beispiel: Personen und Zonen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94611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5579E-F740-59D6-EC2F-85DDC7B8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Next Bim - etwas </a:t>
            </a:r>
            <a:r>
              <a:rPr lang="de-AT" dirty="0" err="1"/>
              <a:t>tricky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9B70DD-0595-11EE-F153-C3512E485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60B85E-D422-78AF-4459-B0D7831F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207375" cy="35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75D34-908A-22B0-041F-202F8A40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Werte aus </a:t>
            </a:r>
            <a:r>
              <a:rPr lang="de-AT" dirty="0" err="1"/>
              <a:t>Html</a:t>
            </a:r>
            <a:r>
              <a:rPr lang="de-AT" dirty="0"/>
              <a:t> „kratzen“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AB4D0-2E5C-1232-D53C-F158D4C97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1800" dirty="0">
                <a:hlinkClick r:id="rId2"/>
              </a:rPr>
              <a:t>http://www.linzag.at/linz/XSLT_TRIP_REQUEST2?language=de&amp;name_origin=leonding%20poststra%C3%9Fe&amp;type_origin=stop&amp;name_destination=hauptbahnhof&amp;type_destination=stop&amp;sessionID=0</a:t>
            </a:r>
            <a:r>
              <a:rPr lang="de-AT" sz="1800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F7840A-3B10-EE05-7F61-EF17B6FE0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796" y="2348880"/>
            <a:ext cx="9144000" cy="31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6BB6D-3183-48E7-332E-136B1DD3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Grüner Daumen - Details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2C826D-F1F0-9DF1-9388-D7DFB94EC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0D0FD4-912B-F454-C7EE-5B8EF514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80613"/>
            <a:ext cx="8352928" cy="42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2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7994C-0DD2-C9E7-3AE4-83D13DBD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 MQTT und ESP-IDF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CD9EA1-3826-84BB-4712-6F94E71DC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B582C4-EC9D-3907-EA07-7C34A116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4" y="1520788"/>
            <a:ext cx="896859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D75FF-32B5-D603-1EFE-6B87F94E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10DF7-2B40-D93D-BCFB-88683CF37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E728B4-4CB1-7422-85D8-E885682C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1075"/>
            <a:ext cx="5748359" cy="56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6B6C88-DBB8-A9C5-8E5A-9BCAC5FB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Maintenance – Uptime </a:t>
            </a:r>
            <a:r>
              <a:rPr lang="de-AT" dirty="0" err="1"/>
              <a:t>Kuma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A24A58-7BCB-F0CA-7C3E-343CA7A156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F3C67B5-C75C-8C70-684B-6302EA691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312" y="981075"/>
            <a:ext cx="7848872" cy="496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5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513DEB-B83A-BD31-ACC6-827D4C96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MMWave</a:t>
            </a:r>
            <a:r>
              <a:rPr lang="de-AT" dirty="0"/>
              <a:t> – andere </a:t>
            </a:r>
            <a:r>
              <a:rPr lang="de-AT" dirty="0" err="1"/>
              <a:t>Laiga</a:t>
            </a:r>
            <a:r>
              <a:rPr lang="de-AT" dirty="0"/>
              <a:t> als PIR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770127-7777-F3DD-871A-D73343FFC8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AA970-4411-4B95-77A5-D8009B9BF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906" y="1075387"/>
            <a:ext cx="5019326" cy="56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5235A-C284-45F9-F7D1-5C376E7E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Energieüberblick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AB59A-4610-FC9C-61E2-001252365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1E67DB-7BEB-AEA8-3244-D4E5B3C2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806"/>
            <a:ext cx="9144000" cy="38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63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247B9-2C4E-E67C-CCC6-FEE359CD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Grüner Daumen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FD76E-DF82-6577-443E-E10561FC9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3D7FEE-D2FB-EA7D-44F0-84AB7486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200"/>
            <a:ext cx="8532440" cy="44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3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04F0F-938D-F973-3540-06B7A90B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mit Node-RED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FCD442-F62C-6AAE-C11E-BA4400F6E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13840-A383-4865-C579-0EF69E4E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0724"/>
            <a:ext cx="8229600" cy="29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37CE4-E816-94E2-BE26-03359DF2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Energiepreis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4F341A-9844-2037-61FE-2C7D6BFFF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Nutzt Integration </a:t>
            </a:r>
            <a:r>
              <a:rPr lang="de-AT" dirty="0" err="1"/>
              <a:t>EpexSPOT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9E4307-91E6-94E1-1A31-73DA4A4B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8319401" cy="41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4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0A81-3D24-CC95-B116-D83099D5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Kameras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581C7-41A5-4DDD-1745-5F5A92EE2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96752"/>
            <a:ext cx="8207375" cy="4608165"/>
          </a:xfrm>
        </p:spPr>
        <p:txBody>
          <a:bodyPr/>
          <a:lstStyle/>
          <a:p>
            <a:r>
              <a:rPr lang="de-AT" dirty="0" err="1"/>
              <a:t>Swipe</a:t>
            </a:r>
            <a:r>
              <a:rPr lang="de-AT" dirty="0"/>
              <a:t>-Card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CEC4AE-5B50-2308-658E-5A0A8E71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5" y="2072573"/>
            <a:ext cx="8460432" cy="30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7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5A47F-B199-142F-346D-705809CD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Buttons mit </a:t>
            </a:r>
            <a:r>
              <a:rPr lang="de-AT" dirty="0" err="1"/>
              <a:t>Locking</a:t>
            </a:r>
            <a:r>
              <a:rPr lang="de-AT" dirty="0"/>
              <a:t>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6C5D06-8BA8-C6E3-CA0C-B0B974F79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2736"/>
            <a:ext cx="8207375" cy="4608165"/>
          </a:xfrm>
        </p:spPr>
        <p:txBody>
          <a:bodyPr/>
          <a:lstStyle/>
          <a:p>
            <a:r>
              <a:rPr lang="de-AT" dirty="0"/>
              <a:t>Beschriftung mit YAML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0BB6A-07CE-CF99-F417-522DB63B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39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2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6AF85-C4BD-D7D8-6E05-4BD51158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verwendet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4A0DB-565A-DB9B-15B0-72F8B182B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ESP mit </a:t>
            </a:r>
            <a:r>
              <a:rPr lang="de-AT" dirty="0" err="1"/>
              <a:t>OneWire</a:t>
            </a:r>
            <a:r>
              <a:rPr lang="de-AT" dirty="0"/>
              <a:t>-Temperatursensor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293461-62CA-22DE-7ECC-DA3D1AEA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7" y="2319979"/>
            <a:ext cx="7055866" cy="32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76501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146</Words>
  <Application>Microsoft Office PowerPoint</Application>
  <PresentationFormat>Bildschirmpräsentation (4:3)</PresentationFormat>
  <Paragraphs>30</Paragraphs>
  <Slides>15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Symbol</vt:lpstr>
      <vt:lpstr>Wingdings</vt:lpstr>
      <vt:lpstr>2_Larissa</vt:lpstr>
      <vt:lpstr>Presence-Detection</vt:lpstr>
      <vt:lpstr>MMWave – andere Laiga als PIR</vt:lpstr>
      <vt:lpstr>Energieüberblick</vt:lpstr>
      <vt:lpstr>Grüner Daumen</vt:lpstr>
      <vt:lpstr>Automatisierung mit Node-RED</vt:lpstr>
      <vt:lpstr>Aktueller Energiepreis</vt:lpstr>
      <vt:lpstr>Kameras</vt:lpstr>
      <vt:lpstr>Buttons mit Locking …</vt:lpstr>
      <vt:lpstr>… verwendet ESPHome</vt:lpstr>
      <vt:lpstr>Next Bim - etwas tricky</vt:lpstr>
      <vt:lpstr>Werte aus Html „kratzen“</vt:lpstr>
      <vt:lpstr>Grüner Daumen - Details</vt:lpstr>
      <vt:lpstr>Verwendet MQTT und ESP-IDF</vt:lpstr>
      <vt:lpstr>ZigBee</vt:lpstr>
      <vt:lpstr>Maintenance – Uptime Kuma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867</cp:revision>
  <dcterms:created xsi:type="dcterms:W3CDTF">2011-08-18T07:37:01Z</dcterms:created>
  <dcterms:modified xsi:type="dcterms:W3CDTF">2024-10-19T06:34:26Z</dcterms:modified>
</cp:coreProperties>
</file>