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1254" r:id="rId2"/>
    <p:sldId id="1255" r:id="rId3"/>
    <p:sldId id="1256" r:id="rId4"/>
    <p:sldId id="1257" r:id="rId5"/>
    <p:sldId id="1259" r:id="rId6"/>
    <p:sldId id="1258" r:id="rId7"/>
    <p:sldId id="1260" r:id="rId8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27.11.2023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27.11.2023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33.1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Constrained_Application_Protoco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A7D8-AC14-BC98-26BC-80B7080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Erstinstallation per Browser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A0802A-AD50-CAAA-1AD8-59C269CF1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Shelly muss ins WLAN gebracht werden</a:t>
            </a:r>
          </a:p>
          <a:p>
            <a:r>
              <a:rPr lang="de-AT" dirty="0"/>
              <a:t>Anlernmodus </a:t>
            </a:r>
            <a:r>
              <a:rPr lang="de-AT" dirty="0">
                <a:sym typeface="Wingdings" panose="05000000000000000000" pitchFamily="2" charset="2"/>
              </a:rPr>
              <a:t> Shelly spannt WLAN auf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SSID: </a:t>
            </a:r>
            <a:r>
              <a:rPr lang="de-AT" dirty="0" err="1">
                <a:sym typeface="Wingdings" panose="05000000000000000000" pitchFamily="2" charset="2"/>
              </a:rPr>
              <a:t>shellyplug</a:t>
            </a:r>
            <a:r>
              <a:rPr lang="de-AT" dirty="0">
                <a:sym typeface="Wingdings" panose="05000000000000000000" pitchFamily="2" charset="2"/>
              </a:rPr>
              <a:t>-xxx</a:t>
            </a:r>
          </a:p>
          <a:p>
            <a:r>
              <a:rPr lang="de-AT" dirty="0">
                <a:sym typeface="Wingdings" panose="05000000000000000000" pitchFamily="2" charset="2"/>
              </a:rPr>
              <a:t>Verbinden mit </a:t>
            </a:r>
            <a:r>
              <a:rPr lang="de-AT" dirty="0">
                <a:sym typeface="Wingdings" panose="05000000000000000000" pitchFamily="2" charset="2"/>
                <a:hlinkClick r:id="rId2"/>
              </a:rPr>
              <a:t>http://192.168.33.1</a:t>
            </a:r>
            <a:r>
              <a:rPr lang="de-AT" dirty="0">
                <a:sym typeface="Wingdings" panose="05000000000000000000" pitchFamily="2" charset="2"/>
              </a:rPr>
              <a:t> 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ABA9A4-3916-28F8-E485-EF45BD39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403037"/>
            <a:ext cx="6228184" cy="28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B87D4-7554-DC80-E6C3-DC43830F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WLAN aufnehmen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0EFA70-EE7C-7688-CC12-778CB824B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657AB3-0F28-65AD-835A-5F4B8DFA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52736"/>
            <a:ext cx="8229600" cy="33224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0E235D-13D8-C357-5C19-9C541726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725144"/>
            <a:ext cx="6057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82F6A-CA49-DF9E-C5F4-07A56E3E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IP-Adresse über Router ermitteln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232A69-5D65-B700-5365-AA14D6B5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807ED5-FCCE-2B9E-E02F-71D1E3EB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56851"/>
            <a:ext cx="8229600" cy="26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3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51503-0EE7-BA9B-8458-ADE4197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Wird in HA automatisch erkannt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7052-1A94-620C-A0B6-07451A865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EF5B8B-1812-1726-3936-1233F745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95050"/>
            <a:ext cx="4543100" cy="2784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89C270-28F2-5EAF-6F69-35C398893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14" y="2507043"/>
            <a:ext cx="4082909" cy="3148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F3BE78-97E8-3151-FB1F-F36D430D3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34" y="3892275"/>
            <a:ext cx="4211960" cy="29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B7F71-00CA-D13A-0B0E-C7A5103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Optimierung des Protokolls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8766E-1AE1-AA85-58EB-9C9896CD5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 err="1"/>
              <a:t>CoIot</a:t>
            </a:r>
            <a:r>
              <a:rPr lang="de-AT" sz="2400" dirty="0"/>
              <a:t> ist spezielles </a:t>
            </a:r>
            <a:r>
              <a:rPr lang="de-AT" sz="2400" dirty="0" err="1"/>
              <a:t>CoAp</a:t>
            </a:r>
            <a:r>
              <a:rPr lang="de-AT" sz="2400" dirty="0"/>
              <a:t>-Protokoll</a:t>
            </a:r>
          </a:p>
          <a:p>
            <a:pPr lvl="1"/>
            <a:r>
              <a:rPr lang="de-AT" sz="2000" dirty="0">
                <a:hlinkClick r:id="rId2"/>
              </a:rPr>
              <a:t>https://en.wikipedia.org/wiki/Constrained_Application_Protocol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AC0F7F-5AFC-5948-7B1B-B83CFC8F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92863"/>
            <a:ext cx="6910658" cy="37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EE5CB-B7C9-99DC-0F75-87D023B0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– Temperaturabhängig schalten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5CC1E-13DB-58C5-4427-C868D0730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Wenn Außentemperatur einstellbaren Wert unterschreitet </a:t>
            </a:r>
            <a:r>
              <a:rPr lang="de-AT" sz="2400" dirty="0">
                <a:sym typeface="Wingdings" panose="05000000000000000000" pitchFamily="2" charset="2"/>
              </a:rPr>
              <a:t> Shelly einschalten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Bei Überschreiten der Außentemperatur um mindestens 1 Grad  Shelly abschalten</a:t>
            </a:r>
          </a:p>
          <a:p>
            <a:r>
              <a:rPr lang="de-AT" sz="2400" dirty="0">
                <a:sym typeface="Wingdings" panose="05000000000000000000" pitchFamily="2" charset="2"/>
              </a:rPr>
              <a:t>Außentemperatur  Integration ZAMG</a:t>
            </a:r>
          </a:p>
          <a:p>
            <a:r>
              <a:rPr lang="de-AT" sz="2400" dirty="0">
                <a:sym typeface="Wingdings" panose="05000000000000000000" pitchFamily="2" charset="2"/>
              </a:rPr>
              <a:t>Schwellwert einstellen  </a:t>
            </a:r>
            <a:r>
              <a:rPr lang="de-AT" sz="2400" dirty="0" err="1">
                <a:sym typeface="Wingdings" panose="05000000000000000000" pitchFamily="2" charset="2"/>
              </a:rPr>
              <a:t>Number</a:t>
            </a:r>
            <a:r>
              <a:rPr lang="de-AT" sz="2400" dirty="0">
                <a:sym typeface="Wingdings" panose="05000000000000000000" pitchFamily="2" charset="2"/>
              </a:rPr>
              <a:t>-Helper</a:t>
            </a:r>
          </a:p>
          <a:p>
            <a:r>
              <a:rPr lang="de-AT" sz="2400" dirty="0">
                <a:sym typeface="Wingdings" panose="05000000000000000000" pitchFamily="2" charset="2"/>
              </a:rPr>
              <a:t>Einfache Automatisierungen</a:t>
            </a:r>
            <a:endParaRPr lang="de-AT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463333-FBF4-469F-0195-2C0DF24B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49080"/>
            <a:ext cx="3149154" cy="17218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590A2B-6585-A772-655C-1E24EE46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75" y="4149080"/>
            <a:ext cx="3096313" cy="17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75C1C-FED4-555B-139D-BB8E291C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Alternative Einbindung über 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788EE6-8967-9C85-496C-5B2A6DB7B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BCF673-3A76-E440-BAC8-57508CF2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196752"/>
            <a:ext cx="826614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901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Office PowerPoint</Application>
  <PresentationFormat>Bildschirmpräsentation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2_Larissa</vt:lpstr>
      <vt:lpstr>Erstinstallation per Browser</vt:lpstr>
      <vt:lpstr>In WLAN aufnehmen</vt:lpstr>
      <vt:lpstr>IP-Adresse über Router ermitteln</vt:lpstr>
      <vt:lpstr>Wird in HA automatisch erkannt …</vt:lpstr>
      <vt:lpstr>Optimierung des Protokolls</vt:lpstr>
      <vt:lpstr>Übung – Temperaturabhängig schalten</vt:lpstr>
      <vt:lpstr>Alternative Einbindung über MQTT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837</cp:revision>
  <dcterms:created xsi:type="dcterms:W3CDTF">2011-08-18T07:37:01Z</dcterms:created>
  <dcterms:modified xsi:type="dcterms:W3CDTF">2023-11-28T09:52:32Z</dcterms:modified>
</cp:coreProperties>
</file>