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1"/>
  </p:notesMasterIdLst>
  <p:handoutMasterIdLst>
    <p:handoutMasterId r:id="rId12"/>
  </p:handoutMasterIdLst>
  <p:sldIdLst>
    <p:sldId id="1197" r:id="rId2"/>
    <p:sldId id="1202" r:id="rId3"/>
    <p:sldId id="1201" r:id="rId4"/>
    <p:sldId id="1194" r:id="rId5"/>
    <p:sldId id="1205" r:id="rId6"/>
    <p:sldId id="1206" r:id="rId7"/>
    <p:sldId id="1192" r:id="rId8"/>
    <p:sldId id="1193" r:id="rId9"/>
    <p:sldId id="1189" r:id="rId1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20.06.2025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blakadder.com/esphome-pixel-clock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BC35-1B53-5BE4-7A9B-052B6FDB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Test von </a:t>
            </a:r>
            <a:r>
              <a:rPr lang="de-AT" dirty="0" err="1"/>
              <a:t>Zigbee</a:t>
            </a:r>
            <a:r>
              <a:rPr lang="de-AT" dirty="0"/>
              <a:t>-Devices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13943F-E45C-68C1-DCAB-A8D1470D4D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Presence-</a:t>
            </a:r>
            <a:r>
              <a:rPr lang="de-AT" dirty="0" err="1"/>
              <a:t>Detection</a:t>
            </a:r>
            <a:endParaRPr lang="de-AT" dirty="0"/>
          </a:p>
          <a:p>
            <a:r>
              <a:rPr lang="de-AT" dirty="0"/>
              <a:t>Plug</a:t>
            </a:r>
          </a:p>
          <a:p>
            <a:r>
              <a:rPr lang="de-AT" dirty="0" err="1"/>
              <a:t>Water-Detection</a:t>
            </a:r>
            <a:r>
              <a:rPr lang="de-AT" dirty="0"/>
              <a:t> </a:t>
            </a:r>
          </a:p>
          <a:p>
            <a:r>
              <a:rPr lang="de-AT" dirty="0" err="1"/>
              <a:t>Temp</a:t>
            </a:r>
            <a:r>
              <a:rPr lang="de-AT" dirty="0"/>
              <a:t>/Hum</a:t>
            </a:r>
          </a:p>
          <a:p>
            <a:r>
              <a:rPr lang="de-AT" dirty="0" err="1"/>
              <a:t>FingerBot</a:t>
            </a:r>
            <a:endParaRPr lang="de-AT" dirty="0"/>
          </a:p>
          <a:p>
            <a:r>
              <a:rPr lang="de-AT" dirty="0"/>
              <a:t>…</a:t>
            </a:r>
          </a:p>
        </p:txBody>
      </p:sp>
      <p:pic>
        <p:nvPicPr>
          <p:cNvPr id="1026" name="Picture 2" descr="Human Presence Sensor,Tuya Zigbee Millimeter Radar Wave Presence Detection  Sensor,Requires TUYA HUB,Support Zigbee2mqtt,Home Assistant¡ - Amazon.com">
            <a:extLst>
              <a:ext uri="{FF2B5EF4-FFF2-40B4-BE49-F238E27FC236}">
                <a16:creationId xmlns:a16="http://schemas.microsoft.com/office/drawing/2014/main" id="{40FA2D8E-9CA3-606F-FD59-A0BDCC07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725">
            <a:off x="6279872" y="1267590"/>
            <a:ext cx="2868291" cy="286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7729D0-1298-8B71-7DF0-AFFC863B8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996952"/>
            <a:ext cx="2996952" cy="299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64376-A901-579D-613F-6DA2F67D7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Sensorbox 2025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5329CF-0DB8-F4A9-53BD-0CBF77141A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dirty="0" err="1"/>
              <a:t>Todo</a:t>
            </a:r>
            <a:endParaRPr lang="de-AT" dirty="0"/>
          </a:p>
          <a:p>
            <a:pPr lvl="1"/>
            <a:r>
              <a:rPr lang="de-AT" dirty="0"/>
              <a:t>Logik lokal realisieren</a:t>
            </a:r>
          </a:p>
          <a:p>
            <a:pPr lvl="1"/>
            <a:r>
              <a:rPr lang="de-AT" dirty="0"/>
              <a:t>Anbindung über MQTT</a:t>
            </a:r>
          </a:p>
          <a:p>
            <a:endParaRPr lang="de-AT" dirty="0"/>
          </a:p>
          <a:p>
            <a:r>
              <a:rPr lang="de-AT" dirty="0"/>
              <a:t>CO2: 	SCD41 statt MH-Z19</a:t>
            </a:r>
          </a:p>
          <a:p>
            <a:r>
              <a:rPr lang="de-AT" dirty="0"/>
              <a:t>Helligkeit:	TSL2591 statt LDR</a:t>
            </a:r>
          </a:p>
          <a:p>
            <a:r>
              <a:rPr lang="de-AT" dirty="0"/>
              <a:t>Motion:	Radar statt PIR</a:t>
            </a:r>
          </a:p>
          <a:p>
            <a:r>
              <a:rPr lang="de-AT" dirty="0"/>
              <a:t>NEU: OLED-Display</a:t>
            </a:r>
          </a:p>
          <a:p>
            <a:r>
              <a:rPr lang="de-AT" dirty="0" err="1"/>
              <a:t>Neopixel</a:t>
            </a:r>
            <a:endParaRPr lang="de-AT" dirty="0"/>
          </a:p>
          <a:p>
            <a:r>
              <a:rPr lang="de-AT" dirty="0"/>
              <a:t>Buzzer</a:t>
            </a:r>
          </a:p>
          <a:p>
            <a:r>
              <a:rPr lang="de-AT" dirty="0"/>
              <a:t>BME280	(vielleicht obsolet)</a:t>
            </a:r>
          </a:p>
          <a:p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AB28E5-210B-64FC-15A5-1C740204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736464"/>
            <a:ext cx="3744416" cy="46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FE6D4-7BB6-2E14-F14D-5694761A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Bluetooth-Proxy mit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3A698-08BB-0AB0-36FF-E60C43AA7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Miflora</a:t>
            </a:r>
            <a:endParaRPr lang="de-AT" dirty="0"/>
          </a:p>
          <a:p>
            <a:r>
              <a:rPr lang="de-AT" dirty="0"/>
              <a:t>ESP32 oder Shelly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40E2B-E1D8-60F0-88AB-E8E5AD54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1996875"/>
            <a:ext cx="3633019" cy="157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3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893D1C-EEDE-B292-EB69-570ADE8CA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VOIP – Assist mit </a:t>
            </a:r>
            <a:r>
              <a:rPr lang="de-AT" dirty="0" err="1"/>
              <a:t>GrandStream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37D6E-B163-F792-071E-87D17CF81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538EF-4359-CABC-027F-D97152A8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14" y="1124744"/>
            <a:ext cx="6372572" cy="54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86FF3-4D9D-87E7-C9E3-0A5FD57F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Kamera mit Gesichtserkennung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AB8A90-2506-077F-E82F-BA1DDFDF8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Annke</a:t>
            </a:r>
            <a:r>
              <a:rPr lang="de-AT" dirty="0"/>
              <a:t> C800</a:t>
            </a:r>
          </a:p>
          <a:p>
            <a:pPr lvl="1"/>
            <a:r>
              <a:rPr lang="de-AT" dirty="0"/>
              <a:t>Bewegungserkennung eingebaut</a:t>
            </a:r>
          </a:p>
          <a:p>
            <a:pPr lvl="1"/>
            <a:r>
              <a:rPr lang="de-AT" dirty="0"/>
              <a:t>Über ONVIF in HA nutzbar?</a:t>
            </a:r>
          </a:p>
          <a:p>
            <a:r>
              <a:rPr lang="de-AT" dirty="0"/>
              <a:t>Aus Stream über Coral-Stick</a:t>
            </a:r>
          </a:p>
          <a:p>
            <a:r>
              <a:rPr lang="de-AT" dirty="0" err="1"/>
              <a:t>Frigate</a:t>
            </a:r>
            <a:r>
              <a:rPr lang="de-AT" dirty="0"/>
              <a:t> 0.16.0 bietet Gesichtserkennung</a:t>
            </a:r>
          </a:p>
          <a:p>
            <a:pPr lvl="1"/>
            <a:r>
              <a:rPr lang="de-AT" dirty="0"/>
              <a:t>Installation über Docker-</a:t>
            </a:r>
            <a:r>
              <a:rPr lang="de-AT" dirty="0" err="1"/>
              <a:t>Compose</a:t>
            </a:r>
            <a:r>
              <a:rPr lang="de-AT" dirty="0"/>
              <a:t> unter Linux</a:t>
            </a:r>
          </a:p>
          <a:p>
            <a:pPr lvl="1"/>
            <a:r>
              <a:rPr lang="de-AT" dirty="0"/>
              <a:t>Installation als LXC-Container unter </a:t>
            </a:r>
            <a:r>
              <a:rPr lang="de-AT" dirty="0" err="1"/>
              <a:t>Proxmox</a:t>
            </a:r>
            <a:r>
              <a:rPr lang="de-AT" dirty="0"/>
              <a:t> (</a:t>
            </a:r>
            <a:r>
              <a:rPr lang="de-AT" dirty="0" err="1"/>
              <a:t>Spezialistenaufgabe</a:t>
            </a:r>
            <a:r>
              <a:rPr lang="de-AT" dirty="0"/>
              <a:t>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14A2767-E3C5-DF39-C900-B58F2753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248" y="1010505"/>
            <a:ext cx="2233811" cy="18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6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A9295-B83A-082D-F1C0-C6380DA9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Ulanzi</a:t>
            </a:r>
            <a:r>
              <a:rPr lang="de-AT" dirty="0"/>
              <a:t> Desktop Clock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69C25B-30AD-F785-9BF8-7282713BE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800" dirty="0">
                <a:hlinkClick r:id="rId2"/>
              </a:rPr>
              <a:t>https://blakadder.com/esphome-pixel-clock/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B87CE8-3DDA-2470-DF52-BAF8A87C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132856"/>
            <a:ext cx="43910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4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969D0-73E0-BCF6-C71E-47A6E835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Uptime </a:t>
            </a:r>
            <a:r>
              <a:rPr lang="de-AT" dirty="0" err="1"/>
              <a:t>Kuma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7FABC-3F87-4E0B-F231-71AE44343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2A4D1A-9058-785E-CEB7-CD978CB95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124744"/>
            <a:ext cx="6240934" cy="53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02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E67C7-0973-C03A-D803-4F8B0F10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Paperless</a:t>
            </a:r>
            <a:r>
              <a:rPr lang="de-AT" dirty="0"/>
              <a:t> </a:t>
            </a:r>
            <a:r>
              <a:rPr lang="de-AT" dirty="0" err="1"/>
              <a:t>ngx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81BAB-CEEF-4F0C-CA53-C3DAE2544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5379E6-4130-8FB2-7C4C-B6C2F4864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1442671"/>
            <a:ext cx="8579296" cy="397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12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23414-765A-75FD-1AC8-4FBDADE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HACS - </a:t>
            </a:r>
            <a:r>
              <a:rPr lang="de-AT" dirty="0" err="1"/>
              <a:t>Alarmo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0AEA05-9C51-106D-045C-3B422B6D1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BA8126-6BEC-5B1C-2621-17D88797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4" y="1124744"/>
            <a:ext cx="7402215" cy="54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5243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Bildschirmpräsentation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Wingdings</vt:lpstr>
      <vt:lpstr>2_Larissa</vt:lpstr>
      <vt:lpstr>Test von Zigbee-Devices</vt:lpstr>
      <vt:lpstr>Sensorbox 2025</vt:lpstr>
      <vt:lpstr>Bluetooth-Proxy mit ESPHome</vt:lpstr>
      <vt:lpstr>VOIP – Assist mit GrandStream</vt:lpstr>
      <vt:lpstr>Kamera mit Gesichtserkennung</vt:lpstr>
      <vt:lpstr>Ulanzi Desktop Clock</vt:lpstr>
      <vt:lpstr>Uptime Kuma</vt:lpstr>
      <vt:lpstr>Paperless ngx</vt:lpstr>
      <vt:lpstr>HACS - Alarmo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877</cp:revision>
  <dcterms:created xsi:type="dcterms:W3CDTF">2011-08-18T07:37:01Z</dcterms:created>
  <dcterms:modified xsi:type="dcterms:W3CDTF">2025-06-20T16:33:48Z</dcterms:modified>
</cp:coreProperties>
</file>