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568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52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3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DF491A-DEE1-498A-9BC7-973F7A2A572B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A3C812-686E-4E15-B178-4A5C0F5DB6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17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E31-83A2-4DBF-89B8-FFB872F0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6B2CF-0F97-4726-8C8E-2C76C674F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Caitlin </a:t>
            </a:r>
            <a:r>
              <a:rPr lang="en-US" dirty="0" err="1"/>
              <a:t>Terzieff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B9A-1102-4BCD-A6E3-54C99C0C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24554"/>
            <a:ext cx="9601200" cy="8088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26535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2B9A-1102-4BCD-A6E3-54C99C0C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24554"/>
            <a:ext cx="9601200" cy="8088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015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82AF-B207-436C-BDF5-61434E0C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C025-4BFF-4364-B180-3DFD23F6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it start? </a:t>
            </a:r>
          </a:p>
          <a:p>
            <a:r>
              <a:rPr lang="en-US" dirty="0"/>
              <a:t>What is it? </a:t>
            </a:r>
          </a:p>
          <a:p>
            <a:r>
              <a:rPr lang="en-US" dirty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401946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EA5D-3DFB-4A26-9CA7-13F57D6B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it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09FC1-E68D-4C12-9E7F-05A6CB70D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b="1" dirty="0"/>
              <a:t>defensive coding</a:t>
            </a:r>
          </a:p>
        </p:txBody>
      </p:sp>
    </p:spTree>
    <p:extLst>
      <p:ext uri="{BB962C8B-B14F-4D97-AF65-F5344CB8AC3E}">
        <p14:creationId xmlns:p14="http://schemas.microsoft.com/office/powerpoint/2010/main" val="230685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8932-0CEB-44CC-9B67-FA7533E1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172D-481A-4615-8D4E-D35795A95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 Survey of Bell System Progress in Electronic Switching </a:t>
            </a:r>
            <a:r>
              <a:rPr lang="en-US" dirty="0"/>
              <a:t>by W.H.C. Higgins</a:t>
            </a:r>
          </a:p>
          <a:p>
            <a:r>
              <a:rPr lang="en-US" dirty="0"/>
              <a:t>Published </a:t>
            </a:r>
            <a:r>
              <a:rPr lang="en-US" b="1" dirty="0"/>
              <a:t>March 31, 1965 </a:t>
            </a:r>
            <a:r>
              <a:rPr lang="en-US" dirty="0"/>
              <a:t>in</a:t>
            </a:r>
            <a:r>
              <a:rPr lang="en-US" b="1" dirty="0"/>
              <a:t> The Bell System Technical Journal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E484-A78C-44A2-9A00-982A982D2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“Guard and Defensive” Programming </a:t>
            </a:r>
            <a:r>
              <a:rPr lang="en-US" dirty="0"/>
              <a:t>is a concept that insures that the information being processed within the system agrees with reality</a:t>
            </a:r>
          </a:p>
        </p:txBody>
      </p:sp>
    </p:spTree>
    <p:extLst>
      <p:ext uri="{BB962C8B-B14F-4D97-AF65-F5344CB8AC3E}">
        <p14:creationId xmlns:p14="http://schemas.microsoft.com/office/powerpoint/2010/main" val="36409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8932-0CEB-44CC-9B67-FA7533E1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172D-481A-4615-8D4E-D35795A95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ME29 Initial program load – an exercise in defensive programming </a:t>
            </a:r>
            <a:r>
              <a:rPr lang="en-US" dirty="0"/>
              <a:t>by R. </a:t>
            </a:r>
            <a:r>
              <a:rPr lang="en-US" dirty="0" err="1"/>
              <a:t>Lakin</a:t>
            </a:r>
            <a:endParaRPr lang="en-US" dirty="0"/>
          </a:p>
          <a:p>
            <a:r>
              <a:rPr lang="en-US" dirty="0"/>
              <a:t>Published </a:t>
            </a:r>
            <a:r>
              <a:rPr lang="en-US" b="1" dirty="0"/>
              <a:t>May 1980 </a:t>
            </a:r>
            <a:r>
              <a:rPr lang="en-US" dirty="0"/>
              <a:t>in</a:t>
            </a:r>
            <a:r>
              <a:rPr lang="en-US" b="1" dirty="0"/>
              <a:t> ICL Technical Journal</a:t>
            </a:r>
          </a:p>
          <a:p>
            <a:r>
              <a:rPr lang="en-US" dirty="0"/>
              <a:t>Guidelines, </a:t>
            </a:r>
            <a:r>
              <a:rPr lang="en-US" b="1" dirty="0"/>
              <a:t>Page 40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E484-A78C-44A2-9A00-982A982D2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Defensive Software </a:t>
            </a:r>
            <a:r>
              <a:rPr lang="en-US" dirty="0"/>
              <a:t>is like defensive driving: every program should be written with the assumption that the unusual can happen.</a:t>
            </a:r>
          </a:p>
        </p:txBody>
      </p:sp>
    </p:spTree>
    <p:extLst>
      <p:ext uri="{BB962C8B-B14F-4D97-AF65-F5344CB8AC3E}">
        <p14:creationId xmlns:p14="http://schemas.microsoft.com/office/powerpoint/2010/main" val="38482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8932-0CEB-44CC-9B67-FA7533E1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172D-481A-4615-8D4E-D35795A95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Fault Tolerant Computing: An Overview </a:t>
            </a:r>
            <a:r>
              <a:rPr lang="en-US" dirty="0"/>
              <a:t>by R.K. </a:t>
            </a:r>
            <a:r>
              <a:rPr lang="en-US" dirty="0" err="1"/>
              <a:t>Iyer</a:t>
            </a:r>
            <a:r>
              <a:rPr lang="en-US" dirty="0"/>
              <a:t>, J.H. Patel, W.K. Fuchs, P. Banerjee and </a:t>
            </a:r>
            <a:r>
              <a:rPr lang="en-US" dirty="0" err="1"/>
              <a:t>R.Horst</a:t>
            </a:r>
            <a:endParaRPr lang="en-US" dirty="0"/>
          </a:p>
          <a:p>
            <a:r>
              <a:rPr lang="en-US" dirty="0"/>
              <a:t>Published </a:t>
            </a:r>
            <a:r>
              <a:rPr lang="en-US" b="1" dirty="0"/>
              <a:t>June 18, 1991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E484-A78C-44A2-9A00-982A982D2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Fault-Tolerant Software </a:t>
            </a:r>
            <a:r>
              <a:rPr lang="en-US" dirty="0"/>
              <a:t>addresses the issues of detecting and recovering from residual design and implementation errors in the software</a:t>
            </a:r>
          </a:p>
        </p:txBody>
      </p:sp>
    </p:spTree>
    <p:extLst>
      <p:ext uri="{BB962C8B-B14F-4D97-AF65-F5344CB8AC3E}">
        <p14:creationId xmlns:p14="http://schemas.microsoft.com/office/powerpoint/2010/main" val="429447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7886-E05F-4F53-905D-49F92DFE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CCF2-99C3-4859-80D2-ED3F2717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/>
          <a:p>
            <a:r>
              <a:rPr lang="en-US" dirty="0"/>
              <a:t>An understanding of </a:t>
            </a:r>
            <a:r>
              <a:rPr lang="en-US" b="1" dirty="0"/>
              <a:t>defensive coding </a:t>
            </a:r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05184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271C-16F1-448F-8A61-07BD8ECA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AAA-FBD8-4FAB-905D-FFC5391DB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Comprehension</a:t>
            </a:r>
          </a:p>
          <a:p>
            <a:pPr lvl="1"/>
            <a:r>
              <a:rPr lang="en-US" dirty="0"/>
              <a:t>Clean Code</a:t>
            </a:r>
          </a:p>
          <a:p>
            <a:r>
              <a:rPr lang="en-US" dirty="0"/>
              <a:t>Predictability</a:t>
            </a:r>
          </a:p>
          <a:p>
            <a:pPr lvl="1"/>
            <a:r>
              <a:rPr lang="en-US" dirty="0"/>
              <a:t>Anticipating Failure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Testable Code</a:t>
            </a:r>
          </a:p>
          <a:p>
            <a:pPr lvl="1"/>
            <a:r>
              <a:rPr lang="en-US" dirty="0"/>
              <a:t>Unit 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CE90-D374-44AE-A0FA-8639B9EB04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internet says </a:t>
            </a:r>
            <a:r>
              <a:rPr lang="en-US" dirty="0"/>
              <a:t>it is a form of defensive design intended to ensure the continuing function of a piece of software under unforeseen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57289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1C63-4EEE-4DC4-A228-1790064D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23AA-F4C0-4A36-82BA-BB4661C5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demonstration of </a:t>
            </a:r>
            <a:r>
              <a:rPr lang="en-US" b="1" dirty="0"/>
              <a:t>defensive coding</a:t>
            </a:r>
          </a:p>
        </p:txBody>
      </p:sp>
    </p:spTree>
    <p:extLst>
      <p:ext uri="{BB962C8B-B14F-4D97-AF65-F5344CB8AC3E}">
        <p14:creationId xmlns:p14="http://schemas.microsoft.com/office/powerpoint/2010/main" val="29989934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645</TotalTime>
  <Words>235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Defensive Coding</vt:lpstr>
      <vt:lpstr>What will be covered</vt:lpstr>
      <vt:lpstr>When did it start?</vt:lpstr>
      <vt:lpstr>1965</vt:lpstr>
      <vt:lpstr>1980</vt:lpstr>
      <vt:lpstr>1991</vt:lpstr>
      <vt:lpstr>What is it?</vt:lpstr>
      <vt:lpstr>Defensive Coding</vt:lpstr>
      <vt:lpstr>What does it mean?</vt:lpstr>
      <vt:lpstr>Demo Time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Coding</dc:title>
  <dc:creator>Caitlin Terzieff</dc:creator>
  <cp:lastModifiedBy>Caitlin Terzieff</cp:lastModifiedBy>
  <cp:revision>28</cp:revision>
  <dcterms:created xsi:type="dcterms:W3CDTF">2018-04-03T19:10:55Z</dcterms:created>
  <dcterms:modified xsi:type="dcterms:W3CDTF">2018-04-20T14:00:21Z</dcterms:modified>
</cp:coreProperties>
</file>