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06DE-7F60-68B8-25A5-4865F68B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DC91F-8C9D-1E20-3BF6-E6B15C8C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BC95-8760-1E66-071E-EEB5DB2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7C8F-A059-B4A1-6101-BF8375FA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DDE1-AFAE-AD9F-009D-C8A6139E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F185-F2CA-8C79-AEFE-94812AD1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7628-22AD-A8CE-81A4-EA2A76DB3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505F-002C-0936-8B01-CB16DDD0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217E-2EA2-BA62-7DDE-0F82BD76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5A9F-7868-9013-25A3-953D175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3E3EB-6956-8D82-60F7-72FDE306D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ECC07-4220-CB01-682F-EDCBFECC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8745-B8AF-59F2-C5FF-40F2A70A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4AA6-C562-C92A-CC56-FDA66AAF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2762-0F90-8F98-3A4E-5EA37B0D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BB51-7CE3-A94E-B918-FC8BCE58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4219-148A-0FD7-0BFD-6150411A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4F06-43F2-A4DF-21FA-8AC008EE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A690-22CD-CC57-1041-D8780582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FDA7-3A27-DD34-BADB-803B4F23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B60E-1E48-44D4-2A10-676317AD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A857D-D40E-169F-7957-1A5C657F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3145-4DFF-A504-4722-401C4456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F4A8-7D37-67FE-B304-C9D035F0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74AB-F1CD-8C48-DC57-839085B2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62C6-F31B-90FC-5D9A-8FF4F2EF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2311-CD9E-8C63-AA5D-905435F30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062A-5155-22F3-0303-5550E1CF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AA66D-D0E5-9D40-C772-78D2AD40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6F175-7B5E-CB90-06E3-231B06FF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D1885-DDC4-9579-1053-7E484FEF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BAF5-95FE-A1C6-2262-7B8D9F89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748D8-4B82-138D-76DF-5C6AE318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BDC6B-8792-DA52-F9BE-36D656EA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AAC3C-D04E-78C9-2B96-370DB7C32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8CBD4-BBF5-6032-022A-2CFD3A2E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05F08-1F3C-147D-B676-A8BAF97D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51E1F-58AB-1F58-8BA4-4B9272AB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73A7-4DD4-357D-A860-8169FA07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6F65-CEFD-1347-66F7-8FEDE6AB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08A12-E917-7082-E221-A6C1A92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BF1E0-AB1B-A782-846F-7C90238E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34439-180B-C8BA-167C-285BB4F7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D2A39-B3F7-1770-C1A2-D6EDE591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6320D-E0C4-E2B6-120E-30C36DB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7DCC-4779-085C-3270-CAD6263E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712D-079D-EAE9-AF27-14350FC5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7113-70CD-86BB-9FF9-0C1CA0A8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3404-CF18-C8FE-4BB0-87552A14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A425-539C-737E-66DE-BFE078CA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5BF3-BD09-D074-04A0-CE1C0477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86A80-ABF5-2542-C3B9-6CEBD079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A80B-D5C2-E9EC-96C7-E76A7E62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C74E6-E35B-EEEA-9FE7-AE3E1E687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0CC56-30EA-D453-BEE7-3FA4C73F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F4CA5-E87D-9EFF-BF08-40780902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99958-87B2-64E7-0B62-D52D3C2B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DFB62-D173-B86D-1D1C-AAC123D2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68D68-96EF-FFF0-0664-FD744ADF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C2C6-8B43-CB6A-1F6F-4DC99B33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75D6-8C80-A8DD-A8FA-92A49F39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9B10-FBCE-40CE-8184-B5B0D283793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A912-2678-8561-6116-5221E9200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EB07-C108-D18C-F5CC-89F741BA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2F8E-1668-417D-93A9-74864FF14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878D2-CCF7-3357-D3C8-82B2CFEFA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" r="55765" b="9901"/>
          <a:stretch/>
        </p:blipFill>
        <p:spPr>
          <a:xfrm>
            <a:off x="1548694" y="985684"/>
            <a:ext cx="6394349" cy="43426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BDC08C-DC5F-CD09-4AD9-3649D849D439}"/>
              </a:ext>
            </a:extLst>
          </p:cNvPr>
          <p:cNvSpPr/>
          <p:nvPr/>
        </p:nvSpPr>
        <p:spPr>
          <a:xfrm>
            <a:off x="1548694" y="4387627"/>
            <a:ext cx="1903445" cy="5501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274E7-0C79-A1CE-4557-671226497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7" r="50000" b="4735"/>
          <a:stretch/>
        </p:blipFill>
        <p:spPr>
          <a:xfrm>
            <a:off x="1436914" y="1926771"/>
            <a:ext cx="6096000" cy="300445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1981D19-CEC4-0010-1566-B57AFE2852C6}"/>
              </a:ext>
            </a:extLst>
          </p:cNvPr>
          <p:cNvSpPr/>
          <p:nvPr/>
        </p:nvSpPr>
        <p:spPr>
          <a:xfrm>
            <a:off x="6270171" y="3052975"/>
            <a:ext cx="1026368" cy="37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4F3E4-E56E-47F3-ABE5-E60EE4E91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8" r="49030" b="72972"/>
          <a:stretch/>
        </p:blipFill>
        <p:spPr>
          <a:xfrm>
            <a:off x="1614194" y="1255712"/>
            <a:ext cx="7458123" cy="353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99E829-1F19-22D1-6C57-E2DCFBA9C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214465" y="1330357"/>
            <a:ext cx="6096000" cy="34321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721E3E8-A5E9-956B-49C0-80404A16E103}"/>
              </a:ext>
            </a:extLst>
          </p:cNvPr>
          <p:cNvSpPr/>
          <p:nvPr/>
        </p:nvSpPr>
        <p:spPr>
          <a:xfrm>
            <a:off x="4422710" y="2880361"/>
            <a:ext cx="1026368" cy="37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61656-CB9F-FA24-B8A1-2148CC396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391747" y="1647598"/>
            <a:ext cx="6096000" cy="34321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5C99B5B-F037-7919-3EA3-BF25890D2642}"/>
              </a:ext>
            </a:extLst>
          </p:cNvPr>
          <p:cNvSpPr/>
          <p:nvPr/>
        </p:nvSpPr>
        <p:spPr>
          <a:xfrm>
            <a:off x="4413379" y="4139993"/>
            <a:ext cx="1026368" cy="37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DFDFE9-4280-AEF8-9F0B-3037833D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147527" y="1414332"/>
            <a:ext cx="6096000" cy="34321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070EFC5-0420-0653-B9FB-02E6F9BC909F}"/>
              </a:ext>
            </a:extLst>
          </p:cNvPr>
          <p:cNvSpPr/>
          <p:nvPr/>
        </p:nvSpPr>
        <p:spPr>
          <a:xfrm>
            <a:off x="5169159" y="3130419"/>
            <a:ext cx="1026368" cy="37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McCarthy</dc:creator>
  <cp:lastModifiedBy>Michael McCarthy</cp:lastModifiedBy>
  <cp:revision>3</cp:revision>
  <dcterms:created xsi:type="dcterms:W3CDTF">2022-10-13T16:43:00Z</dcterms:created>
  <dcterms:modified xsi:type="dcterms:W3CDTF">2022-10-13T22:12:36Z</dcterms:modified>
</cp:coreProperties>
</file>