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59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3/11/2020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3/11/2020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3/11/2020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3/11/2020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3/11/2020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3/11/2020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8EA11-85A9-4A01-8E5C-08D3EC5F08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1386601"/>
          </a:xfrm>
        </p:spPr>
        <p:txBody>
          <a:bodyPr/>
          <a:lstStyle/>
          <a:p>
            <a:r>
              <a:rPr lang="en-AU" sz="6600" dirty="0"/>
              <a:t>Terminal App:</a:t>
            </a:r>
            <a:br>
              <a:rPr lang="en-AU" sz="6600" dirty="0"/>
            </a:br>
            <a:r>
              <a:rPr lang="en-AU" sz="6600" dirty="0"/>
              <a:t>‘Game of Death’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81A048-ACE0-4ECE-B358-498E2517A8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AU" dirty="0"/>
          </a:p>
          <a:p>
            <a:r>
              <a:rPr lang="en-AU" dirty="0"/>
              <a:t>By Conrad Close</a:t>
            </a:r>
          </a:p>
        </p:txBody>
      </p:sp>
      <p:pic>
        <p:nvPicPr>
          <p:cNvPr id="1026" name="Picture 2" descr="Image result for bruce lee game of death">
            <a:extLst>
              <a:ext uri="{FF2B5EF4-FFF2-40B4-BE49-F238E27FC236}">
                <a16:creationId xmlns:a16="http://schemas.microsoft.com/office/drawing/2014/main" id="{4DC6E6EB-E3F5-4B20-BB04-C8955EDECF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5294" y="2800918"/>
            <a:ext cx="4724873" cy="3144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26305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988147E6-3B11-49AB-A8EA-0B7549371D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8953" y="-6154026"/>
            <a:ext cx="5598941" cy="13012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9732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78B59-AD99-4AB8-9B82-8450F1874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8182" y="2682934"/>
            <a:ext cx="10178322" cy="1492132"/>
          </a:xfrm>
        </p:spPr>
        <p:txBody>
          <a:bodyPr>
            <a:normAutofit/>
          </a:bodyPr>
          <a:lstStyle/>
          <a:p>
            <a:pPr algn="ctr"/>
            <a:r>
              <a:rPr lang="en-AU" sz="7200" dirty="0"/>
              <a:t>Let’s Play!</a:t>
            </a:r>
          </a:p>
        </p:txBody>
      </p:sp>
    </p:spTree>
    <p:extLst>
      <p:ext uri="{BB962C8B-B14F-4D97-AF65-F5344CB8AC3E}">
        <p14:creationId xmlns:p14="http://schemas.microsoft.com/office/powerpoint/2010/main" val="3798263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7D6A7-2FC5-48B8-BE1C-02C3F30C4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What is ‘Game of Death’?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891D2A-387F-4A8B-9137-667C63529D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A colourful and slightly-comical text-based adventure based on the movie ‘Game of Death’ from 1978.</a:t>
            </a:r>
          </a:p>
          <a:p>
            <a:r>
              <a:rPr lang="en-AU" dirty="0"/>
              <a:t>It’s a game which takes a single player on a brief adventure into enemy territory to save their girlfriend from the 5 evil bosses.</a:t>
            </a:r>
          </a:p>
          <a:p>
            <a:r>
              <a:rPr lang="en-AU" dirty="0"/>
              <a:t>It allows the player to make direct choices which have a direct impact on the other characters.</a:t>
            </a:r>
          </a:p>
          <a:p>
            <a:r>
              <a:rPr lang="en-AU" dirty="0"/>
              <a:t>It will not be easy!</a:t>
            </a:r>
          </a:p>
        </p:txBody>
      </p:sp>
    </p:spTree>
    <p:extLst>
      <p:ext uri="{BB962C8B-B14F-4D97-AF65-F5344CB8AC3E}">
        <p14:creationId xmlns:p14="http://schemas.microsoft.com/office/powerpoint/2010/main" val="372181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DE465-726E-4522-BF8A-A25AB56BE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How is it structured?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850E0-7D2A-47FC-A8CD-F4FB9B4B9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Core functionality is split up into 4 files:</a:t>
            </a:r>
          </a:p>
          <a:p>
            <a:pPr lvl="1"/>
            <a:r>
              <a:rPr lang="en-AU" dirty="0" err="1"/>
              <a:t>classes.rb</a:t>
            </a:r>
            <a:r>
              <a:rPr lang="en-AU" dirty="0"/>
              <a:t> – handles the player and opponent classes with their various attributes</a:t>
            </a:r>
          </a:p>
          <a:p>
            <a:pPr lvl="1"/>
            <a:r>
              <a:rPr lang="en-AU" dirty="0" err="1"/>
              <a:t>methods.rb</a:t>
            </a:r>
            <a:r>
              <a:rPr lang="en-AU" dirty="0"/>
              <a:t> – stores the primary methods for executing gameplay and handling user input</a:t>
            </a:r>
          </a:p>
          <a:p>
            <a:pPr lvl="1"/>
            <a:r>
              <a:rPr lang="en-AU" dirty="0" err="1"/>
              <a:t>data.rb</a:t>
            </a:r>
            <a:r>
              <a:rPr lang="en-AU" dirty="0"/>
              <a:t> – stores data and arrays which hold large amounts of data (e.g. verbose taunts and location descriptions)</a:t>
            </a:r>
          </a:p>
          <a:p>
            <a:pPr lvl="1"/>
            <a:r>
              <a:rPr lang="en-AU" dirty="0" err="1"/>
              <a:t>game_of_death.rb</a:t>
            </a:r>
            <a:r>
              <a:rPr lang="en-AU" dirty="0"/>
              <a:t> – stores the main function and player/enemy class initializations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45924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DD0AEE21-CF4B-4395-A100-EFB0EB995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F8DBD9A-1B56-4D4B-856B-89CC682C6B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E079F42-5C7A-44DD-9E9F-A34795A48F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9091" y="0"/>
            <a:ext cx="114729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09777E15-6D68-4808-AD20-82EA7377F4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3285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8" name="Freeform 6">
            <a:extLst>
              <a:ext uri="{FF2B5EF4-FFF2-40B4-BE49-F238E27FC236}">
                <a16:creationId xmlns:a16="http://schemas.microsoft.com/office/drawing/2014/main" id="{CE79CAD8-9F7F-4756-BD12-8463CA4C6F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9923A21-5790-4667-B5C7-ADA793B499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64448" y="643466"/>
            <a:ext cx="9600802" cy="557106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7F3D09-4206-4000-9070-091717D614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363" t="13243" r="45623" b="19096"/>
          <a:stretch/>
        </p:blipFill>
        <p:spPr>
          <a:xfrm>
            <a:off x="1664448" y="643466"/>
            <a:ext cx="4988143" cy="558136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E374CAE-2594-4F3D-B847-F1EB692C3C4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423" t="21524" r="31923" b="22448"/>
          <a:stretch/>
        </p:blipFill>
        <p:spPr>
          <a:xfrm>
            <a:off x="6710820" y="1842051"/>
            <a:ext cx="5197716" cy="3435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086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id="{DD0AEE21-CF4B-4395-A100-EFB0EB995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F8DBD9A-1B56-4D4B-856B-89CC682C6B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E079F42-5C7A-44DD-9E9F-A34795A48F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9091" y="0"/>
            <a:ext cx="114729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Freeform 6">
            <a:extLst>
              <a:ext uri="{FF2B5EF4-FFF2-40B4-BE49-F238E27FC236}">
                <a16:creationId xmlns:a16="http://schemas.microsoft.com/office/drawing/2014/main" id="{09777E15-6D68-4808-AD20-82EA7377F4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3285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7" name="Freeform 6">
            <a:extLst>
              <a:ext uri="{FF2B5EF4-FFF2-40B4-BE49-F238E27FC236}">
                <a16:creationId xmlns:a16="http://schemas.microsoft.com/office/drawing/2014/main" id="{CE79CAD8-9F7F-4756-BD12-8463CA4C6F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9923A21-5790-4667-B5C7-ADA793B499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64448" y="643466"/>
            <a:ext cx="9600802" cy="557106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6739A0-3982-4E5E-A38E-6863396673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654" t="11673" r="27654" b="24706"/>
          <a:stretch/>
        </p:blipFill>
        <p:spPr>
          <a:xfrm>
            <a:off x="2682009" y="965198"/>
            <a:ext cx="7565680" cy="4927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517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id="{DD0AEE21-CF4B-4395-A100-EFB0EB995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F8DBD9A-1B56-4D4B-856B-89CC682C6B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E079F42-5C7A-44DD-9E9F-A34795A48F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9091" y="0"/>
            <a:ext cx="114729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Freeform 6">
            <a:extLst>
              <a:ext uri="{FF2B5EF4-FFF2-40B4-BE49-F238E27FC236}">
                <a16:creationId xmlns:a16="http://schemas.microsoft.com/office/drawing/2014/main" id="{09777E15-6D68-4808-AD20-82EA7377F4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3285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7" name="Freeform 6">
            <a:extLst>
              <a:ext uri="{FF2B5EF4-FFF2-40B4-BE49-F238E27FC236}">
                <a16:creationId xmlns:a16="http://schemas.microsoft.com/office/drawing/2014/main" id="{CE79CAD8-9F7F-4756-BD12-8463CA4C6F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9923A21-5790-4667-B5C7-ADA793B499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64448" y="643466"/>
            <a:ext cx="9600802" cy="557106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5CB37D-D979-4C62-9A90-A95B948E9D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523" t="13529" r="33067" b="39080"/>
          <a:stretch/>
        </p:blipFill>
        <p:spPr>
          <a:xfrm>
            <a:off x="1842868" y="796016"/>
            <a:ext cx="9200270" cy="5284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785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id="{DD0AEE21-CF4B-4395-A100-EFB0EB995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F8DBD9A-1B56-4D4B-856B-89CC682C6B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E079F42-5C7A-44DD-9E9F-A34795A48F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9091" y="0"/>
            <a:ext cx="114729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Freeform 6">
            <a:extLst>
              <a:ext uri="{FF2B5EF4-FFF2-40B4-BE49-F238E27FC236}">
                <a16:creationId xmlns:a16="http://schemas.microsoft.com/office/drawing/2014/main" id="{09777E15-6D68-4808-AD20-82EA7377F4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3285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7" name="Freeform 6">
            <a:extLst>
              <a:ext uri="{FF2B5EF4-FFF2-40B4-BE49-F238E27FC236}">
                <a16:creationId xmlns:a16="http://schemas.microsoft.com/office/drawing/2014/main" id="{CE79CAD8-9F7F-4756-BD12-8463CA4C6F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9923A21-5790-4667-B5C7-ADA793B499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64448" y="643466"/>
            <a:ext cx="9600802" cy="557106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FCB106-D44C-4F69-89D6-04D6F64F66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539" t="12904" r="9769" b="18754"/>
          <a:stretch/>
        </p:blipFill>
        <p:spPr>
          <a:xfrm>
            <a:off x="2084757" y="965199"/>
            <a:ext cx="8760180" cy="4927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4157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id="{DD0AEE21-CF4B-4395-A100-EFB0EB995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F8DBD9A-1B56-4D4B-856B-89CC682C6B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E079F42-5C7A-44DD-9E9F-A34795A48F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9091" y="0"/>
            <a:ext cx="114729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Freeform 6">
            <a:extLst>
              <a:ext uri="{FF2B5EF4-FFF2-40B4-BE49-F238E27FC236}">
                <a16:creationId xmlns:a16="http://schemas.microsoft.com/office/drawing/2014/main" id="{09777E15-6D68-4808-AD20-82EA7377F4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3285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7" name="Freeform 6">
            <a:extLst>
              <a:ext uri="{FF2B5EF4-FFF2-40B4-BE49-F238E27FC236}">
                <a16:creationId xmlns:a16="http://schemas.microsoft.com/office/drawing/2014/main" id="{CE79CAD8-9F7F-4756-BD12-8463CA4C6F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9923A21-5790-4667-B5C7-ADA793B499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64448" y="643466"/>
            <a:ext cx="9600802" cy="557106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77FF55-94D5-4746-B6A6-23E809B4F0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423" t="21730" r="10577" b="52822"/>
          <a:stretch/>
        </p:blipFill>
        <p:spPr>
          <a:xfrm>
            <a:off x="2084759" y="965199"/>
            <a:ext cx="8760180" cy="2463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22ACBA2-CB62-4CF8-A17A-B37E1ADA218B}"/>
              </a:ext>
            </a:extLst>
          </p:cNvPr>
          <p:cNvSpPr txBox="1"/>
          <p:nvPr/>
        </p:nvSpPr>
        <p:spPr>
          <a:xfrm>
            <a:off x="2084759" y="3938954"/>
            <a:ext cx="876018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/>
              <a:t>My favourite part of the code.</a:t>
            </a:r>
          </a:p>
          <a:p>
            <a:r>
              <a:rPr lang="en-AU" sz="2800" dirty="0"/>
              <a:t>The random speech generator for the 5 enemies.  Sometimes they reveal their “</a:t>
            </a:r>
            <a:r>
              <a:rPr lang="en-AU" sz="2800" dirty="0" err="1"/>
              <a:t>weak_limb</a:t>
            </a:r>
            <a:r>
              <a:rPr lang="en-AU" sz="2800" dirty="0"/>
              <a:t>” and sometimes they refer to the limb you just struck.</a:t>
            </a:r>
          </a:p>
          <a:p>
            <a:r>
              <a:rPr lang="en-AU" sz="2800" dirty="0"/>
              <a:t>Adds some fun to the game.</a:t>
            </a:r>
          </a:p>
        </p:txBody>
      </p:sp>
    </p:spTree>
    <p:extLst>
      <p:ext uri="{BB962C8B-B14F-4D97-AF65-F5344CB8AC3E}">
        <p14:creationId xmlns:p14="http://schemas.microsoft.com/office/powerpoint/2010/main" val="31221330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40866-2BE6-4D66-9DDF-119950E29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Code Overview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27D4837E-BE84-4166-931B-FECCA1EEBA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0839" y="253808"/>
            <a:ext cx="5423404" cy="13724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403475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220</Words>
  <Application>Microsoft Office PowerPoint</Application>
  <PresentationFormat>Widescreen</PresentationFormat>
  <Paragraphs>19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Gill Sans MT</vt:lpstr>
      <vt:lpstr>Impact</vt:lpstr>
      <vt:lpstr>Badge</vt:lpstr>
      <vt:lpstr>Terminal App: ‘Game of Death’</vt:lpstr>
      <vt:lpstr>What is ‘Game of Death’?</vt:lpstr>
      <vt:lpstr>How is it structured?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Code Overview</vt:lpstr>
      <vt:lpstr>PowerPoint Presentation</vt:lpstr>
      <vt:lpstr>Let’s Play!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Terminal App: ‘Game of Death’</dc:title>
  <dc:creator>Conrad C</dc:creator>
  <cp:lastModifiedBy>Conrad C</cp:lastModifiedBy>
  <cp:revision>8</cp:revision>
  <dcterms:created xsi:type="dcterms:W3CDTF">2020-03-11T03:23:39Z</dcterms:created>
  <dcterms:modified xsi:type="dcterms:W3CDTF">2020-03-11T05:54:17Z</dcterms:modified>
</cp:coreProperties>
</file>