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EA11-85A9-4A01-8E5C-08D3EC5F0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1386601"/>
          </a:xfrm>
        </p:spPr>
        <p:txBody>
          <a:bodyPr/>
          <a:lstStyle/>
          <a:p>
            <a:r>
              <a:rPr lang="en-AU" sz="6600" dirty="0"/>
              <a:t>Terminal App:</a:t>
            </a:r>
            <a:br>
              <a:rPr lang="en-AU" sz="6600" dirty="0"/>
            </a:br>
            <a:r>
              <a:rPr lang="en-AU" sz="6600" dirty="0"/>
              <a:t>‘Game of Death’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1A048-ACE0-4ECE-B358-498E2517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AU" dirty="0"/>
          </a:p>
          <a:p>
            <a:r>
              <a:rPr lang="en-AU" dirty="0"/>
              <a:t>By Conrad Close</a:t>
            </a:r>
          </a:p>
        </p:txBody>
      </p:sp>
      <p:pic>
        <p:nvPicPr>
          <p:cNvPr id="1026" name="Picture 2" descr="Image result for bruce lee game of death">
            <a:extLst>
              <a:ext uri="{FF2B5EF4-FFF2-40B4-BE49-F238E27FC236}">
                <a16:creationId xmlns:a16="http://schemas.microsoft.com/office/drawing/2014/main" id="{4DC6E6EB-E3F5-4B20-BB04-C8955EDEC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94" y="2800918"/>
            <a:ext cx="4724873" cy="314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63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8147E6-3B11-49AB-A8EA-0B7549371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53" y="-6154026"/>
            <a:ext cx="5598941" cy="1301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7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8B59-AD99-4AB8-9B82-8450F187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182" y="2682934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AU" sz="7200" dirty="0"/>
              <a:t>Let’s Play!</a:t>
            </a:r>
          </a:p>
        </p:txBody>
      </p:sp>
    </p:spTree>
    <p:extLst>
      <p:ext uri="{BB962C8B-B14F-4D97-AF65-F5344CB8AC3E}">
        <p14:creationId xmlns:p14="http://schemas.microsoft.com/office/powerpoint/2010/main" val="379826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D6A7-2FC5-48B8-BE1C-02C3F30C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‘Game of Death’?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1D2A-387F-4A8B-9137-667C6352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colourful, interactive and light-hearted text-based adventure based on the unreleased version of the movie ‘Game of Death’, written by Bruce Lee.</a:t>
            </a:r>
          </a:p>
          <a:p>
            <a:r>
              <a:rPr lang="en-AU" dirty="0"/>
              <a:t>It’s a game which takes a single player on a brief adventure into enemy territory to save their girlfriend from 5 evil bosses.</a:t>
            </a:r>
          </a:p>
          <a:p>
            <a:r>
              <a:rPr lang="en-AU" dirty="0"/>
              <a:t>It allows the player to make direct choices which have a direct impact on the other characters’ physicality and ability to fight.</a:t>
            </a:r>
          </a:p>
          <a:p>
            <a:r>
              <a:rPr lang="en-AU" dirty="0"/>
              <a:t>It will be challenging!</a:t>
            </a:r>
          </a:p>
        </p:txBody>
      </p:sp>
    </p:spTree>
    <p:extLst>
      <p:ext uri="{BB962C8B-B14F-4D97-AF65-F5344CB8AC3E}">
        <p14:creationId xmlns:p14="http://schemas.microsoft.com/office/powerpoint/2010/main" val="37218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E465-726E-4522-BF8A-A25AB56B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is it structured?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50E0-7D2A-47FC-A8CD-F4FB9B4B9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Core functionality is split up into 4 files:</a:t>
            </a:r>
          </a:p>
          <a:p>
            <a:pPr lvl="1"/>
            <a:r>
              <a:rPr lang="en-AU" dirty="0" err="1"/>
              <a:t>classes.rb</a:t>
            </a:r>
            <a:r>
              <a:rPr lang="en-AU" dirty="0"/>
              <a:t> – handles the player and opponent classes with their various attributes</a:t>
            </a:r>
          </a:p>
          <a:p>
            <a:pPr lvl="1"/>
            <a:r>
              <a:rPr lang="en-AU" dirty="0" err="1"/>
              <a:t>methods.rb</a:t>
            </a:r>
            <a:r>
              <a:rPr lang="en-AU" dirty="0"/>
              <a:t> – stores the primary methods for executing gameplay and handling user input</a:t>
            </a:r>
          </a:p>
          <a:p>
            <a:pPr lvl="1"/>
            <a:r>
              <a:rPr lang="en-AU" dirty="0" err="1"/>
              <a:t>data.rb</a:t>
            </a:r>
            <a:r>
              <a:rPr lang="en-AU" dirty="0"/>
              <a:t> – stores data and arrays which hold large amounts of data (e.g. verbose taunts and location descriptions)</a:t>
            </a:r>
          </a:p>
          <a:p>
            <a:pPr lvl="1"/>
            <a:r>
              <a:rPr lang="en-AU" dirty="0" err="1"/>
              <a:t>game_of_death.rb</a:t>
            </a:r>
            <a:r>
              <a:rPr lang="en-AU" dirty="0"/>
              <a:t> – stores the main function and player/enemy class initializations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592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F3D09-4206-4000-9070-091717D61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63" t="13243" r="45623" b="19096"/>
          <a:stretch/>
        </p:blipFill>
        <p:spPr>
          <a:xfrm>
            <a:off x="556197" y="232649"/>
            <a:ext cx="4988143" cy="5581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374CAE-2594-4F3D-B847-F1EB692C3C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23" t="21524" r="31923" b="22448"/>
          <a:stretch/>
        </p:blipFill>
        <p:spPr>
          <a:xfrm>
            <a:off x="5544339" y="2386811"/>
            <a:ext cx="6433309" cy="4252527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AA7535FC-1965-4255-BB2A-07D1C3F6FB6C}"/>
              </a:ext>
            </a:extLst>
          </p:cNvPr>
          <p:cNvSpPr/>
          <p:nvPr/>
        </p:nvSpPr>
        <p:spPr>
          <a:xfrm rot="17393968">
            <a:off x="3381844" y="3895282"/>
            <a:ext cx="3327323" cy="38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008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739A0-3982-4E5E-A38E-686339667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4" t="11673" r="27654" b="24706"/>
          <a:stretch/>
        </p:blipFill>
        <p:spPr>
          <a:xfrm>
            <a:off x="1383295" y="435111"/>
            <a:ext cx="10089614" cy="625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1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CB37D-D979-4C62-9A90-A95B948E9D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23" t="13529" r="33067" b="39080"/>
          <a:stretch/>
        </p:blipFill>
        <p:spPr>
          <a:xfrm>
            <a:off x="1491631" y="504468"/>
            <a:ext cx="9981278" cy="57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8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CB106-D44C-4F69-89D6-04D6F64F6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39" t="13838" r="9769" b="18754"/>
          <a:stretch/>
        </p:blipFill>
        <p:spPr>
          <a:xfrm>
            <a:off x="1112395" y="436727"/>
            <a:ext cx="10549518" cy="58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1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7FF55-94D5-4746-B6A6-23E809B4F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23" t="22001" r="10577" b="52822"/>
          <a:stretch/>
        </p:blipFill>
        <p:spPr>
          <a:xfrm>
            <a:off x="1112395" y="630214"/>
            <a:ext cx="10682856" cy="2712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2ACBA2-CB62-4CF8-A17A-B37E1ADA218B}"/>
              </a:ext>
            </a:extLst>
          </p:cNvPr>
          <p:cNvSpPr txBox="1"/>
          <p:nvPr/>
        </p:nvSpPr>
        <p:spPr>
          <a:xfrm>
            <a:off x="2084759" y="3938954"/>
            <a:ext cx="87601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My favourite part of the code.</a:t>
            </a:r>
          </a:p>
          <a:p>
            <a:r>
              <a:rPr lang="en-AU" sz="2800" dirty="0"/>
              <a:t>The random speech generator for the 5 enemies.  Sometimes they reveal their “</a:t>
            </a:r>
            <a:r>
              <a:rPr lang="en-AU" sz="2800" dirty="0" err="1"/>
              <a:t>weak_limb</a:t>
            </a:r>
            <a:r>
              <a:rPr lang="en-AU" sz="2800" dirty="0"/>
              <a:t>” and sometimes they refer to the limb you just struck.</a:t>
            </a:r>
          </a:p>
          <a:p>
            <a:r>
              <a:rPr lang="en-AU" sz="2800" dirty="0"/>
              <a:t>Adds some fun to the game.</a:t>
            </a:r>
          </a:p>
        </p:txBody>
      </p:sp>
    </p:spTree>
    <p:extLst>
      <p:ext uri="{BB962C8B-B14F-4D97-AF65-F5344CB8AC3E}">
        <p14:creationId xmlns:p14="http://schemas.microsoft.com/office/powerpoint/2010/main" val="312213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0866-2BE6-4D66-9DDF-119950E2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Overview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D4837E-BE84-4166-931B-FECCA1EEB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839" y="253808"/>
            <a:ext cx="5423404" cy="1372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0347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232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Badge</vt:lpstr>
      <vt:lpstr>Terminal App: ‘Game of Death’</vt:lpstr>
      <vt:lpstr>What is ‘Game of Death’?</vt:lpstr>
      <vt:lpstr>How is it structured?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Overview</vt:lpstr>
      <vt:lpstr>PowerPoint Presentation</vt:lpstr>
      <vt:lpstr>Let’s Play!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 App: ‘Game of Death’</dc:title>
  <dc:creator>Conrad C</dc:creator>
  <cp:lastModifiedBy>Conrad C</cp:lastModifiedBy>
  <cp:revision>13</cp:revision>
  <dcterms:created xsi:type="dcterms:W3CDTF">2020-03-11T03:23:39Z</dcterms:created>
  <dcterms:modified xsi:type="dcterms:W3CDTF">2020-03-12T01:00:05Z</dcterms:modified>
</cp:coreProperties>
</file>