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8"/>
  </p:notesMasterIdLst>
  <p:sldIdLst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 dirty="0" err="1"/>
              <a:t>PlanetLike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A dating app for the planet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2452-BACE-4578-BCFC-630C42CE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24D81-74A1-4320-9FD2-ECE4CE2E8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 is getting smaller</a:t>
            </a:r>
          </a:p>
          <a:p>
            <a:r>
              <a:rPr lang="en-US" dirty="0"/>
              <a:t>Don’t need to limit our searches to our local area</a:t>
            </a:r>
          </a:p>
          <a:p>
            <a:r>
              <a:rPr lang="en-US" dirty="0"/>
              <a:t>Travel is cheap</a:t>
            </a:r>
          </a:p>
          <a:p>
            <a:r>
              <a:rPr lang="en-US" dirty="0"/>
              <a:t>Niche groups (childfree, no-marriage) difficulty finding similar people in small area, are more willing to relocate to find what they want</a:t>
            </a:r>
          </a:p>
          <a:p>
            <a:r>
              <a:rPr lang="en-US" dirty="0"/>
              <a:t>Many jobs are remote now, meaning more travelers, and people willing to relocate for a partner</a:t>
            </a:r>
          </a:p>
          <a:p>
            <a:endParaRPr lang="en-US" dirty="0"/>
          </a:p>
          <a:p>
            <a:r>
              <a:rPr lang="en-US" dirty="0"/>
              <a:t>Existing apps (Tinder, Bumble, etc.) quite expensive for global swiping</a:t>
            </a:r>
          </a:p>
          <a:p>
            <a:r>
              <a:rPr lang="en-US" dirty="0"/>
              <a:t>You need to keep changing your location when you want to swipe somewhere new</a:t>
            </a:r>
          </a:p>
          <a:p>
            <a:r>
              <a:rPr lang="en-US" dirty="0"/>
              <a:t>Their model is based on local area, not global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10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4902-A369-44CC-A091-768D0838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25815-EA6F-4D21-89D0-178680EE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Features</a:t>
            </a:r>
          </a:p>
          <a:p>
            <a:r>
              <a:rPr lang="en-US" sz="1600" dirty="0"/>
              <a:t>User sign up</a:t>
            </a:r>
          </a:p>
          <a:p>
            <a:r>
              <a:rPr lang="en-US" sz="1600" dirty="0"/>
              <a:t>Create profile</a:t>
            </a:r>
          </a:p>
          <a:p>
            <a:pPr lvl="1"/>
            <a:r>
              <a:rPr lang="en-US" sz="1600" dirty="0"/>
              <a:t>Attach photos</a:t>
            </a:r>
          </a:p>
          <a:p>
            <a:pPr lvl="1"/>
            <a:r>
              <a:rPr lang="en-US" sz="1600" dirty="0"/>
              <a:t>Edit details</a:t>
            </a:r>
          </a:p>
          <a:p>
            <a:r>
              <a:rPr lang="en-US" sz="1600" dirty="0"/>
              <a:t>Advanced Search</a:t>
            </a:r>
          </a:p>
          <a:p>
            <a:pPr lvl="1"/>
            <a:r>
              <a:rPr lang="en-US" sz="1600" dirty="0"/>
              <a:t>Can specify 1 or many criteria</a:t>
            </a:r>
          </a:p>
          <a:p>
            <a:r>
              <a:rPr lang="en-US" sz="1600" dirty="0"/>
              <a:t>Premium membership</a:t>
            </a:r>
          </a:p>
          <a:p>
            <a:pPr lvl="1"/>
            <a:r>
              <a:rPr lang="en-US" sz="1600" dirty="0"/>
              <a:t>Can only message other users when you are a premium member</a:t>
            </a:r>
          </a:p>
          <a:p>
            <a:r>
              <a:rPr lang="en-US" sz="1600" dirty="0"/>
              <a:t>Contact us form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605241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{17760CE7-9DC4-4FF7-99E7-C0B878543292}tf11531919</Template>
  <TotalTime>0</TotalTime>
  <Words>143</Words>
  <Application>Microsoft Office PowerPoint</Application>
  <PresentationFormat>Widescreen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Avenir Next LT Pro</vt:lpstr>
      <vt:lpstr>Avenir Next LT Pro Light</vt:lpstr>
      <vt:lpstr>Calibri</vt:lpstr>
      <vt:lpstr>Garamond</vt:lpstr>
      <vt:lpstr>SavonVTI</vt:lpstr>
      <vt:lpstr>PlanetLike</vt:lpstr>
      <vt:lpstr>The need</vt:lpstr>
      <vt:lpstr>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2020-05-18T23:35:00Z</dcterms:created>
  <dcterms:modified xsi:type="dcterms:W3CDTF">2020-05-19T00:41:44Z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