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sldIdLst>
    <p:sldId id="264" r:id="rId5"/>
    <p:sldId id="31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s in po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amet.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 err="1"/>
              <a:t>PlanetLike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A dating app for the planet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3440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{17760CE7-9DC4-4FF7-99E7-C0B878543292}tf11531919</Template>
  <TotalTime>0</TotalTime>
  <Words>28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Avenir Next LT Pro</vt:lpstr>
      <vt:lpstr>Avenir Next LT Pro Light</vt:lpstr>
      <vt:lpstr>Calibri</vt:lpstr>
      <vt:lpstr>Garamond</vt:lpstr>
      <vt:lpstr>SavonVTI</vt:lpstr>
      <vt:lpstr>PlanetLike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2020-05-18T23:35:00Z</dcterms:created>
  <dcterms:modified xsi:type="dcterms:W3CDTF">2020-05-18T23:35:38Z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