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7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3631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7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230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70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08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88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89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6900"/>
            </a:lvl1pPr>
            <a:lvl2pPr lvl="1" algn="ctr">
              <a:spcBef>
                <a:spcPts val="0"/>
              </a:spcBef>
              <a:buSzPct val="100000"/>
              <a:defRPr sz="6900"/>
            </a:lvl2pPr>
            <a:lvl3pPr lvl="2" algn="ctr">
              <a:spcBef>
                <a:spcPts val="0"/>
              </a:spcBef>
              <a:buSzPct val="100000"/>
              <a:defRPr sz="6900"/>
            </a:lvl3pPr>
            <a:lvl4pPr lvl="3" algn="ctr">
              <a:spcBef>
                <a:spcPts val="0"/>
              </a:spcBef>
              <a:buSzPct val="100000"/>
              <a:defRPr sz="6900"/>
            </a:lvl4pPr>
            <a:lvl5pPr lvl="4" algn="ctr">
              <a:spcBef>
                <a:spcPts val="0"/>
              </a:spcBef>
              <a:buSzPct val="100000"/>
              <a:defRPr sz="6900"/>
            </a:lvl5pPr>
            <a:lvl6pPr lvl="5" algn="ctr">
              <a:spcBef>
                <a:spcPts val="0"/>
              </a:spcBef>
              <a:buSzPct val="100000"/>
              <a:defRPr sz="6900"/>
            </a:lvl6pPr>
            <a:lvl7pPr lvl="6" algn="ctr">
              <a:spcBef>
                <a:spcPts val="0"/>
              </a:spcBef>
              <a:buSzPct val="100000"/>
              <a:defRPr sz="6900"/>
            </a:lvl7pPr>
            <a:lvl8pPr lvl="7" algn="ctr">
              <a:spcBef>
                <a:spcPts val="0"/>
              </a:spcBef>
              <a:buSzPct val="100000"/>
              <a:defRPr sz="6900"/>
            </a:lvl8pPr>
            <a:lvl9pPr lvl="8" algn="ctr">
              <a:spcBef>
                <a:spcPts val="0"/>
              </a:spcBef>
              <a:buSzPct val="100000"/>
              <a:defRPr sz="6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 smtClean="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691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99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 smtClean="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83993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 smtClean="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364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 smtClean="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1342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 smtClean="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0020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 smtClean="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23915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 smtClean="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40771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 smtClean="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5240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 smtClean="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416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 smtClean="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101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Group 4 – Tech</a:t>
            </a:r>
            <a:r>
              <a:rPr lang="en-GB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nology</a:t>
            </a:r>
            <a:r>
              <a:rPr lang="en-GB" sz="240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Entrepreneurship</a:t>
            </a:r>
          </a:p>
        </p:txBody>
      </p:sp>
      <p:pic>
        <p:nvPicPr>
          <p:cNvPr id="61" name="Shape 61" descr="smart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661325"/>
            <a:ext cx="8108950" cy="303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5433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idx="1"/>
          </p:nvPr>
        </p:nvSpPr>
        <p:spPr>
          <a:xfrm>
            <a:off x="1371600" y="1633928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3000" dirty="0">
                <a:solidFill>
                  <a:srgbClr val="000000"/>
                </a:solidFill>
              </a:rPr>
              <a:t>Stressful </a:t>
            </a:r>
            <a:r>
              <a:rPr lang="en-GB" sz="3000" dirty="0" smtClean="0">
                <a:solidFill>
                  <a:srgbClr val="000000"/>
                </a:solidFill>
              </a:rPr>
              <a:t>experience </a:t>
            </a:r>
            <a:r>
              <a:rPr lang="en-GB" sz="3000" dirty="0">
                <a:solidFill>
                  <a:srgbClr val="000000"/>
                </a:solidFill>
              </a:rPr>
              <a:t>searching for </a:t>
            </a:r>
            <a:r>
              <a:rPr lang="en-GB" sz="3000" dirty="0" smtClean="0">
                <a:solidFill>
                  <a:srgbClr val="000000"/>
                </a:solidFill>
              </a:rPr>
              <a:t>parking </a:t>
            </a:r>
            <a:r>
              <a:rPr lang="en-GB" sz="3000" dirty="0">
                <a:solidFill>
                  <a:srgbClr val="000000"/>
                </a:solidFill>
              </a:rPr>
              <a:t>spaces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3000" dirty="0">
                <a:solidFill>
                  <a:srgbClr val="000000"/>
                </a:solidFill>
              </a:rPr>
              <a:t>High cost of parking costs in high rise carparks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3000" dirty="0">
                <a:solidFill>
                  <a:srgbClr val="000000"/>
                </a:solidFill>
              </a:rPr>
              <a:t>Time wasted spending 15 minutes looking for space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3000" dirty="0">
                <a:solidFill>
                  <a:srgbClr val="000000"/>
                </a:solidFill>
              </a:rPr>
              <a:t>Traffic congestion caused by 30% </a:t>
            </a:r>
            <a:r>
              <a:rPr lang="en-GB" sz="3000" dirty="0" smtClean="0">
                <a:solidFill>
                  <a:srgbClr val="000000"/>
                </a:solidFill>
              </a:rPr>
              <a:t>searching cars</a:t>
            </a:r>
            <a:endParaRPr lang="en-GB" sz="3000" dirty="0">
              <a:solidFill>
                <a:srgbClr val="000000"/>
              </a:solidFill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3000" dirty="0">
                <a:solidFill>
                  <a:srgbClr val="000000"/>
                </a:solidFill>
              </a:rPr>
              <a:t>70% of parking fines go unpaid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3000" dirty="0">
                <a:solidFill>
                  <a:srgbClr val="000000"/>
                </a:solidFill>
              </a:rPr>
              <a:t>Waste of paper with discs, tickets and fines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5433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Solution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idx="1"/>
          </p:nvPr>
        </p:nvSpPr>
        <p:spPr>
          <a:xfrm>
            <a:off x="1371600" y="1633927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3000" dirty="0"/>
              <a:t>Adding sensors to show available/booked spaces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3000" dirty="0"/>
              <a:t>Mobile application - booking system 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3000" dirty="0"/>
              <a:t>Easier identification of illegal parking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3000" dirty="0"/>
              <a:t>Increasing efficiency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t="-9998" b="-20997"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7876160" y="132944"/>
            <a:ext cx="111868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9691996" y="158881"/>
            <a:ext cx="11186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3/11/16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0810688" y="139425"/>
            <a:ext cx="1118680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9129395" y="1144616"/>
            <a:ext cx="2037954" cy="385539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9126152" y="1160829"/>
            <a:ext cx="2037954" cy="3855399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9277017" y="1340604"/>
            <a:ext cx="1754209" cy="15388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Council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9277017" y="2859932"/>
            <a:ext cx="1728036" cy="1508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Businesses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068110" y="1144616"/>
            <a:ext cx="2013624" cy="385539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178414" y="1220628"/>
            <a:ext cx="1754209" cy="984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036541" y="1147862"/>
            <a:ext cx="2038479" cy="3855399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5340482" y="1682883"/>
            <a:ext cx="1549142" cy="2585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Optimisation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</a:t>
            </a:r>
          </a:p>
        </p:txBody>
      </p:sp>
      <p:sp>
        <p:nvSpPr>
          <p:cNvPr id="89" name="Shape 89"/>
          <p:cNvSpPr/>
          <p:nvPr/>
        </p:nvSpPr>
        <p:spPr>
          <a:xfrm>
            <a:off x="7101192" y="1144616"/>
            <a:ext cx="2018244" cy="1704307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7077642" y="1147862"/>
            <a:ext cx="2037954" cy="1692614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7285950" y="1365591"/>
            <a:ext cx="166349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Automated- Services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Paperless</a:t>
            </a:r>
          </a:p>
        </p:txBody>
      </p:sp>
      <p:sp>
        <p:nvSpPr>
          <p:cNvPr id="92" name="Shape 92"/>
          <p:cNvSpPr/>
          <p:nvPr/>
        </p:nvSpPr>
        <p:spPr>
          <a:xfrm>
            <a:off x="982494" y="1138133"/>
            <a:ext cx="2041200" cy="3861882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976851" y="1144616"/>
            <a:ext cx="2038479" cy="3855399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089496" y="1842248"/>
            <a:ext cx="1876456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Council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Suppliers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Providers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032684" y="3268492"/>
            <a:ext cx="2012846" cy="173152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014203" y="3265247"/>
            <a:ext cx="2037954" cy="1735548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185763" y="3419589"/>
            <a:ext cx="1691725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Labour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Intellectual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</a:t>
            </a:r>
          </a:p>
        </p:txBody>
      </p:sp>
      <p:sp>
        <p:nvSpPr>
          <p:cNvPr id="98" name="Shape 98"/>
          <p:cNvSpPr/>
          <p:nvPr/>
        </p:nvSpPr>
        <p:spPr>
          <a:xfrm>
            <a:off x="3032684" y="1138133"/>
            <a:ext cx="2003856" cy="1702344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238325" y="1313551"/>
            <a:ext cx="1612821" cy="13712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3010958" y="1131645"/>
            <a:ext cx="2037954" cy="1735548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182748" y="1376270"/>
            <a:ext cx="169738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r>
              <a:rPr lang="en-GB"/>
              <a:t>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  <a:r>
              <a:rPr lang="en-GB"/>
              <a:t>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  <a:r>
              <a:rPr lang="en-GB"/>
              <a:t>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</a:p>
        </p:txBody>
      </p:sp>
      <p:sp>
        <p:nvSpPr>
          <p:cNvPr id="102" name="Shape 102"/>
          <p:cNvSpPr/>
          <p:nvPr/>
        </p:nvSpPr>
        <p:spPr>
          <a:xfrm>
            <a:off x="7074732" y="3272508"/>
            <a:ext cx="2020587" cy="1737232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7074395" y="3280957"/>
            <a:ext cx="2037954" cy="1725549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7255367" y="3594691"/>
            <a:ext cx="168254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 To Face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Telephone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105" name="Shape 105"/>
          <p:cNvSpPr/>
          <p:nvPr/>
        </p:nvSpPr>
        <p:spPr>
          <a:xfrm>
            <a:off x="976850" y="5452542"/>
            <a:ext cx="5083482" cy="117895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962726" y="5452542"/>
            <a:ext cx="5097605" cy="1212047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079767" y="5593403"/>
            <a:ext cx="4805464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Driven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Labour</a:t>
            </a:r>
          </a:p>
        </p:txBody>
      </p:sp>
      <p:sp>
        <p:nvSpPr>
          <p:cNvPr id="108" name="Shape 108"/>
          <p:cNvSpPr/>
          <p:nvPr/>
        </p:nvSpPr>
        <p:spPr>
          <a:xfrm>
            <a:off x="6070060" y="5462271"/>
            <a:ext cx="5103773" cy="117895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122774" y="5736076"/>
            <a:ext cx="115454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Licensing</a:t>
            </a: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Upgrading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5671223" y="126460"/>
            <a:ext cx="151604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Parking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t="-9998" b="-20997"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5671223" y="126460"/>
            <a:ext cx="151604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Parking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7876160" y="132944"/>
            <a:ext cx="111868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9691996" y="158881"/>
            <a:ext cx="11186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3/11/16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10810688" y="139425"/>
            <a:ext cx="1118680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9129395" y="1144616"/>
            <a:ext cx="2037954" cy="385539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9126152" y="1160829"/>
            <a:ext cx="2037954" cy="3855399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9277017" y="1340604"/>
            <a:ext cx="1754209" cy="15388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Council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9277017" y="2859932"/>
            <a:ext cx="1728036" cy="1508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Businesses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068110" y="1144616"/>
            <a:ext cx="2013624" cy="385539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5178414" y="1220628"/>
            <a:ext cx="1754209" cy="984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036541" y="1147862"/>
            <a:ext cx="2038479" cy="3855399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419833" y="1682883"/>
            <a:ext cx="1390444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Convenience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</a:t>
            </a:r>
          </a:p>
        </p:txBody>
      </p:sp>
      <p:sp>
        <p:nvSpPr>
          <p:cNvPr id="127" name="Shape 127"/>
          <p:cNvSpPr/>
          <p:nvPr/>
        </p:nvSpPr>
        <p:spPr>
          <a:xfrm>
            <a:off x="7101192" y="1144616"/>
            <a:ext cx="2018244" cy="1704307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7077642" y="1147862"/>
            <a:ext cx="2037954" cy="1692614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7285950" y="1365591"/>
            <a:ext cx="166349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Self-Service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Service</a:t>
            </a:r>
          </a:p>
        </p:txBody>
      </p:sp>
      <p:sp>
        <p:nvSpPr>
          <p:cNvPr id="130" name="Shape 130"/>
          <p:cNvSpPr/>
          <p:nvPr/>
        </p:nvSpPr>
        <p:spPr>
          <a:xfrm>
            <a:off x="982494" y="1138133"/>
            <a:ext cx="2041200" cy="3861882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976851" y="1144616"/>
            <a:ext cx="2038479" cy="3855399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089496" y="1842248"/>
            <a:ext cx="1876456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Council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Suppliers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Providers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3032684" y="3268492"/>
            <a:ext cx="2012846" cy="173152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3014203" y="3265247"/>
            <a:ext cx="2037954" cy="1735548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185763" y="3419589"/>
            <a:ext cx="1691725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Intellectual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</a:t>
            </a:r>
          </a:p>
        </p:txBody>
      </p:sp>
      <p:sp>
        <p:nvSpPr>
          <p:cNvPr id="136" name="Shape 136"/>
          <p:cNvSpPr/>
          <p:nvPr/>
        </p:nvSpPr>
        <p:spPr>
          <a:xfrm>
            <a:off x="3032684" y="1138133"/>
            <a:ext cx="2003856" cy="1702344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238325" y="1313551"/>
            <a:ext cx="1612821" cy="13712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010958" y="1131645"/>
            <a:ext cx="2037954" cy="1735548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3030892" y="1288721"/>
            <a:ext cx="2020643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</a:p>
        </p:txBody>
      </p:sp>
      <p:sp>
        <p:nvSpPr>
          <p:cNvPr id="140" name="Shape 140"/>
          <p:cNvSpPr/>
          <p:nvPr/>
        </p:nvSpPr>
        <p:spPr>
          <a:xfrm>
            <a:off x="7074732" y="3272508"/>
            <a:ext cx="2020587" cy="1737232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7074395" y="3280957"/>
            <a:ext cx="2037954" cy="1725549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7255367" y="3458501"/>
            <a:ext cx="1682547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Parking Signs</a:t>
            </a:r>
          </a:p>
        </p:txBody>
      </p:sp>
      <p:sp>
        <p:nvSpPr>
          <p:cNvPr id="143" name="Shape 143"/>
          <p:cNvSpPr/>
          <p:nvPr/>
        </p:nvSpPr>
        <p:spPr>
          <a:xfrm>
            <a:off x="976850" y="5452542"/>
            <a:ext cx="5083482" cy="117895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962726" y="5452542"/>
            <a:ext cx="5097605" cy="1212047"/>
          </a:xfrm>
          <a:prstGeom prst="rect">
            <a:avLst/>
          </a:prstGeom>
          <a:solidFill>
            <a:schemeClr val="accent3">
              <a:alpha val="70980"/>
            </a:schemeClr>
          </a:solidFill>
          <a:ln w="12700" cap="flat" cmpd="sng">
            <a:solidFill>
              <a:srgbClr val="78787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079767" y="5593403"/>
            <a:ext cx="4805464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Driven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</a:p>
        </p:txBody>
      </p:sp>
      <p:sp>
        <p:nvSpPr>
          <p:cNvPr id="146" name="Shape 146"/>
          <p:cNvSpPr/>
          <p:nvPr/>
        </p:nvSpPr>
        <p:spPr>
          <a:xfrm>
            <a:off x="6070060" y="5462271"/>
            <a:ext cx="5103773" cy="117895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7856807" y="5843085"/>
            <a:ext cx="1686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Fee (%)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5433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Conclusion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idx="1"/>
          </p:nvPr>
        </p:nvSpPr>
        <p:spPr>
          <a:xfrm>
            <a:off x="1371600" y="1633927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3000" dirty="0"/>
              <a:t>Manageable easy booking system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3000" dirty="0"/>
              <a:t>Reduced Environmental Impact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3000" dirty="0"/>
              <a:t>Optimize the issuing of fines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3000" dirty="0"/>
              <a:t>Increasing efficiency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178</Words>
  <Application>Microsoft Macintosh PowerPoint</Application>
  <PresentationFormat>Widescreen</PresentationFormat>
  <Paragraphs>113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Arial</vt:lpstr>
      <vt:lpstr>simple-light-2</vt:lpstr>
      <vt:lpstr>Crop</vt:lpstr>
      <vt:lpstr>PowerPoint Presentation</vt:lpstr>
      <vt:lpstr>The Problem</vt:lpstr>
      <vt:lpstr>The Solution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Louise Jennings</cp:lastModifiedBy>
  <cp:revision>2</cp:revision>
  <dcterms:modified xsi:type="dcterms:W3CDTF">2016-11-02T19:22:38Z</dcterms:modified>
</cp:coreProperties>
</file>