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0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9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9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2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3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5F10-384A-4CA4-AFCF-26A655925A67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AE68-BF0B-41F4-A5B4-45E6FCC0E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776" y="6248486"/>
            <a:ext cx="325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  <a:cs typeface="Arial" panose="020B0604020202020204" pitchFamily="34" charset="0"/>
              </a:rPr>
              <a:t>8 (925) 8</a:t>
            </a:r>
            <a:r>
              <a:rPr lang="ru-RU" sz="240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  <a:cs typeface="Arial" panose="020B0604020202020204" pitchFamily="34" charset="0"/>
              </a:rPr>
              <a:t>7 88</a:t>
            </a:r>
            <a:r>
              <a:rPr lang="en-US" sz="240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  <a:cs typeface="Arial" panose="020B0604020202020204" pitchFamily="34" charset="0"/>
              </a:rPr>
              <a:t>777</a:t>
            </a:r>
            <a:endParaRPr lang="ru-RU" sz="2400" dirty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" y="1611581"/>
            <a:ext cx="3624494" cy="30926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11581"/>
            <a:ext cx="4716016" cy="3147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36" y="5517231"/>
            <a:ext cx="4884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МОСКВА И МОСКОВСКАЯ ОБЛАСТЬ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625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1190" y="519653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КОНТАКТНАЯ ИНФОРМАЦИЯ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</a:t>
            </a:r>
            <a:r>
              <a:rPr lang="ru-RU" b="1" dirty="0" smtClean="0"/>
              <a:t>. Выставочная</a:t>
            </a:r>
            <a:r>
              <a:rPr lang="ru-RU" dirty="0" smtClean="0"/>
              <a:t>, ул. </a:t>
            </a:r>
            <a:r>
              <a:rPr lang="ru-RU" dirty="0" err="1" smtClean="0"/>
              <a:t>Мантулинская</a:t>
            </a:r>
            <a:r>
              <a:rPr lang="ru-RU" dirty="0" smtClean="0"/>
              <a:t>, д. 7, стр. 8</a:t>
            </a:r>
          </a:p>
          <a:p>
            <a:r>
              <a:rPr lang="ru-RU" dirty="0" smtClean="0"/>
              <a:t>Тел: +7 925 87 88 777</a:t>
            </a:r>
          </a:p>
          <a:p>
            <a:endParaRPr lang="ru-RU" dirty="0"/>
          </a:p>
          <a:p>
            <a:r>
              <a:rPr lang="ru-RU" b="1" dirty="0" smtClean="0"/>
              <a:t>м. Юго-Западная</a:t>
            </a:r>
            <a:r>
              <a:rPr lang="ru-RU" dirty="0" smtClean="0"/>
              <a:t>, ул. Озерная, д. 46, корп. 2</a:t>
            </a:r>
          </a:p>
          <a:p>
            <a:r>
              <a:rPr lang="ru-RU" dirty="0" smtClean="0"/>
              <a:t>Тел: +7 925 85 75 777</a:t>
            </a:r>
          </a:p>
          <a:p>
            <a:endParaRPr lang="ru-RU" dirty="0"/>
          </a:p>
          <a:p>
            <a:r>
              <a:rPr lang="ru-RU" b="1" dirty="0" smtClean="0"/>
              <a:t>м. Кунцевская</a:t>
            </a:r>
            <a:r>
              <a:rPr lang="ru-RU" dirty="0" smtClean="0"/>
              <a:t>, ул. Рябиновая, д.  61А, стр. 1</a:t>
            </a:r>
          </a:p>
          <a:p>
            <a:r>
              <a:rPr lang="ru-RU" dirty="0" smtClean="0"/>
              <a:t>Тел: +7 926 37 99 777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5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1772816"/>
            <a:ext cx="7020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ЦЕЛЬ КОМПАНИИ:</a:t>
            </a:r>
          </a:p>
          <a:p>
            <a:endParaRPr lang="ru-RU" dirty="0"/>
          </a:p>
          <a:p>
            <a:r>
              <a:rPr lang="ru-RU" dirty="0" smtClean="0"/>
              <a:t>СОЗДАНИЕ БЕЗОПАСНОГО ТАКСИ С ВЫСОКИМ УРОВНЕМ СЕРВИСА В</a:t>
            </a:r>
          </a:p>
          <a:p>
            <a:r>
              <a:rPr lang="ru-RU" dirty="0" smtClean="0"/>
              <a:t>КЛАССЕ ЭКОНОМ</a:t>
            </a:r>
          </a:p>
          <a:p>
            <a:endParaRPr lang="ru-RU" dirty="0"/>
          </a:p>
          <a:p>
            <a:r>
              <a:rPr lang="ru-RU" b="1" dirty="0" smtClean="0"/>
              <a:t>НАШИ ПРИНЦИПЫ :</a:t>
            </a:r>
          </a:p>
          <a:p>
            <a:endParaRPr lang="ru-RU" dirty="0"/>
          </a:p>
          <a:p>
            <a:r>
              <a:rPr lang="ru-RU" dirty="0" smtClean="0"/>
              <a:t>ЧЕСТНОСТЬ И ОТКРЫТОСТЬ, ВЗАИМНОЕ УВАЖЕНИЕ, ВОВЛЕЧЕННОСТЬ</a:t>
            </a:r>
          </a:p>
          <a:p>
            <a:r>
              <a:rPr lang="ru-RU" dirty="0" smtClean="0"/>
              <a:t>В ОБЩЕЕ ДЕЛО</a:t>
            </a:r>
          </a:p>
        </p:txBody>
      </p:sp>
    </p:spTree>
    <p:extLst>
      <p:ext uri="{BB962C8B-B14F-4D97-AF65-F5344CB8AC3E}">
        <p14:creationId xmlns:p14="http://schemas.microsoft.com/office/powerpoint/2010/main" val="14872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052736"/>
            <a:ext cx="81494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ТАКСИ СЕРВИС – ЭТО АВТОПАРК  ИЗ НОВЫХ </a:t>
            </a:r>
            <a:r>
              <a:rPr lang="en-US" sz="2400" b="1" dirty="0" smtClean="0"/>
              <a:t>NISSAN ALMERA</a:t>
            </a:r>
          </a:p>
          <a:p>
            <a:endParaRPr lang="ru-RU" sz="2400" dirty="0"/>
          </a:p>
          <a:p>
            <a:r>
              <a:rPr lang="ru-RU" sz="2400" dirty="0" smtClean="0"/>
              <a:t>АКПП</a:t>
            </a:r>
          </a:p>
          <a:p>
            <a:endParaRPr lang="ru-RU" sz="2400" dirty="0" smtClean="0"/>
          </a:p>
          <a:p>
            <a:r>
              <a:rPr lang="ru-RU" sz="2400" dirty="0" smtClean="0"/>
              <a:t>КОНДИЦИОНЕР</a:t>
            </a:r>
          </a:p>
          <a:p>
            <a:endParaRPr lang="ru-RU" sz="2400" dirty="0" smtClean="0"/>
          </a:p>
          <a:p>
            <a:r>
              <a:rPr lang="ru-RU" sz="2400" dirty="0" smtClean="0"/>
              <a:t>ПОДОГРЕВ СИДЕНИЙ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БЕЗОПАСНОСТЬ (ТРЕВОЖНАЯ </a:t>
            </a:r>
          </a:p>
          <a:p>
            <a:r>
              <a:rPr lang="ru-RU" sz="2400" dirty="0" smtClean="0"/>
              <a:t>КНОПКА)</a:t>
            </a:r>
          </a:p>
          <a:p>
            <a:endParaRPr lang="ru-RU" sz="2400" dirty="0"/>
          </a:p>
          <a:p>
            <a:r>
              <a:rPr lang="ru-RU" sz="2400" dirty="0" smtClean="0"/>
              <a:t>ПЛАНОВОЕ ОБСЛУЖВАНИЕ АВТОМОБИЛЯ ЗА СЧЕТ </a:t>
            </a:r>
            <a:r>
              <a:rPr lang="en-US" sz="2400" dirty="0" smtClean="0"/>
              <a:t>K2W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18" y="2139222"/>
            <a:ext cx="3523182" cy="2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199" y="360778"/>
            <a:ext cx="642990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НАШИ СТАНДАРТЫ </a:t>
            </a:r>
          </a:p>
          <a:p>
            <a:pPr algn="just"/>
            <a:r>
              <a:rPr lang="ru-RU" b="1" dirty="0" smtClean="0"/>
              <a:t>ВЕЖЛИВОСТЬ И ПРЕДУСМОТРИТЕЛЬНОСТЬ</a:t>
            </a:r>
          </a:p>
          <a:p>
            <a:pPr algn="just"/>
            <a:r>
              <a:rPr lang="ru-RU" sz="1200" dirty="0" smtClean="0"/>
              <a:t>Поздороваться, представиться, уточнить маршрут, попрощаться и не  грубить во </a:t>
            </a:r>
          </a:p>
          <a:p>
            <a:pPr algn="just"/>
            <a:r>
              <a:rPr lang="ru-RU" sz="1200" dirty="0" smtClean="0"/>
              <a:t>время поездки. Идти навстречу пассажиру в рамках  доступного (музыка, климат). Не будьте</a:t>
            </a:r>
          </a:p>
          <a:p>
            <a:pPr algn="just"/>
            <a:r>
              <a:rPr lang="ru-RU" sz="1200" dirty="0" smtClean="0"/>
              <a:t>навязчивы. Подавайте автомобиль вовремя.</a:t>
            </a:r>
          </a:p>
          <a:p>
            <a:pPr algn="just"/>
            <a:r>
              <a:rPr lang="ru-RU" b="1" dirty="0" smtClean="0"/>
              <a:t>ИСПРАВНОСТЬ Т/С</a:t>
            </a:r>
            <a:endParaRPr lang="ru-RU" b="1" dirty="0"/>
          </a:p>
          <a:p>
            <a:pPr algn="just"/>
            <a:r>
              <a:rPr lang="ru-RU" sz="1200" dirty="0" smtClean="0"/>
              <a:t>Внешний вид, оптика, указатели поворота, сигнал, зеркала, дворники, уровень жидкостей,  </a:t>
            </a:r>
          </a:p>
          <a:p>
            <a:pPr algn="just"/>
            <a:r>
              <a:rPr lang="ru-RU" sz="1200" dirty="0" smtClean="0"/>
              <a:t>состояние колес, тормоза, ремни безопасности, центральный замок</a:t>
            </a:r>
          </a:p>
          <a:p>
            <a:pPr algn="just"/>
            <a:r>
              <a:rPr lang="ru-RU" b="1" dirty="0" smtClean="0"/>
              <a:t>БЕЗОПАСНОСТЬ</a:t>
            </a:r>
          </a:p>
          <a:p>
            <a:pPr algn="just"/>
            <a:r>
              <a:rPr lang="ru-RU" sz="1200" dirty="0" smtClean="0"/>
              <a:t>Напомнить пассажиру о необходимости пристегнуться (в </a:t>
            </a:r>
            <a:r>
              <a:rPr lang="ru-RU" sz="1200" dirty="0" err="1" smtClean="0"/>
              <a:t>т.ч</a:t>
            </a:r>
            <a:r>
              <a:rPr lang="ru-RU" sz="1200" dirty="0" smtClean="0"/>
              <a:t>. на заднем сидении).  Дети </a:t>
            </a:r>
          </a:p>
          <a:p>
            <a:pPr algn="just"/>
            <a:r>
              <a:rPr lang="ru-RU" sz="1200" dirty="0" smtClean="0"/>
              <a:t>до 12 лет в обязательном порядке перевозятся в специальных удерживающих устройствах.</a:t>
            </a:r>
          </a:p>
          <a:p>
            <a:pPr algn="just"/>
            <a:r>
              <a:rPr lang="ru-RU" b="1" dirty="0" smtClean="0"/>
              <a:t>СТРОГОЕ СОБЛЮДЕНИЕ ПДД</a:t>
            </a:r>
          </a:p>
          <a:p>
            <a:pPr algn="just"/>
            <a:r>
              <a:rPr lang="ru-RU" sz="1200" dirty="0" smtClean="0"/>
              <a:t>Безопасное вождение строго по правилам.</a:t>
            </a:r>
            <a:endParaRPr lang="ru-RU" sz="1200" dirty="0"/>
          </a:p>
          <a:p>
            <a:pPr algn="just"/>
            <a:r>
              <a:rPr lang="ru-RU" b="1" dirty="0" smtClean="0"/>
              <a:t>ЧИСТОТА </a:t>
            </a:r>
            <a:r>
              <a:rPr lang="ru-RU" b="1" dirty="0"/>
              <a:t>И ПОРЯДОК</a:t>
            </a:r>
          </a:p>
          <a:p>
            <a:pPr algn="just"/>
            <a:r>
              <a:rPr lang="ru-RU" sz="1200" dirty="0" smtClean="0"/>
              <a:t>Необходима ежедневная мойка кузова и уборка салона. Имейте опрятный вид: будьте </a:t>
            </a:r>
          </a:p>
          <a:p>
            <a:pPr algn="just"/>
            <a:r>
              <a:rPr lang="ru-RU" sz="1200" dirty="0"/>
              <a:t>п</a:t>
            </a:r>
            <a:r>
              <a:rPr lang="ru-RU" sz="1200" dirty="0" smtClean="0"/>
              <a:t>обриты, причесаны, в чистой (</a:t>
            </a:r>
            <a:r>
              <a:rPr lang="ru-RU" sz="1200" dirty="0"/>
              <a:t>неспортивной) одежде, </a:t>
            </a:r>
            <a:r>
              <a:rPr lang="ru-RU" sz="1200" dirty="0" smtClean="0"/>
              <a:t>соблюдайте личную </a:t>
            </a:r>
          </a:p>
          <a:p>
            <a:pPr algn="just"/>
            <a:r>
              <a:rPr lang="ru-RU" sz="1200" dirty="0"/>
              <a:t>г</a:t>
            </a:r>
            <a:r>
              <a:rPr lang="ru-RU" sz="1200" dirty="0" smtClean="0"/>
              <a:t>игиену. Проветривайте салон.</a:t>
            </a:r>
            <a:endParaRPr lang="ru-RU" sz="1200" dirty="0"/>
          </a:p>
          <a:p>
            <a:pPr algn="just"/>
            <a:r>
              <a:rPr lang="ru-RU" b="1" dirty="0" smtClean="0"/>
              <a:t>ЧЕСТНОСТЬ</a:t>
            </a:r>
          </a:p>
          <a:p>
            <a:pPr algn="just"/>
            <a:r>
              <a:rPr lang="ru-RU" sz="1200" dirty="0" smtClean="0"/>
              <a:t>Всегда имейте в наличии сдачу с 5000 рублей и более. Возвращайте вещи забытые </a:t>
            </a:r>
          </a:p>
          <a:p>
            <a:pPr algn="just"/>
            <a:r>
              <a:rPr lang="ru-RU" sz="1200" dirty="0" smtClean="0"/>
              <a:t>Пассажиром. </a:t>
            </a:r>
            <a:endParaRPr lang="ru-RU" sz="1200" dirty="0"/>
          </a:p>
          <a:p>
            <a:pPr algn="just"/>
            <a:r>
              <a:rPr lang="ru-RU" b="1" dirty="0" smtClean="0"/>
              <a:t>ВЫБОР ОПТИМАЛЬНОГО МАРШРУТА</a:t>
            </a:r>
          </a:p>
          <a:p>
            <a:pPr algn="just"/>
            <a:r>
              <a:rPr lang="ru-RU" sz="1200" dirty="0" smtClean="0"/>
              <a:t>Не пытайтесь вводить клиента в заблуждение, выбирать заведомо долгий путь, </a:t>
            </a:r>
          </a:p>
          <a:p>
            <a:pPr algn="just"/>
            <a:r>
              <a:rPr lang="ru-RU" sz="1200" dirty="0" smtClean="0"/>
              <a:t>«возить кругами».</a:t>
            </a:r>
          </a:p>
          <a:p>
            <a:pPr algn="just"/>
            <a:r>
              <a:rPr lang="ru-RU" b="1" dirty="0" smtClean="0"/>
              <a:t>ЗАПРЕТ НА КУРЕНИЕ В САЛОНЕ АВТОМОБИЛЯ</a:t>
            </a:r>
          </a:p>
          <a:p>
            <a:pPr algn="just"/>
            <a:r>
              <a:rPr lang="ru-RU" sz="1200" dirty="0" smtClean="0"/>
              <a:t>Водитель и пассажиры. Курение  допускается исключительно  вне салона во время остановки.</a:t>
            </a:r>
          </a:p>
          <a:p>
            <a:endParaRPr lang="ru-RU" sz="1200" dirty="0" smtClean="0"/>
          </a:p>
          <a:p>
            <a:endParaRPr lang="ru-RU" sz="12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16" y="1844824"/>
            <a:ext cx="720080" cy="720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40" y="2780928"/>
            <a:ext cx="756296" cy="7562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40" y="3717032"/>
            <a:ext cx="756296" cy="7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5" y="692696"/>
            <a:ext cx="8260723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СТРОГО ЗАПРЕЩАЕТСЯ</a:t>
            </a:r>
          </a:p>
          <a:p>
            <a:endParaRPr lang="ru-RU" b="1" dirty="0" smtClean="0"/>
          </a:p>
          <a:p>
            <a:r>
              <a:rPr lang="ru-RU" b="1" dirty="0" smtClean="0"/>
              <a:t>КУРИТЬ В САЛОНЕ </a:t>
            </a:r>
          </a:p>
          <a:p>
            <a:r>
              <a:rPr lang="ru-RU" sz="1200" dirty="0" smtClean="0"/>
              <a:t>В Т.Ч. ЭЛЕКТРОННЫЕ СИГАРЕТЫ</a:t>
            </a:r>
          </a:p>
          <a:p>
            <a:endParaRPr lang="ru-RU" sz="1200" dirty="0"/>
          </a:p>
          <a:p>
            <a:r>
              <a:rPr lang="ru-RU" b="1" dirty="0" smtClean="0"/>
              <a:t>НАХОДИТЬСЯ В НЕТРЕЗВОМ ВИДЕ</a:t>
            </a:r>
          </a:p>
          <a:p>
            <a:r>
              <a:rPr lang="ru-RU" sz="1200" dirty="0" smtClean="0"/>
              <a:t>АЛКОГОЛЬ, НАРКОТИЧЕСКИЕ ВЕЩЕСТВА</a:t>
            </a:r>
          </a:p>
          <a:p>
            <a:endParaRPr lang="ru-RU" sz="1200" dirty="0"/>
          </a:p>
          <a:p>
            <a:r>
              <a:rPr lang="ru-RU" b="1" dirty="0" smtClean="0"/>
              <a:t>ИСПОЛЬЗОВАТЬ ТЕЛЕФОН ВО ВРЕМЯ ДВИЖЕНИЯ</a:t>
            </a:r>
          </a:p>
          <a:p>
            <a:r>
              <a:rPr lang="ru-RU" sz="1200" dirty="0" smtClean="0"/>
              <a:t>РАЗГОВАРИВАТЬ, ПИСАТЬ, ЧИТАТЬ, ФОТОГРАФИРОВАТЬ, ВКЛЮЧАТЬ-ВЫКЛЮЧАТЬ И Т.Д.</a:t>
            </a:r>
          </a:p>
          <a:p>
            <a:endParaRPr lang="ru-RU" sz="1200" dirty="0"/>
          </a:p>
          <a:p>
            <a:r>
              <a:rPr lang="ru-RU" b="1" dirty="0" smtClean="0"/>
              <a:t>КОНФЛИКТОВАТЬ С ПАССАЖИРОМ И УЧАСТНИКАМИ ДОРОЖНОГО ДВИЖЕНИЯ</a:t>
            </a:r>
          </a:p>
          <a:p>
            <a:r>
              <a:rPr lang="ru-RU" sz="1200" dirty="0" smtClean="0"/>
              <a:t>МАКСИМУМ ТОЛЕРАНТНОСТИ И ТЕРПЕНИЯ. ВСЁ ИСКЛЮЧИТЕЛЬНО РАДИ ЗАЩИТЫ ЖИЗНИ И ЗДОРОВЬЯ В РАМКАХ ЗАКОНА</a:t>
            </a:r>
          </a:p>
          <a:p>
            <a:endParaRPr lang="ru-RU" sz="1200" dirty="0"/>
          </a:p>
          <a:p>
            <a:r>
              <a:rPr lang="ru-RU" b="1" dirty="0" smtClean="0"/>
              <a:t>ПРИНИМАТЬ ОПЛАТУ БЕЗ ПРЕДОСТАВЛЕНИЯ БСО ИЛИ ЧЕКА</a:t>
            </a:r>
          </a:p>
          <a:p>
            <a:endParaRPr lang="ru-RU" b="1" dirty="0" smtClean="0"/>
          </a:p>
          <a:p>
            <a:r>
              <a:rPr lang="ru-RU" b="1" dirty="0" smtClean="0"/>
              <a:t>СОВЕРШАТЬ ИНЫЕ ПРОТИВОПРАВНЫЕ ДЕЙСТВИЯ </a:t>
            </a:r>
          </a:p>
          <a:p>
            <a:r>
              <a:rPr lang="ru-RU" sz="1200" dirty="0" smtClean="0"/>
              <a:t>(ПРИСВАИВАТЬ ЗАБЫТЫЕ ВЕЩИ, ВОРОВСТВО, МОШЕННИЧЕСТВО И Т.Д.)</a:t>
            </a:r>
          </a:p>
          <a:p>
            <a:endParaRPr lang="ru-RU" dirty="0"/>
          </a:p>
          <a:p>
            <a:r>
              <a:rPr lang="ru-RU" dirty="0"/>
              <a:t>(</a:t>
            </a:r>
            <a:r>
              <a:rPr lang="ru-RU" dirty="0" smtClean="0"/>
              <a:t>ПРЕДУПРЕЖДЕНИЕ, ШТРАФ, УВОЛЬНЕНИЕ)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17" y="4077072"/>
            <a:ext cx="1869510" cy="1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5304" y="908720"/>
            <a:ext cx="583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МЕДИЦИНСКИЙ И ТЕХНИЧЕСКОЙ ОСМОТР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11478"/>
            <a:ext cx="1179648" cy="12027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47" y="4711478"/>
            <a:ext cx="987606" cy="987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636912"/>
            <a:ext cx="766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РЕГУЛЯРНЫЙ МЕДИЦИНСКИЙ </a:t>
            </a:r>
            <a:r>
              <a:rPr lang="ru-RU" dirty="0" smtClean="0"/>
              <a:t>ОСМОТР ВОДИТЕЛЕЙ </a:t>
            </a:r>
            <a:r>
              <a:rPr lang="ru-RU" dirty="0"/>
              <a:t> </a:t>
            </a:r>
            <a:r>
              <a:rPr lang="ru-RU" dirty="0" smtClean="0"/>
              <a:t>И ТЕХНИЧЕСКИЙ ОСМОТР </a:t>
            </a:r>
            <a:r>
              <a:rPr lang="ru-RU" dirty="0" smtClean="0"/>
              <a:t>ТРАНСПОРТНОГО </a:t>
            </a:r>
            <a:r>
              <a:rPr lang="ru-RU" dirty="0" smtClean="0"/>
              <a:t>СРЕДСТВА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92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18819"/>
            <a:ext cx="2304256" cy="1152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5756" y="692665"/>
            <a:ext cx="457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ОФИЦИАЛЬНЫЕ ПАРТЕНРЫ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61" y="2242297"/>
            <a:ext cx="2266950" cy="6286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38" y="3764988"/>
            <a:ext cx="3243072" cy="10850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61" y="3687826"/>
            <a:ext cx="1162250" cy="11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764704"/>
            <a:ext cx="6065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МЫ ПРЕДЛАГАЕМ</a:t>
            </a:r>
          </a:p>
          <a:p>
            <a:endParaRPr lang="ru-RU" sz="2400" b="1" dirty="0" smtClean="0"/>
          </a:p>
          <a:p>
            <a:endParaRPr lang="ru-RU" dirty="0"/>
          </a:p>
          <a:p>
            <a:endParaRPr lang="ru-RU" b="1" dirty="0" smtClean="0"/>
          </a:p>
          <a:p>
            <a:r>
              <a:rPr lang="ru-RU" b="1" dirty="0" smtClean="0"/>
              <a:t>РАБОТУ В СОВРЕМЕННОЙ БЫСТРОРАСТУЩЕЙ КОМПАНИИ</a:t>
            </a:r>
          </a:p>
          <a:p>
            <a:endParaRPr lang="ru-RU" b="1" dirty="0"/>
          </a:p>
          <a:p>
            <a:r>
              <a:rPr lang="ru-RU" b="1" dirty="0"/>
              <a:t>ЧЕСТНЫЕ И ОТКРЫТЫЕ </a:t>
            </a:r>
            <a:r>
              <a:rPr lang="ru-RU" b="1" dirty="0" smtClean="0"/>
              <a:t>ВЗАИМООТНОШЕНИЯ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ru-RU" b="1" dirty="0" smtClean="0"/>
              <a:t>КОМФОРТНЫЙ АВТОМОБИЛЬ</a:t>
            </a:r>
          </a:p>
          <a:p>
            <a:endParaRPr lang="ru-RU" b="1" dirty="0"/>
          </a:p>
          <a:p>
            <a:r>
              <a:rPr lang="ru-RU" b="1" dirty="0" smtClean="0"/>
              <a:t>СТАБИЛЬНЫЕ ЗАКАЗЫ</a:t>
            </a:r>
          </a:p>
          <a:p>
            <a:r>
              <a:rPr lang="ru-RU" sz="1200" dirty="0" smtClean="0"/>
              <a:t>Обеспечиваются в партнерстве с </a:t>
            </a:r>
            <a:r>
              <a:rPr lang="ru-RU" sz="1200" dirty="0" err="1" smtClean="0"/>
              <a:t>Гетт</a:t>
            </a:r>
            <a:r>
              <a:rPr lang="ru-RU" sz="1200" dirty="0" smtClean="0"/>
              <a:t>-такси, собственная диспетчерская. </a:t>
            </a:r>
          </a:p>
          <a:p>
            <a:endParaRPr lang="ru-RU" sz="1200" dirty="0"/>
          </a:p>
          <a:p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2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6008304"/>
            <a:ext cx="9155717" cy="84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519653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РАБОТА С </a:t>
            </a:r>
            <a:r>
              <a:rPr lang="en-US" sz="2800" b="1" dirty="0" smtClean="0"/>
              <a:t>KEY2WAY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АРЕНДА</a:t>
            </a:r>
          </a:p>
          <a:p>
            <a:endParaRPr lang="ru-RU" dirty="0"/>
          </a:p>
          <a:p>
            <a:r>
              <a:rPr lang="ru-RU" dirty="0" smtClean="0"/>
              <a:t>1650 либо </a:t>
            </a:r>
            <a:r>
              <a:rPr lang="ru-RU" dirty="0" smtClean="0"/>
              <a:t>2200* руб./</a:t>
            </a:r>
            <a:r>
              <a:rPr lang="ru-RU" dirty="0" err="1" smtClean="0"/>
              <a:t>сут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26 Рабочих дней</a:t>
            </a:r>
          </a:p>
          <a:p>
            <a:r>
              <a:rPr lang="ru-RU" dirty="0" smtClean="0"/>
              <a:t>Дополнительный </a:t>
            </a:r>
            <a:r>
              <a:rPr lang="ru-RU" dirty="0" smtClean="0"/>
              <a:t>льготный день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sz="1200" dirty="0" smtClean="0"/>
              <a:t>ДЛЯ ВОДИТЕЛЕЙ БЕЗ НАРЕКАНИЙ)</a:t>
            </a:r>
          </a:p>
          <a:p>
            <a:endParaRPr lang="ru-RU" sz="1200" dirty="0"/>
          </a:p>
          <a:p>
            <a:r>
              <a:rPr lang="ru-RU" sz="1200" dirty="0" smtClean="0"/>
              <a:t>*выкуп автомобиля</a:t>
            </a:r>
          </a:p>
          <a:p>
            <a:endParaRPr lang="ru-RU" sz="1200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268760"/>
            <a:ext cx="37444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ШТАТ</a:t>
            </a:r>
          </a:p>
          <a:p>
            <a:endParaRPr lang="ru-RU" dirty="0" smtClean="0"/>
          </a:p>
          <a:p>
            <a:r>
              <a:rPr lang="ru-RU" dirty="0" smtClean="0"/>
              <a:t>Оформление по ТК</a:t>
            </a:r>
          </a:p>
          <a:p>
            <a:r>
              <a:rPr lang="ru-RU" dirty="0" smtClean="0"/>
              <a:t>Выполнение плана</a:t>
            </a:r>
          </a:p>
          <a:p>
            <a:r>
              <a:rPr lang="ru-RU" dirty="0" smtClean="0"/>
              <a:t>Оклад + %</a:t>
            </a:r>
          </a:p>
          <a:p>
            <a:endParaRPr lang="ru-RU" sz="1200" dirty="0" smtClean="0"/>
          </a:p>
          <a:p>
            <a:endParaRPr lang="ru-RU" sz="1200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1087"/>
            <a:ext cx="864096" cy="1236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70" y="3810404"/>
            <a:ext cx="2743676" cy="20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490</Words>
  <Application>Microsoft Office PowerPoint</Application>
  <PresentationFormat>Экран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NEWSANONS</dc:creator>
  <cp:lastModifiedBy>NEWSANONS</cp:lastModifiedBy>
  <cp:revision>108</cp:revision>
  <dcterms:created xsi:type="dcterms:W3CDTF">2015-11-05T13:14:59Z</dcterms:created>
  <dcterms:modified xsi:type="dcterms:W3CDTF">2016-02-01T15:35:43Z</dcterms:modified>
</cp:coreProperties>
</file>