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34465"/>
        </a:fontRef>
        <a:srgbClr val="234465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FFDFCA"/>
          </a:solidFill>
        </a:fill>
      </a:tcStyle>
    </a:wholeTbl>
    <a:band2H>
      <a:tcTxStyle b="def" i="def"/>
      <a:tcStyle>
        <a:tcBdr/>
        <a:fill>
          <a:solidFill>
            <a:srgbClr val="FFF0E6"/>
          </a:solidFill>
        </a:fill>
      </a:tcStyle>
    </a:band2H>
    <a:firstCol>
      <a:tcTxStyle b="on" i="off">
        <a:fontRef idx="maj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34465"/>
        </a:fontRef>
        <a:srgbClr val="234465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CDE1FC"/>
          </a:solidFill>
        </a:fill>
      </a:tcStyle>
    </a:wholeTbl>
    <a:band2H>
      <a:tcTxStyle b="def" i="def"/>
      <a:tcStyle>
        <a:tcBdr/>
        <a:fill>
          <a:solidFill>
            <a:srgbClr val="E8F1FE"/>
          </a:solidFill>
        </a:fill>
      </a:tcStyle>
    </a:band2H>
    <a:firstCol>
      <a:tcTxStyle b="on" i="off">
        <a:fontRef idx="maj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34465"/>
        </a:fontRef>
        <a:srgbClr val="234465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FBFBFC"/>
          </a:solidFill>
        </a:fill>
      </a:tcStyle>
    </a:wholeTbl>
    <a:band2H>
      <a:tcTxStyle b="def" i="def"/>
      <a:tcStyle>
        <a:tcBdr/>
        <a:fill>
          <a:solidFill>
            <a:srgbClr val="FDFDFD"/>
          </a:solidFill>
        </a:fill>
      </a:tcStyle>
    </a:band2H>
    <a:firstCol>
      <a:tcTxStyle b="on" i="off">
        <a:fontRef idx="maj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34465"/>
        </a:fontRef>
        <a:srgbClr val="23446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8EA"/>
          </a:solidFill>
        </a:fill>
      </a:tcStyle>
    </a:wholeTbl>
    <a:band2H>
      <a:tcTxStyle b="def" i="def"/>
      <a:tcStyle>
        <a:tcBdr/>
        <a:fill>
          <a:solidFill>
            <a:schemeClr val="accent1"/>
          </a:solidFill>
        </a:fill>
      </a:tcStyle>
    </a:band2H>
    <a:firstCol>
      <a:tcTxStyle b="on" i="off">
        <a:fontRef idx="maj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34465"/>
        </a:fontRef>
        <a:srgbClr val="23446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34465"/>
              </a:solidFill>
              <a:prstDash val="solid"/>
              <a:round/>
            </a:ln>
          </a:top>
          <a:bottom>
            <a:ln w="254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34465"/>
              </a:solidFill>
              <a:prstDash val="solid"/>
              <a:round/>
            </a:ln>
          </a:top>
          <a:bottom>
            <a:ln w="254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34465"/>
        </a:fontRef>
        <a:srgbClr val="234465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CBCDD2"/>
          </a:solidFill>
        </a:fill>
      </a:tcStyle>
    </a:wholeTbl>
    <a:band2H>
      <a:tcTxStyle b="def" i="def"/>
      <a:tcStyle>
        <a:tcBdr/>
        <a:fill>
          <a:solidFill>
            <a:srgbClr val="E7E8EA"/>
          </a:solidFill>
        </a:fill>
      </a:tcStyle>
    </a:band2H>
    <a:firstCol>
      <a:tcTxStyle b="on" i="off">
        <a:fontRef idx="maj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234465"/>
          </a:solidFill>
        </a:fill>
      </a:tcStyle>
    </a:firstCol>
    <a:lastRow>
      <a:tcTxStyle b="on" i="off">
        <a:fontRef idx="maj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234465"/>
          </a:solidFill>
        </a:fill>
      </a:tcStyle>
    </a:lastRow>
    <a:firstRow>
      <a:tcTxStyle b="on" i="off">
        <a:fontRef idx="maj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23446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34465"/>
        </a:fontRef>
        <a:srgbClr val="234465"/>
      </a:tcTxStyle>
      <a:tcStyle>
        <a:tcBdr>
          <a:left>
            <a:ln w="12700" cap="flat">
              <a:solidFill>
                <a:srgbClr val="234465"/>
              </a:solidFill>
              <a:prstDash val="solid"/>
              <a:round/>
            </a:ln>
          </a:left>
          <a:right>
            <a:ln w="12700" cap="flat">
              <a:solidFill>
                <a:srgbClr val="234465"/>
              </a:solidFill>
              <a:prstDash val="solid"/>
              <a:round/>
            </a:ln>
          </a:right>
          <a:top>
            <a:ln w="12700" cap="flat">
              <a:solidFill>
                <a:srgbClr val="234465"/>
              </a:solidFill>
              <a:prstDash val="solid"/>
              <a:round/>
            </a:ln>
          </a:top>
          <a:bottom>
            <a:ln w="127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solidFill>
                <a:srgbClr val="234465"/>
              </a:solidFill>
              <a:prstDash val="solid"/>
              <a:round/>
            </a:ln>
          </a:insideH>
          <a:insideV>
            <a:ln w="12700" cap="flat">
              <a:solidFill>
                <a:srgbClr val="234465"/>
              </a:solidFill>
              <a:prstDash val="solid"/>
              <a:round/>
            </a:ln>
          </a:insideV>
        </a:tcBdr>
        <a:fill>
          <a:solidFill>
            <a:srgbClr val="234465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34465"/>
        </a:fontRef>
        <a:srgbClr val="234465"/>
      </a:tcTxStyle>
      <a:tcStyle>
        <a:tcBdr>
          <a:left>
            <a:ln w="12700" cap="flat">
              <a:solidFill>
                <a:srgbClr val="234465"/>
              </a:solidFill>
              <a:prstDash val="solid"/>
              <a:round/>
            </a:ln>
          </a:left>
          <a:right>
            <a:ln w="12700" cap="flat">
              <a:solidFill>
                <a:srgbClr val="234465"/>
              </a:solidFill>
              <a:prstDash val="solid"/>
              <a:round/>
            </a:ln>
          </a:right>
          <a:top>
            <a:ln w="12700" cap="flat">
              <a:solidFill>
                <a:srgbClr val="234465"/>
              </a:solidFill>
              <a:prstDash val="solid"/>
              <a:round/>
            </a:ln>
          </a:top>
          <a:bottom>
            <a:ln w="127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solidFill>
                <a:srgbClr val="234465"/>
              </a:solidFill>
              <a:prstDash val="solid"/>
              <a:round/>
            </a:ln>
          </a:insideH>
          <a:insideV>
            <a:ln w="12700" cap="flat">
              <a:solidFill>
                <a:srgbClr val="234465"/>
              </a:solidFill>
              <a:prstDash val="solid"/>
              <a:round/>
            </a:ln>
          </a:insideV>
        </a:tcBdr>
        <a:fill>
          <a:solidFill>
            <a:srgbClr val="234465">
              <a:alpha val="20000"/>
            </a:srgbClr>
          </a:solidFill>
        </a:fill>
      </a:tcStyle>
    </a:firstCol>
    <a:lastRow>
      <a:tcTxStyle b="on" i="off">
        <a:fontRef idx="major">
          <a:srgbClr val="234465"/>
        </a:fontRef>
        <a:srgbClr val="234465"/>
      </a:tcTxStyle>
      <a:tcStyle>
        <a:tcBdr>
          <a:left>
            <a:ln w="12700" cap="flat">
              <a:solidFill>
                <a:srgbClr val="234465"/>
              </a:solidFill>
              <a:prstDash val="solid"/>
              <a:round/>
            </a:ln>
          </a:left>
          <a:right>
            <a:ln w="12700" cap="flat">
              <a:solidFill>
                <a:srgbClr val="234465"/>
              </a:solidFill>
              <a:prstDash val="solid"/>
              <a:round/>
            </a:ln>
          </a:right>
          <a:top>
            <a:ln w="50800" cap="flat">
              <a:solidFill>
                <a:srgbClr val="234465"/>
              </a:solidFill>
              <a:prstDash val="solid"/>
              <a:round/>
            </a:ln>
          </a:top>
          <a:bottom>
            <a:ln w="127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solidFill>
                <a:srgbClr val="234465"/>
              </a:solidFill>
              <a:prstDash val="solid"/>
              <a:round/>
            </a:ln>
          </a:insideH>
          <a:insideV>
            <a:ln w="12700" cap="flat">
              <a:solidFill>
                <a:srgbClr val="23446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34465"/>
        </a:fontRef>
        <a:srgbClr val="234465"/>
      </a:tcTxStyle>
      <a:tcStyle>
        <a:tcBdr>
          <a:left>
            <a:ln w="12700" cap="flat">
              <a:solidFill>
                <a:srgbClr val="234465"/>
              </a:solidFill>
              <a:prstDash val="solid"/>
              <a:round/>
            </a:ln>
          </a:left>
          <a:right>
            <a:ln w="12700" cap="flat">
              <a:solidFill>
                <a:srgbClr val="234465"/>
              </a:solidFill>
              <a:prstDash val="solid"/>
              <a:round/>
            </a:ln>
          </a:right>
          <a:top>
            <a:ln w="12700" cap="flat">
              <a:solidFill>
                <a:srgbClr val="234465"/>
              </a:solidFill>
              <a:prstDash val="solid"/>
              <a:round/>
            </a:ln>
          </a:top>
          <a:bottom>
            <a:ln w="254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solidFill>
                <a:srgbClr val="234465"/>
              </a:solidFill>
              <a:prstDash val="solid"/>
              <a:round/>
            </a:ln>
          </a:insideH>
          <a:insideV>
            <a:ln w="12700" cap="flat">
              <a:solidFill>
                <a:srgbClr val="234465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softuni.org/" TargetMode="External"/><Relationship Id="rId6" Type="http://schemas.openxmlformats.org/officeDocument/2006/relationships/image" Target="../media/image4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4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forum.softuni.bg/" TargetMode="External"/><Relationship Id="rId4" Type="http://schemas.openxmlformats.org/officeDocument/2006/relationships/image" Target="../media/image16.png"/><Relationship Id="rId5" Type="http://schemas.openxmlformats.org/officeDocument/2006/relationships/hyperlink" Target="https://www.facebook.com/SoftwareUniversity" TargetMode="External"/><Relationship Id="rId6" Type="http://schemas.openxmlformats.org/officeDocument/2006/relationships/image" Target="../media/image17.png"/><Relationship Id="rId7" Type="http://schemas.openxmlformats.org/officeDocument/2006/relationships/hyperlink" Target="https://softuni.org/" TargetMode="External"/><Relationship Id="rId8" Type="http://schemas.openxmlformats.org/officeDocument/2006/relationships/image" Target="../media/image18.png"/><Relationship Id="rId9" Type="http://schemas.openxmlformats.org/officeDocument/2006/relationships/hyperlink" Target="https://softuni.bg/" TargetMode="External"/><Relationship Id="rId10" Type="http://schemas.openxmlformats.org/officeDocument/2006/relationships/image" Target="../media/image19.png"/><Relationship Id="rId11" Type="http://schemas.openxmlformats.org/officeDocument/2006/relationships/image" Target="../media/image5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Rectangle Bottom"/>
          <p:cNvSpPr/>
          <p:nvPr/>
        </p:nvSpPr>
        <p:spPr>
          <a:xfrm>
            <a:off x="-1" y="6702676"/>
            <a:ext cx="12195178" cy="155325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34" name="Picture Logo SoftUni" descr="Picture Logo SoftUni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24460" y="5183999"/>
            <a:ext cx="3751541" cy="1297656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Body Level One…"/>
          <p:cNvSpPr txBox="1"/>
          <p:nvPr>
            <p:ph type="body" sz="quarter" idx="1" hasCustomPrompt="1"/>
          </p:nvPr>
        </p:nvSpPr>
        <p:spPr>
          <a:xfrm>
            <a:off x="8708504" y="6130862"/>
            <a:ext cx="2951519" cy="341557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None/>
              <a:defRPr b="1" sz="1700">
                <a:solidFill>
                  <a:srgbClr val="1A334C"/>
                </a:solidFill>
              </a:defRPr>
            </a:lvl1pPr>
            <a:lvl2pPr marL="640530" indent="-197618" algn="r">
              <a:spcBef>
                <a:spcPts val="0"/>
              </a:spcBef>
              <a:defRPr b="1" sz="1700">
                <a:solidFill>
                  <a:srgbClr val="1A334C"/>
                </a:solidFill>
              </a:defRPr>
            </a:lvl2pPr>
            <a:lvl3pPr marL="1106597" indent="-211247" algn="r">
              <a:spcBef>
                <a:spcPts val="0"/>
              </a:spcBef>
              <a:defRPr b="1" sz="1700">
                <a:solidFill>
                  <a:srgbClr val="1A334C"/>
                </a:solidFill>
              </a:defRPr>
            </a:lvl3pPr>
            <a:lvl4pPr marL="1569685" indent="-221897" algn="r">
              <a:spcBef>
                <a:spcPts val="0"/>
              </a:spcBef>
              <a:defRPr b="1" sz="1700">
                <a:solidFill>
                  <a:srgbClr val="1A334C"/>
                </a:solidFill>
              </a:defRPr>
            </a:lvl4pPr>
            <a:lvl5pPr marL="1973644" indent="-181355" algn="r">
              <a:spcBef>
                <a:spcPts val="0"/>
              </a:spcBef>
              <a:defRPr b="1" sz="1700">
                <a:solidFill>
                  <a:srgbClr val="1A334C"/>
                </a:solidFill>
              </a:defRPr>
            </a:lvl5pPr>
          </a:lstStyle>
          <a:p>
            <a:pPr/>
            <a:r>
              <a:t>Company Web Site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Text Placeholder Company Name"/>
          <p:cNvSpPr/>
          <p:nvPr>
            <p:ph type="body" sz="quarter" idx="21" hasCustomPrompt="1"/>
          </p:nvPr>
        </p:nvSpPr>
        <p:spPr>
          <a:xfrm>
            <a:off x="8708504" y="5756628"/>
            <a:ext cx="2951519" cy="367081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None/>
              <a:defRPr b="1" sz="1900">
                <a:solidFill>
                  <a:srgbClr val="1A334C"/>
                </a:solidFill>
              </a:defRPr>
            </a:lvl1pPr>
          </a:lstStyle>
          <a:p>
            <a:pPr/>
            <a:r>
              <a:t>Company Name</a:t>
            </a:r>
          </a:p>
        </p:txBody>
      </p:sp>
      <p:pic>
        <p:nvPicPr>
          <p:cNvPr id="37" name="Picture SoftUni Mascot" descr="Picture SoftUni Mascot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8848924" y="2609644"/>
            <a:ext cx="2788894" cy="3018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Logo Software University" descr="Picture Logo Software University">
            <a:hlinkClick r:id="rId5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7943" y="5918567"/>
            <a:ext cx="1830306" cy="62816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Text Placeholder Author Position"/>
          <p:cNvSpPr/>
          <p:nvPr>
            <p:ph type="body" sz="quarter" idx="22" hasCustomPrompt="1"/>
          </p:nvPr>
        </p:nvSpPr>
        <p:spPr>
          <a:xfrm>
            <a:off x="553081" y="5344179"/>
            <a:ext cx="2980697" cy="444795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SzTx/>
              <a:buNone/>
              <a:defRPr b="1" sz="2300"/>
            </a:lvl1pPr>
          </a:lstStyle>
          <a:p>
            <a:pPr/>
            <a:r>
              <a:t>Position</a:t>
            </a:r>
          </a:p>
        </p:txBody>
      </p:sp>
      <p:sp>
        <p:nvSpPr>
          <p:cNvPr id="40" name="Text Placeholder Author Name"/>
          <p:cNvSpPr/>
          <p:nvPr>
            <p:ph type="body" sz="quarter" idx="23" hasCustomPrompt="1"/>
          </p:nvPr>
        </p:nvSpPr>
        <p:spPr>
          <a:xfrm>
            <a:off x="553081" y="4851837"/>
            <a:ext cx="2980697" cy="454399"/>
          </a:xfrm>
          <a:prstGeom prst="rect">
            <a:avLst/>
          </a:prstGeom>
        </p:spPr>
        <p:txBody>
          <a:bodyPr anchor="ctr"/>
          <a:lstStyle>
            <a:lvl1pPr marL="0" indent="0" defTabSz="1157516">
              <a:spcBef>
                <a:spcPts val="0"/>
              </a:spcBef>
              <a:buSzTx/>
              <a:buNone/>
              <a:defRPr b="1" sz="2565"/>
            </a:lvl1pPr>
          </a:lstStyle>
          <a:p>
            <a:pPr/>
            <a:r>
              <a:t>Author Name</a:t>
            </a:r>
          </a:p>
        </p:txBody>
      </p:sp>
      <p:sp>
        <p:nvSpPr>
          <p:cNvPr id="41" name="Picture Placeholder Title Image"/>
          <p:cNvSpPr/>
          <p:nvPr>
            <p:ph type="pic" sz="quarter" idx="24"/>
          </p:nvPr>
        </p:nvSpPr>
        <p:spPr>
          <a:xfrm>
            <a:off x="553081" y="2740912"/>
            <a:ext cx="4642920" cy="19365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Presentation Title"/>
          <p:cNvSpPr txBox="1"/>
          <p:nvPr>
            <p:ph type="title" hasCustomPrompt="1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</p:spPr>
        <p:txBody>
          <a:bodyPr/>
          <a:lstStyle>
            <a:lvl1pPr algn="ctr">
              <a:defRPr sz="4700"/>
            </a:lvl1pPr>
          </a:lstStyle>
          <a:p>
            <a:pPr/>
            <a:r>
              <a:t>Presentation Title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lide Number"/>
          <p:cNvSpPr txBox="1"/>
          <p:nvPr>
            <p:ph type="sldNum" sz="quarter" idx="2"/>
          </p:nvPr>
        </p:nvSpPr>
        <p:spPr>
          <a:xfrm>
            <a:off x="11887567" y="6484460"/>
            <a:ext cx="232877" cy="2565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9" name="Body Level One…"/>
          <p:cNvSpPr txBox="1"/>
          <p:nvPr>
            <p:ph type="body" idx="1" hasCustomPrompt="1"/>
          </p:nvPr>
        </p:nvSpPr>
        <p:spPr>
          <a:xfrm>
            <a:off x="4569002" y="1353866"/>
            <a:ext cx="7426235" cy="5219931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90" name="Picture Placeholder Left"/>
          <p:cNvSpPr/>
          <p:nvPr>
            <p:ph type="pic" sz="half" idx="21"/>
          </p:nvPr>
        </p:nvSpPr>
        <p:spPr>
          <a:xfrm>
            <a:off x="190404" y="1355076"/>
            <a:ext cx="3889375" cy="53664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1" name="Rectangle Left Second"/>
          <p:cNvSpPr/>
          <p:nvPr/>
        </p:nvSpPr>
        <p:spPr>
          <a:xfrm>
            <a:off x="4127777" y="1748999"/>
            <a:ext cx="240002" cy="3360001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192" name="Rectangle Left First"/>
          <p:cNvSpPr/>
          <p:nvPr/>
        </p:nvSpPr>
        <p:spPr>
          <a:xfrm>
            <a:off x="4079775" y="1355072"/>
            <a:ext cx="48002" cy="5502928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193" name="Rectangle Down"/>
          <p:cNvSpPr/>
          <p:nvPr/>
        </p:nvSpPr>
        <p:spPr>
          <a:xfrm>
            <a:off x="2" y="6721481"/>
            <a:ext cx="12192001" cy="136519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194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195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lide Title"/>
          <p:cNvSpPr txBox="1"/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Rectangle Bottom"/>
          <p:cNvSpPr/>
          <p:nvPr/>
        </p:nvSpPr>
        <p:spPr>
          <a:xfrm>
            <a:off x="-1" y="6371332"/>
            <a:ext cx="12195178" cy="487231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205" name="Rectangle Bottom Copyright"/>
          <p:cNvSpPr txBox="1"/>
          <p:nvPr/>
        </p:nvSpPr>
        <p:spPr>
          <a:xfrm>
            <a:off x="156719" y="6454757"/>
            <a:ext cx="118785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rgbClr val="FFFFFF"/>
                </a:solidFill>
              </a:defRPr>
            </a:pPr>
            <a:r>
              <a:t>© SoftUni – </a:t>
            </a: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3" invalidUrl="" action="" tgtFrame="" tooltip="" history="1" highlightClick="0" endSnd="0"/>
              </a:rPr>
              <a:t>https://softuni.org</a:t>
            </a:r>
            <a:r>
              <a:t>. Copyrighted document. Unauthorized copy, reproduction or use is not permitted.</a:t>
            </a:r>
          </a:p>
        </p:txBody>
      </p:sp>
      <p:pic>
        <p:nvPicPr>
          <p:cNvPr id="206" name="Picture SoftUni Mascot" descr="Picture SoftUni Mascot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2586" y="2898830"/>
            <a:ext cx="2451608" cy="29597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2" name="Group SoftUni Brands"/>
          <p:cNvGrpSpPr/>
          <p:nvPr/>
        </p:nvGrpSpPr>
        <p:grpSpPr>
          <a:xfrm>
            <a:off x="3332215" y="1702473"/>
            <a:ext cx="8314910" cy="3543783"/>
            <a:chOff x="0" y="0"/>
            <a:chExt cx="8314909" cy="3543782"/>
          </a:xfrm>
        </p:grpSpPr>
        <p:pic>
          <p:nvPicPr>
            <p:cNvPr id="207" name="Picture SoftUni Kids Logo" descr="Picture SoftUni Kids Logo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184666" y="2073821"/>
              <a:ext cx="1130243" cy="1389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8" name="Picture SoftUni Foundation Logo" descr="Picture SoftUni Foundation Logo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721696" y="2085758"/>
              <a:ext cx="1166401" cy="13507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9" name="Picture SoftUni Digital Logo" descr="Picture SoftUni Digital Logo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325479" y="2086527"/>
              <a:ext cx="1084615" cy="14572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0" name="Picture SoftUni Creative Logo" descr="Picture SoftUni Creative Logo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841696" y="2073820"/>
              <a:ext cx="1166401" cy="1389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1" name="Picture SoftUni Svetlina Logo" descr="Picture SoftUni Svetlina Logo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402812" y="2073820"/>
              <a:ext cx="1166401" cy="1402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2" name="Picture Software University Logo" descr="Picture Software University Logo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-1" y="2073822"/>
              <a:ext cx="1164655" cy="144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Straight Connector 6"/>
            <p:cNvSpPr/>
            <p:nvPr/>
          </p:nvSpPr>
          <p:spPr>
            <a:xfrm>
              <a:off x="7744897" y="163309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" name="Straight Connector 5"/>
            <p:cNvSpPr/>
            <p:nvPr/>
          </p:nvSpPr>
          <p:spPr>
            <a:xfrm>
              <a:off x="6304897" y="162674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" name="Straight Connector 4"/>
            <p:cNvSpPr/>
            <p:nvPr/>
          </p:nvSpPr>
          <p:spPr>
            <a:xfrm>
              <a:off x="4864897" y="162674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6" name="Straight Connector 3"/>
            <p:cNvSpPr/>
            <p:nvPr/>
          </p:nvSpPr>
          <p:spPr>
            <a:xfrm>
              <a:off x="3424896" y="162674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7" name="Straight Connector 2"/>
            <p:cNvSpPr/>
            <p:nvPr/>
          </p:nvSpPr>
          <p:spPr>
            <a:xfrm>
              <a:off x="1977696" y="163309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8" name="Straight Connector 1"/>
            <p:cNvSpPr/>
            <p:nvPr/>
          </p:nvSpPr>
          <p:spPr>
            <a:xfrm>
              <a:off x="583110" y="163309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9" name="Straight Connector Horizontal"/>
            <p:cNvSpPr/>
            <p:nvPr/>
          </p:nvSpPr>
          <p:spPr>
            <a:xfrm>
              <a:off x="583110" y="1633091"/>
              <a:ext cx="7161787" cy="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0" name="Straight Connector 0"/>
            <p:cNvSpPr/>
            <p:nvPr/>
          </p:nvSpPr>
          <p:spPr>
            <a:xfrm>
              <a:off x="4164003" y="139052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21" name="Picture SoftUni Logo" descr="Picture SoftUni Logo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564553" y="0"/>
              <a:ext cx="1198902" cy="1198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3" name="Title Text"/>
          <p:cNvSpPr txBox="1"/>
          <p:nvPr>
            <p:ph type="title"/>
          </p:nvPr>
        </p:nvSpPr>
        <p:spPr>
          <a:xfrm>
            <a:off x="809628" y="703243"/>
            <a:ext cx="5916372" cy="1033305"/>
          </a:xfrm>
          <a:prstGeom prst="rect">
            <a:avLst/>
          </a:prstGeom>
        </p:spPr>
        <p:txBody>
          <a:bodyPr lIns="0" tIns="0" rIns="0" bIns="0"/>
          <a:lstStyle>
            <a:lvl1pPr defTabSz="913851">
              <a:defRPr sz="8700"/>
            </a:lvl1pPr>
          </a:lstStyle>
          <a:p>
            <a:pPr/>
            <a:r>
              <a:t>Title Text</a:t>
            </a:r>
          </a:p>
        </p:txBody>
      </p:sp>
      <p:pic>
        <p:nvPicPr>
          <p:cNvPr id="224" name="Logo Software University" descr="Logo Software University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008761" y="190266"/>
            <a:ext cx="2013337" cy="690977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4" name="Picture Forum" descr="Picture Forum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24349" y="5249555"/>
            <a:ext cx="970157" cy="965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icture Logo FB" descr="Picture Logo FB">
            <a:hlinkClick r:id="rId5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507450" y="3689937"/>
            <a:ext cx="1003955" cy="1017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icture Logo SoftUni Right" descr="Picture Logo SoftUni Right">
            <a:hlinkClick r:id="rId7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413400" y="1673999"/>
            <a:ext cx="1192056" cy="1473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Picture SoftUni Mascot" descr="Picture SoftUni Mascot">
            <a:hlinkClick r:id="rId9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181956" y="2584288"/>
            <a:ext cx="2732957" cy="3630995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Body Level One…"/>
          <p:cNvSpPr txBox="1"/>
          <p:nvPr>
            <p:ph type="body" idx="1" hasCustomPrompt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</p:spPr>
        <p:txBody>
          <a:bodyPr/>
          <a:lstStyle>
            <a:lvl1pPr>
              <a:buClr>
                <a:srgbClr val="234465"/>
              </a:buClr>
              <a:defRPr sz="2700"/>
            </a:lvl1pPr>
            <a:lvl2pPr marL="976382" indent="-367163">
              <a:buClr>
                <a:srgbClr val="234465"/>
              </a:buClr>
              <a:defRPr sz="2700"/>
            </a:lvl2pPr>
            <a:lvl3pPr marL="1230860" indent="-335510">
              <a:buClr>
                <a:srgbClr val="234465"/>
              </a:buClr>
              <a:defRPr sz="2700"/>
            </a:lvl3pPr>
            <a:lvl4pPr marL="1700213" indent="-352425">
              <a:buClr>
                <a:srgbClr val="234465"/>
              </a:buClr>
              <a:defRPr sz="2700"/>
            </a:lvl4pPr>
            <a:lvl5pPr marL="2080323" indent="-288035">
              <a:buClr>
                <a:srgbClr val="234465"/>
              </a:buClr>
              <a:defRPr sz="2700"/>
            </a:lvl5pPr>
          </a:lstStyle>
          <a:p>
            <a:pPr/>
            <a:r>
              <a:t>Software University – High-Quality Education, Profession and Job for Software Developers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9" name="Rectangle Top"/>
          <p:cNvSpPr/>
          <p:nvPr/>
        </p:nvSpPr>
        <p:spPr>
          <a:xfrm>
            <a:off x="-1" y="0"/>
            <a:ext cx="12195178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240" name="Logo Software University" descr="Logo Software University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Trainings @ Software University (SoftUni)"/>
          <p:cNvSpPr txBox="1"/>
          <p:nvPr>
            <p:ph type="title" hasCustomPrompt="1"/>
          </p:nvPr>
        </p:nvSpPr>
        <p:spPr>
          <a:xfrm>
            <a:off x="172285" y="108873"/>
            <a:ext cx="9742628" cy="8826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Trainings @ Software University (SoftUni)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Oval Center Icon"/>
          <p:cNvSpPr/>
          <p:nvPr/>
        </p:nvSpPr>
        <p:spPr>
          <a:xfrm>
            <a:off x="4319735" y="867751"/>
            <a:ext cx="3552531" cy="3552531"/>
          </a:xfrm>
          <a:prstGeom prst="ellipse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52" name="Body Level One…"/>
          <p:cNvSpPr txBox="1"/>
          <p:nvPr>
            <p:ph type="body" sz="quarter" idx="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 sz="3900"/>
            </a:lvl1pPr>
            <a:lvl2pPr marL="896271" indent="-453359" algn="ctr">
              <a:defRPr sz="3900"/>
            </a:lvl2pPr>
            <a:lvl3pPr marL="1379976" indent="-484626" algn="ctr">
              <a:defRPr sz="3900"/>
            </a:lvl3pPr>
            <a:lvl4pPr marL="1856846" indent="-509058" algn="ctr">
              <a:defRPr sz="3900"/>
            </a:lvl4pPr>
            <a:lvl5pPr marL="2208340" indent="-416051" algn="ctr">
              <a:defRPr sz="3900"/>
            </a:lvl5pPr>
          </a:lstStyle>
          <a:p>
            <a:pPr/>
            <a:r>
              <a:t>Click to Edit Section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Click to Edit Section Title"/>
          <p:cNvSpPr txBox="1"/>
          <p:nvPr>
            <p:ph type="title" hasCustomPrompt="1"/>
          </p:nvPr>
        </p:nvSpPr>
        <p:spPr>
          <a:xfrm>
            <a:off x="615109" y="4704824"/>
            <a:ext cx="10961783" cy="768085"/>
          </a:xfrm>
          <a:prstGeom prst="rect">
            <a:avLst/>
          </a:prstGeom>
        </p:spPr>
        <p:txBody>
          <a:bodyPr/>
          <a:lstStyle>
            <a:lvl1pPr algn="ctr">
              <a:defRPr sz="5300"/>
            </a:lvl1pPr>
          </a:lstStyle>
          <a:p>
            <a:pPr/>
            <a:r>
              <a:t>Click to Edit Section Title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" name="Body Level One…"/>
          <p:cNvSpPr txBox="1"/>
          <p:nvPr>
            <p:ph type="body" idx="1" hasCustomPrompt="1"/>
          </p:nvPr>
        </p:nvSpPr>
        <p:spPr>
          <a:xfrm>
            <a:off x="190402" y="1196124"/>
            <a:ext cx="11818096" cy="5528767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65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lide Title"/>
          <p:cNvSpPr txBox="1"/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7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8761" y="190266"/>
            <a:ext cx="2013337" cy="690977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lide Title"/>
          <p:cNvSpPr txBox="1"/>
          <p:nvPr>
            <p:ph type="title" hasCustomPrompt="1"/>
          </p:nvPr>
        </p:nvSpPr>
        <p:spPr>
          <a:xfrm>
            <a:off x="1296956" y="100749"/>
            <a:ext cx="8625521" cy="882655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grpSp>
        <p:nvGrpSpPr>
          <p:cNvPr id="97" name="Group 9"/>
          <p:cNvGrpSpPr/>
          <p:nvPr/>
        </p:nvGrpSpPr>
        <p:grpSpPr>
          <a:xfrm>
            <a:off x="185075" y="1868177"/>
            <a:ext cx="1937510" cy="3070350"/>
            <a:chOff x="0" y="0"/>
            <a:chExt cx="1937508" cy="3070348"/>
          </a:xfrm>
        </p:grpSpPr>
        <p:grpSp>
          <p:nvGrpSpPr>
            <p:cNvPr id="84" name="Group 10"/>
            <p:cNvGrpSpPr/>
            <p:nvPr/>
          </p:nvGrpSpPr>
          <p:grpSpPr>
            <a:xfrm>
              <a:off x="-1" y="0"/>
              <a:ext cx="1937510" cy="2335778"/>
              <a:chOff x="0" y="0"/>
              <a:chExt cx="1937508" cy="2335777"/>
            </a:xfrm>
          </p:grpSpPr>
          <p:sp>
            <p:nvSpPr>
              <p:cNvPr id="79" name="Oval 24"/>
              <p:cNvSpPr/>
              <p:nvPr/>
            </p:nvSpPr>
            <p:spPr>
              <a:xfrm>
                <a:off x="-1" y="-1"/>
                <a:ext cx="1937510" cy="1937512"/>
              </a:xfrm>
              <a:prstGeom prst="ellipse">
                <a:avLst/>
              </a:pr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80" name="Rectangle 5"/>
              <p:cNvSpPr/>
              <p:nvPr/>
            </p:nvSpPr>
            <p:spPr>
              <a:xfrm>
                <a:off x="511053" y="1485468"/>
                <a:ext cx="1209949" cy="8503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81" name="Rectangle 5"/>
              <p:cNvSpPr/>
              <p:nvPr/>
            </p:nvSpPr>
            <p:spPr>
              <a:xfrm flipH="1">
                <a:off x="222015" y="1485469"/>
                <a:ext cx="1209948" cy="8503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82" name="Arc 27"/>
              <p:cNvSpPr/>
              <p:nvPr/>
            </p:nvSpPr>
            <p:spPr>
              <a:xfrm>
                <a:off x="1459625" y="198163"/>
                <a:ext cx="384642" cy="681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407" y="4570"/>
                      <a:pt x="21600" y="12763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  <p:sp>
            <p:nvSpPr>
              <p:cNvPr id="83" name="Arc 28"/>
              <p:cNvSpPr/>
              <p:nvPr/>
            </p:nvSpPr>
            <p:spPr>
              <a:xfrm>
                <a:off x="1345789" y="141263"/>
                <a:ext cx="40626" cy="17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7286" y="6739"/>
                      <a:pt x="14489" y="13942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</p:grpSp>
        <p:sp>
          <p:nvSpPr>
            <p:cNvPr id="85" name="Rectangle: Rounded Corners 12"/>
            <p:cNvSpPr/>
            <p:nvPr/>
          </p:nvSpPr>
          <p:spPr>
            <a:xfrm>
              <a:off x="499611" y="2680102"/>
              <a:ext cx="938287" cy="159526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86" name="Rectangle: Rounded Corners 13"/>
            <p:cNvSpPr/>
            <p:nvPr/>
          </p:nvSpPr>
          <p:spPr>
            <a:xfrm>
              <a:off x="640772" y="2910823"/>
              <a:ext cx="655966" cy="159527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>
              <a:outerShdw sx="100000" sy="100000" kx="0" ky="0" algn="b" rotWithShape="0" blurRad="152400" dist="381000" dir="540000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87" name="Straight Connector 14"/>
            <p:cNvSpPr/>
            <p:nvPr/>
          </p:nvSpPr>
          <p:spPr>
            <a:xfrm flipH="1" flipV="1">
              <a:off x="576539" y="1114090"/>
              <a:ext cx="171025" cy="1232489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" name="Straight Connector 15"/>
            <p:cNvSpPr/>
            <p:nvPr/>
          </p:nvSpPr>
          <p:spPr>
            <a:xfrm flipH="1">
              <a:off x="688610" y="1933178"/>
              <a:ext cx="559062" cy="1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91" name="Group 16"/>
            <p:cNvGrpSpPr/>
            <p:nvPr/>
          </p:nvGrpSpPr>
          <p:grpSpPr>
            <a:xfrm>
              <a:off x="291371" y="726959"/>
              <a:ext cx="462463" cy="474800"/>
              <a:chOff x="0" y="0"/>
              <a:chExt cx="462461" cy="474799"/>
            </a:xfrm>
          </p:grpSpPr>
          <p:sp>
            <p:nvSpPr>
              <p:cNvPr id="89" name="Straight Connector 22"/>
              <p:cNvSpPr/>
              <p:nvPr/>
            </p:nvSpPr>
            <p:spPr>
              <a:xfrm flipH="1" flipV="1">
                <a:off x="1769" y="237400"/>
                <a:ext cx="460694" cy="237400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0" name="Straight Connector 23"/>
              <p:cNvSpPr/>
              <p:nvPr/>
            </p:nvSpPr>
            <p:spPr>
              <a:xfrm flipH="1">
                <a:off x="0" y="-1"/>
                <a:ext cx="460694" cy="237401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92" name="Straight Connector 18"/>
            <p:cNvSpPr/>
            <p:nvPr/>
          </p:nvSpPr>
          <p:spPr>
            <a:xfrm flipV="1">
              <a:off x="1186516" y="1114090"/>
              <a:ext cx="150768" cy="1232489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" name="Rectangle: Rounded Corners 11"/>
            <p:cNvSpPr/>
            <p:nvPr/>
          </p:nvSpPr>
          <p:spPr>
            <a:xfrm>
              <a:off x="452557" y="2449382"/>
              <a:ext cx="1032395" cy="159526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grpSp>
          <p:nvGrpSpPr>
            <p:cNvPr id="96" name="Group 17"/>
            <p:cNvGrpSpPr/>
            <p:nvPr/>
          </p:nvGrpSpPr>
          <p:grpSpPr>
            <a:xfrm>
              <a:off x="1171969" y="726959"/>
              <a:ext cx="462461" cy="474800"/>
              <a:chOff x="0" y="0"/>
              <a:chExt cx="462459" cy="474799"/>
            </a:xfrm>
          </p:grpSpPr>
          <p:sp>
            <p:nvSpPr>
              <p:cNvPr id="94" name="Straight Connector 20"/>
              <p:cNvSpPr/>
              <p:nvPr/>
            </p:nvSpPr>
            <p:spPr>
              <a:xfrm flipV="1">
                <a:off x="-1" y="237400"/>
                <a:ext cx="460692" cy="237400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5" name="Straight Connector 21"/>
              <p:cNvSpPr/>
              <p:nvPr/>
            </p:nvSpPr>
            <p:spPr>
              <a:xfrm>
                <a:off x="1768" y="-1"/>
                <a:ext cx="460692" cy="237401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98" name="Straight Connector 33"/>
          <p:cNvSpPr/>
          <p:nvPr/>
        </p:nvSpPr>
        <p:spPr>
          <a:xfrm flipH="1">
            <a:off x="673734" y="4203953"/>
            <a:ext cx="955205" cy="1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108" name="Body Level One…"/>
          <p:cNvSpPr txBox="1"/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9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8761" y="190266"/>
            <a:ext cx="2013337" cy="690977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lide Title"/>
          <p:cNvSpPr txBox="1"/>
          <p:nvPr>
            <p:ph type="title" hasCustomPrompt="1"/>
          </p:nvPr>
        </p:nvSpPr>
        <p:spPr>
          <a:xfrm>
            <a:off x="1296956" y="100749"/>
            <a:ext cx="8625521" cy="882655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grpSp>
        <p:nvGrpSpPr>
          <p:cNvPr id="129" name="Group 32"/>
          <p:cNvGrpSpPr/>
          <p:nvPr/>
        </p:nvGrpSpPr>
        <p:grpSpPr>
          <a:xfrm>
            <a:off x="392805" y="3429000"/>
            <a:ext cx="1522049" cy="2411973"/>
            <a:chOff x="0" y="0"/>
            <a:chExt cx="1522047" cy="2411972"/>
          </a:xfrm>
        </p:grpSpPr>
        <p:grpSp>
          <p:nvGrpSpPr>
            <p:cNvPr id="116" name="Group 33"/>
            <p:cNvGrpSpPr/>
            <p:nvPr/>
          </p:nvGrpSpPr>
          <p:grpSpPr>
            <a:xfrm>
              <a:off x="0" y="0"/>
              <a:ext cx="1522048" cy="1834916"/>
              <a:chOff x="0" y="0"/>
              <a:chExt cx="1522047" cy="1834916"/>
            </a:xfrm>
          </p:grpSpPr>
          <p:sp>
            <p:nvSpPr>
              <p:cNvPr id="111" name="Oval 46"/>
              <p:cNvSpPr/>
              <p:nvPr/>
            </p:nvSpPr>
            <p:spPr>
              <a:xfrm>
                <a:off x="0" y="-1"/>
                <a:ext cx="1522048" cy="1522051"/>
              </a:xfrm>
              <a:prstGeom prst="ellipse">
                <a:avLst/>
              </a:pr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112" name="Rectangle 5"/>
              <p:cNvSpPr/>
              <p:nvPr/>
            </p:nvSpPr>
            <p:spPr>
              <a:xfrm>
                <a:off x="401467" y="1166938"/>
                <a:ext cx="950501" cy="667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113" name="Rectangle 5"/>
              <p:cNvSpPr/>
              <p:nvPr/>
            </p:nvSpPr>
            <p:spPr>
              <a:xfrm flipH="1">
                <a:off x="174408" y="1166939"/>
                <a:ext cx="950499" cy="6679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114" name="Arc 49"/>
              <p:cNvSpPr/>
              <p:nvPr/>
            </p:nvSpPr>
            <p:spPr>
              <a:xfrm>
                <a:off x="1146638" y="155670"/>
                <a:ext cx="302163" cy="535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407" y="4570"/>
                      <a:pt x="21600" y="12763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  <p:sp>
            <p:nvSpPr>
              <p:cNvPr id="115" name="Arc 50"/>
              <p:cNvSpPr/>
              <p:nvPr/>
            </p:nvSpPr>
            <p:spPr>
              <a:xfrm>
                <a:off x="1057211" y="110971"/>
                <a:ext cx="31915" cy="139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7286" y="6739"/>
                      <a:pt x="14489" y="13942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</p:grpSp>
        <p:sp>
          <p:nvSpPr>
            <p:cNvPr id="117" name="Rectangle: Rounded Corners 34"/>
            <p:cNvSpPr/>
            <p:nvPr/>
          </p:nvSpPr>
          <p:spPr>
            <a:xfrm>
              <a:off x="392480" y="2105407"/>
              <a:ext cx="737089" cy="12531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18" name="Rectangle: Rounded Corners 35"/>
            <p:cNvSpPr/>
            <p:nvPr/>
          </p:nvSpPr>
          <p:spPr>
            <a:xfrm>
              <a:off x="503371" y="2286654"/>
              <a:ext cx="515308" cy="12531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>
              <a:outerShdw sx="100000" sy="100000" kx="0" ky="0" algn="b" rotWithShape="0" blurRad="152400" dist="381000" dir="540000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19" name="Straight Connector 36"/>
            <p:cNvSpPr/>
            <p:nvPr/>
          </p:nvSpPr>
          <p:spPr>
            <a:xfrm flipH="1" flipV="1">
              <a:off x="452911" y="875195"/>
              <a:ext cx="134353" cy="968206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" name="Straight Connector 37"/>
            <p:cNvSpPr/>
            <p:nvPr/>
          </p:nvSpPr>
          <p:spPr>
            <a:xfrm flipH="1">
              <a:off x="540952" y="1518646"/>
              <a:ext cx="439182" cy="1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23" name="Group 38"/>
            <p:cNvGrpSpPr/>
            <p:nvPr/>
          </p:nvGrpSpPr>
          <p:grpSpPr>
            <a:xfrm>
              <a:off x="228892" y="571077"/>
              <a:ext cx="363297" cy="372989"/>
              <a:chOff x="0" y="0"/>
              <a:chExt cx="363296" cy="372988"/>
            </a:xfrm>
          </p:grpSpPr>
          <p:sp>
            <p:nvSpPr>
              <p:cNvPr id="121" name="Straight Connector 44"/>
              <p:cNvSpPr/>
              <p:nvPr/>
            </p:nvSpPr>
            <p:spPr>
              <a:xfrm flipH="1" flipV="1">
                <a:off x="1389" y="186494"/>
                <a:ext cx="361908" cy="186495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2" name="Straight Connector 45"/>
              <p:cNvSpPr/>
              <p:nvPr/>
            </p:nvSpPr>
            <p:spPr>
              <a:xfrm flipH="1">
                <a:off x="0" y="0"/>
                <a:ext cx="361908" cy="186495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24" name="Straight Connector 39"/>
            <p:cNvSpPr/>
            <p:nvPr/>
          </p:nvSpPr>
          <p:spPr>
            <a:xfrm flipV="1">
              <a:off x="932091" y="875195"/>
              <a:ext cx="118439" cy="968206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" name="Rectangle: Rounded Corners 40"/>
            <p:cNvSpPr/>
            <p:nvPr/>
          </p:nvSpPr>
          <p:spPr>
            <a:xfrm>
              <a:off x="355515" y="1924160"/>
              <a:ext cx="811019" cy="12531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grpSp>
          <p:nvGrpSpPr>
            <p:cNvPr id="128" name="Group 41"/>
            <p:cNvGrpSpPr/>
            <p:nvPr/>
          </p:nvGrpSpPr>
          <p:grpSpPr>
            <a:xfrm>
              <a:off x="920663" y="571077"/>
              <a:ext cx="363296" cy="372989"/>
              <a:chOff x="0" y="0"/>
              <a:chExt cx="363294" cy="372988"/>
            </a:xfrm>
          </p:grpSpPr>
          <p:sp>
            <p:nvSpPr>
              <p:cNvPr id="126" name="Straight Connector 42"/>
              <p:cNvSpPr/>
              <p:nvPr/>
            </p:nvSpPr>
            <p:spPr>
              <a:xfrm flipV="1">
                <a:off x="-1" y="186494"/>
                <a:ext cx="361906" cy="186495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7" name="Straight Connector 43"/>
              <p:cNvSpPr/>
              <p:nvPr/>
            </p:nvSpPr>
            <p:spPr>
              <a:xfrm>
                <a:off x="1389" y="-1"/>
                <a:ext cx="361906" cy="186496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" name="Body Level One…"/>
          <p:cNvSpPr txBox="1"/>
          <p:nvPr>
            <p:ph type="body" sz="quarter" idx="1" hasCustomPrompt="1"/>
          </p:nvPr>
        </p:nvSpPr>
        <p:spPr>
          <a:xfrm>
            <a:off x="621233" y="1931154"/>
            <a:ext cx="10949532" cy="1362847"/>
          </a:xfrm>
          <a:prstGeom prst="rect">
            <a:avLst/>
          </a:prstGeom>
          <a:solidFill>
            <a:srgbClr val="ADB4C3">
              <a:alpha val="15000"/>
            </a:srgbClr>
          </a:solidFill>
          <a:ln>
            <a:solidFill>
              <a:srgbClr val="122233"/>
            </a:solidFill>
            <a:round/>
          </a:ln>
        </p:spPr>
        <p:txBody>
          <a:bodyPr lIns="107999" tIns="107999" rIns="107999" bIns="107999"/>
          <a:lstStyle>
            <a:lvl1pPr marL="0" indent="0">
              <a:spcBef>
                <a:spcPts val="0"/>
              </a:spcBef>
              <a:buSzTx/>
              <a:buNone/>
              <a:defRPr b="1" sz="2300">
                <a:latin typeface="Consolas"/>
                <a:ea typeface="Consolas"/>
                <a:cs typeface="Consolas"/>
                <a:sym typeface="Consolas"/>
              </a:defRPr>
            </a:lvl1pPr>
            <a:lvl2pPr marL="710278" indent="-267366">
              <a:spcBef>
                <a:spcPts val="0"/>
              </a:spcBef>
              <a:defRPr b="1" sz="2300">
                <a:latin typeface="Consolas"/>
                <a:ea typeface="Consolas"/>
                <a:cs typeface="Consolas"/>
                <a:sym typeface="Consolas"/>
              </a:defRPr>
            </a:lvl2pPr>
            <a:lvl3pPr marL="1181155" indent="-285805">
              <a:spcBef>
                <a:spcPts val="0"/>
              </a:spcBef>
              <a:defRPr b="1" sz="2300">
                <a:latin typeface="Consolas"/>
                <a:ea typeface="Consolas"/>
                <a:cs typeface="Consolas"/>
                <a:sym typeface="Consolas"/>
              </a:defRPr>
            </a:lvl3pPr>
            <a:lvl4pPr marL="1648001" indent="-300213">
              <a:spcBef>
                <a:spcPts val="0"/>
              </a:spcBef>
              <a:defRPr b="1" sz="2300">
                <a:latin typeface="Consolas"/>
                <a:ea typeface="Consolas"/>
                <a:cs typeface="Consolas"/>
                <a:sym typeface="Consolas"/>
              </a:defRPr>
            </a:lvl4pPr>
            <a:lvl5pPr marL="2037651" indent="-245363">
              <a:spcBef>
                <a:spcPts val="0"/>
              </a:spcBef>
              <a:defRPr b="1" sz="2300">
                <a:latin typeface="Consolas"/>
                <a:ea typeface="Consolas"/>
                <a:cs typeface="Consolas"/>
                <a:sym typeface="Consolas"/>
              </a:defRPr>
            </a:lvl5pPr>
          </a:lstStyle>
          <a:p>
            <a:pPr/>
            <a:r>
              <a:t>Source code box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8" name="Slide Body Text"/>
          <p:cNvSpPr/>
          <p:nvPr>
            <p:ph type="body" idx="21" hasCustomPrompt="1"/>
          </p:nvPr>
        </p:nvSpPr>
        <p:spPr>
          <a:xfrm>
            <a:off x="190501" y="1196125"/>
            <a:ext cx="11811097" cy="556112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Sample source code:</a:t>
            </a:r>
          </a:p>
        </p:txBody>
      </p:sp>
      <p:sp>
        <p:nvSpPr>
          <p:cNvPr id="149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150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lide Title"/>
          <p:cNvSpPr txBox="1"/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0" name="Picture SoftUni Mascot" descr="Picture SoftUni Mascot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9515999" y="3408495"/>
            <a:ext cx="2251058" cy="3044432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Body Level One…"/>
          <p:cNvSpPr txBox="1"/>
          <p:nvPr>
            <p:ph type="body" idx="1" hasCustomPrompt="1"/>
          </p:nvPr>
        </p:nvSpPr>
        <p:spPr>
          <a:xfrm>
            <a:off x="196766" y="1371603"/>
            <a:ext cx="9049234" cy="5207398"/>
          </a:xfrm>
          <a:prstGeom prst="rect">
            <a:avLst/>
          </a:prstGeom>
        </p:spPr>
        <p:txBody>
          <a:bodyPr/>
          <a:lstStyle>
            <a:lvl1pPr marL="514041" indent="-514041">
              <a:buAutoNum type="arabicPeriod" startAt="1"/>
              <a:defRPr sz="3600"/>
            </a:lvl1pPr>
            <a:lvl2pPr marL="824472" indent="-381560">
              <a:defRPr sz="3600"/>
            </a:lvl2pPr>
            <a:lvl3pPr marL="1342697" indent="-447347">
              <a:defRPr sz="3600"/>
            </a:lvl3pPr>
            <a:lvl4pPr marL="1817688" indent="-469900">
              <a:defRPr sz="3600"/>
            </a:lvl4pPr>
            <a:lvl5pPr marL="2176336" indent="-384048">
              <a:defRPr sz="3600"/>
            </a:lvl5pPr>
          </a:lstStyle>
          <a:p>
            <a:pPr/>
            <a:r>
              <a:t>…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2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163" name="Logo Software University" descr="Logo Software University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able of Contents"/>
          <p:cNvSpPr txBox="1"/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Table of Contents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Rectangle Bottom"/>
          <p:cNvSpPr/>
          <p:nvPr/>
        </p:nvSpPr>
        <p:spPr>
          <a:xfrm>
            <a:off x="2" y="6263999"/>
            <a:ext cx="12192001" cy="594001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xfrm>
            <a:off x="11887567" y="6502459"/>
            <a:ext cx="232877" cy="2565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4" name="Oval Logo Holder"/>
          <p:cNvSpPr/>
          <p:nvPr/>
        </p:nvSpPr>
        <p:spPr>
          <a:xfrm>
            <a:off x="5161650" y="4824664"/>
            <a:ext cx="1868703" cy="1868703"/>
          </a:xfrm>
          <a:prstGeom prst="ellipse">
            <a:avLst/>
          </a:prstGeom>
          <a:solidFill>
            <a:srgbClr val="234465"/>
          </a:solidFill>
          <a:ln w="635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175" name="Logo Software University Down" descr="Logo Software University Dow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6550" y="5206772"/>
            <a:ext cx="958901" cy="118487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Body Level One…"/>
          <p:cNvSpPr txBox="1"/>
          <p:nvPr>
            <p:ph type="body" sz="half" idx="1" hasCustomPrompt="1"/>
          </p:nvPr>
        </p:nvSpPr>
        <p:spPr>
          <a:xfrm>
            <a:off x="6456000" y="1195930"/>
            <a:ext cx="5545598" cy="4957074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7" name="Text Placeholder Left"/>
          <p:cNvSpPr/>
          <p:nvPr>
            <p:ph type="body" sz="half" idx="21" hasCustomPrompt="1"/>
          </p:nvPr>
        </p:nvSpPr>
        <p:spPr>
          <a:xfrm>
            <a:off x="190402" y="1195930"/>
            <a:ext cx="5545598" cy="4957074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
Second level
Third level
Fourth level
Fifth level</a:t>
            </a:r>
          </a:p>
        </p:txBody>
      </p:sp>
      <p:sp>
        <p:nvSpPr>
          <p:cNvPr id="178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179" name="Logo Software University" descr="Logo Software University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lide Title"/>
          <p:cNvSpPr txBox="1"/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Rectangle Left"/>
          <p:cNvSpPr/>
          <p:nvPr/>
        </p:nvSpPr>
        <p:spPr>
          <a:xfrm>
            <a:off x="-1" y="0"/>
            <a:ext cx="429473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Title"/>
          <p:cNvSpPr txBox="1"/>
          <p:nvPr>
            <p:ph type="title" hasCustomPrompt="1"/>
          </p:nvPr>
        </p:nvSpPr>
        <p:spPr>
          <a:xfrm>
            <a:off x="585176" y="100749"/>
            <a:ext cx="11410061" cy="882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grpSp>
        <p:nvGrpSpPr>
          <p:cNvPr id="25" name="Group 27"/>
          <p:cNvGrpSpPr/>
          <p:nvPr/>
        </p:nvGrpSpPr>
        <p:grpSpPr>
          <a:xfrm>
            <a:off x="108595" y="5591709"/>
            <a:ext cx="641752" cy="1016974"/>
            <a:chOff x="0" y="0"/>
            <a:chExt cx="641750" cy="1016972"/>
          </a:xfrm>
        </p:grpSpPr>
        <p:grpSp>
          <p:nvGrpSpPr>
            <p:cNvPr id="12" name="Group 28"/>
            <p:cNvGrpSpPr/>
            <p:nvPr/>
          </p:nvGrpSpPr>
          <p:grpSpPr>
            <a:xfrm>
              <a:off x="-1" y="0"/>
              <a:ext cx="641752" cy="773666"/>
              <a:chOff x="0" y="0"/>
              <a:chExt cx="641750" cy="773665"/>
            </a:xfrm>
          </p:grpSpPr>
          <p:sp>
            <p:nvSpPr>
              <p:cNvPr id="7" name="Oval 41"/>
              <p:cNvSpPr/>
              <p:nvPr/>
            </p:nvSpPr>
            <p:spPr>
              <a:xfrm>
                <a:off x="-1" y="-1"/>
                <a:ext cx="641752" cy="641752"/>
              </a:xfrm>
              <a:prstGeom prst="ellipse">
                <a:avLst/>
              </a:pr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8" name="Rectangle 5"/>
              <p:cNvSpPr/>
              <p:nvPr/>
            </p:nvSpPr>
            <p:spPr>
              <a:xfrm>
                <a:off x="169272" y="492022"/>
                <a:ext cx="400765" cy="2816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9" name="Rectangle 5"/>
              <p:cNvSpPr/>
              <p:nvPr/>
            </p:nvSpPr>
            <p:spPr>
              <a:xfrm flipH="1">
                <a:off x="73536" y="492022"/>
                <a:ext cx="400765" cy="2816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10" name="Arc 44"/>
              <p:cNvSpPr/>
              <p:nvPr/>
            </p:nvSpPr>
            <p:spPr>
              <a:xfrm>
                <a:off x="483463" y="65636"/>
                <a:ext cx="127403" cy="225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407" y="4570"/>
                      <a:pt x="21600" y="12763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  <p:sp>
            <p:nvSpPr>
              <p:cNvPr id="11" name="Arc 45"/>
              <p:cNvSpPr/>
              <p:nvPr/>
            </p:nvSpPr>
            <p:spPr>
              <a:xfrm>
                <a:off x="445757" y="43375"/>
                <a:ext cx="13457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7286" y="6739"/>
                      <a:pt x="14489" y="13942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</p:grpSp>
        <p:sp>
          <p:nvSpPr>
            <p:cNvPr id="13" name="Rectangle: Rounded Corners 29"/>
            <p:cNvSpPr/>
            <p:nvPr/>
          </p:nvSpPr>
          <p:spPr>
            <a:xfrm>
              <a:off x="165483" y="887714"/>
              <a:ext cx="310783" cy="5283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4" name="Rectangle: Rounded Corners 30"/>
            <p:cNvSpPr/>
            <p:nvPr/>
          </p:nvSpPr>
          <p:spPr>
            <a:xfrm>
              <a:off x="212239" y="964134"/>
              <a:ext cx="217272" cy="5283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>
              <a:outerShdw sx="100000" sy="100000" kx="0" ky="0" algn="b" rotWithShape="0" blurRad="152400" dist="381000" dir="540000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5" name="Straight Connector 31"/>
            <p:cNvSpPr/>
            <p:nvPr/>
          </p:nvSpPr>
          <p:spPr>
            <a:xfrm flipH="1" flipV="1">
              <a:off x="190963" y="369013"/>
              <a:ext cx="56648" cy="408230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" name="Straight Connector 32"/>
            <p:cNvSpPr/>
            <p:nvPr/>
          </p:nvSpPr>
          <p:spPr>
            <a:xfrm flipH="1">
              <a:off x="228084" y="640315"/>
              <a:ext cx="185175" cy="1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" name="Group 33"/>
            <p:cNvGrpSpPr/>
            <p:nvPr/>
          </p:nvGrpSpPr>
          <p:grpSpPr>
            <a:xfrm>
              <a:off x="96509" y="240786"/>
              <a:ext cx="153179" cy="157266"/>
              <a:chOff x="0" y="0"/>
              <a:chExt cx="153177" cy="157265"/>
            </a:xfrm>
          </p:grpSpPr>
          <p:sp>
            <p:nvSpPr>
              <p:cNvPr id="17" name="Straight Connector 39"/>
              <p:cNvSpPr/>
              <p:nvPr/>
            </p:nvSpPr>
            <p:spPr>
              <a:xfrm flipH="1" flipV="1">
                <a:off x="586" y="78633"/>
                <a:ext cx="152593" cy="78633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" name="Straight Connector 40"/>
              <p:cNvSpPr/>
              <p:nvPr/>
            </p:nvSpPr>
            <p:spPr>
              <a:xfrm flipH="1">
                <a:off x="0" y="-1"/>
                <a:ext cx="152593" cy="78634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0" name="Straight Connector 34"/>
            <p:cNvSpPr/>
            <p:nvPr/>
          </p:nvSpPr>
          <p:spPr>
            <a:xfrm flipV="1">
              <a:off x="393002" y="369013"/>
              <a:ext cx="49938" cy="408230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" name="Rectangle: Rounded Corners 35"/>
            <p:cNvSpPr/>
            <p:nvPr/>
          </p:nvSpPr>
          <p:spPr>
            <a:xfrm>
              <a:off x="149897" y="811294"/>
              <a:ext cx="341955" cy="5283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grpSp>
          <p:nvGrpSpPr>
            <p:cNvPr id="24" name="Group 36"/>
            <p:cNvGrpSpPr/>
            <p:nvPr/>
          </p:nvGrpSpPr>
          <p:grpSpPr>
            <a:xfrm>
              <a:off x="388184" y="240786"/>
              <a:ext cx="153179" cy="157266"/>
              <a:chOff x="0" y="0"/>
              <a:chExt cx="153177" cy="157265"/>
            </a:xfrm>
          </p:grpSpPr>
          <p:sp>
            <p:nvSpPr>
              <p:cNvPr id="22" name="Straight Connector 37"/>
              <p:cNvSpPr/>
              <p:nvPr/>
            </p:nvSpPr>
            <p:spPr>
              <a:xfrm flipV="1">
                <a:off x="0" y="78633"/>
                <a:ext cx="152593" cy="78633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" name="Straight Connector 38"/>
              <p:cNvSpPr/>
              <p:nvPr/>
            </p:nvSpPr>
            <p:spPr>
              <a:xfrm>
                <a:off x="585" y="-1"/>
                <a:ext cx="152593" cy="78634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60363" marR="0" indent="-360363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300" u="none">
          <a:solidFill>
            <a:srgbClr val="234465"/>
          </a:solidFill>
          <a:uFillTx/>
          <a:latin typeface="+mj-lt"/>
          <a:ea typeface="+mj-ea"/>
          <a:cs typeface="+mj-cs"/>
          <a:sym typeface="Calibri"/>
        </a:defRPr>
      </a:lvl1pPr>
      <a:lvl2pPr marL="826524" marR="0" indent="-383612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300" u="none">
          <a:solidFill>
            <a:srgbClr val="234465"/>
          </a:solidFill>
          <a:uFillTx/>
          <a:latin typeface="+mj-lt"/>
          <a:ea typeface="+mj-ea"/>
          <a:cs typeface="+mj-cs"/>
          <a:sym typeface="Calibri"/>
        </a:defRPr>
      </a:lvl2pPr>
      <a:lvl3pPr marL="1305418" marR="0" indent="-410068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300" u="none">
          <a:solidFill>
            <a:srgbClr val="234465"/>
          </a:solidFill>
          <a:uFillTx/>
          <a:latin typeface="+mj-lt"/>
          <a:ea typeface="+mj-ea"/>
          <a:cs typeface="+mj-cs"/>
          <a:sym typeface="Calibri"/>
        </a:defRPr>
      </a:lvl3pPr>
      <a:lvl4pPr marL="1778529" marR="0" indent="-430741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300" u="none">
          <a:solidFill>
            <a:srgbClr val="234465"/>
          </a:solidFill>
          <a:uFillTx/>
          <a:latin typeface="+mj-lt"/>
          <a:ea typeface="+mj-ea"/>
          <a:cs typeface="+mj-cs"/>
          <a:sym typeface="Calibri"/>
        </a:defRPr>
      </a:lvl4pPr>
      <a:lvl5pPr marL="2144332" marR="0" indent="-352044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300" u="none">
          <a:solidFill>
            <a:srgbClr val="234465"/>
          </a:solidFill>
          <a:uFillTx/>
          <a:latin typeface="+mj-lt"/>
          <a:ea typeface="+mj-ea"/>
          <a:cs typeface="+mj-cs"/>
          <a:sym typeface="Calibri"/>
        </a:defRPr>
      </a:lvl5pPr>
      <a:lvl6pPr marL="3432714" marR="0" indent="-386620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300" u="none">
          <a:solidFill>
            <a:srgbClr val="234465"/>
          </a:solidFill>
          <a:uFillTx/>
          <a:latin typeface="+mj-lt"/>
          <a:ea typeface="+mj-ea"/>
          <a:cs typeface="+mj-cs"/>
          <a:sym typeface="Calibri"/>
        </a:defRPr>
      </a:lvl6pPr>
      <a:lvl7pPr marL="4041934" marR="0" indent="-386620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300" u="none">
          <a:solidFill>
            <a:srgbClr val="234465"/>
          </a:solidFill>
          <a:uFillTx/>
          <a:latin typeface="+mj-lt"/>
          <a:ea typeface="+mj-ea"/>
          <a:cs typeface="+mj-cs"/>
          <a:sym typeface="Calibri"/>
        </a:defRPr>
      </a:lvl7pPr>
      <a:lvl8pPr marL="4651153" marR="0" indent="-386620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300" u="none">
          <a:solidFill>
            <a:srgbClr val="234465"/>
          </a:solidFill>
          <a:uFillTx/>
          <a:latin typeface="+mj-lt"/>
          <a:ea typeface="+mj-ea"/>
          <a:cs typeface="+mj-cs"/>
          <a:sym typeface="Calibri"/>
        </a:defRPr>
      </a:lvl8pPr>
      <a:lvl9pPr marL="5260372" marR="0" indent="-386620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300" u="none">
          <a:solidFill>
            <a:srgbClr val="234465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oftuni.org/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aws.amazon.com/ec2/instance-types/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infragistics.com/" TargetMode="External"/><Relationship Id="rId3" Type="http://schemas.openxmlformats.org/officeDocument/2006/relationships/image" Target="../media/image29.png"/><Relationship Id="rId4" Type="http://schemas.openxmlformats.org/officeDocument/2006/relationships/hyperlink" Target="https://www.indeavr.com/en" TargetMode="External"/><Relationship Id="rId5" Type="http://schemas.openxmlformats.org/officeDocument/2006/relationships/image" Target="../media/image30.png"/><Relationship Id="rId6" Type="http://schemas.openxmlformats.org/officeDocument/2006/relationships/hyperlink" Target="http://www.postbank.bg/" TargetMode="External"/><Relationship Id="rId7" Type="http://schemas.openxmlformats.org/officeDocument/2006/relationships/image" Target="../media/image31.png"/><Relationship Id="rId8" Type="http://schemas.openxmlformats.org/officeDocument/2006/relationships/hyperlink" Target="http://smartit.bg/" TargetMode="External"/><Relationship Id="rId9" Type="http://schemas.openxmlformats.org/officeDocument/2006/relationships/image" Target="../media/image32.png"/><Relationship Id="rId10" Type="http://schemas.openxmlformats.org/officeDocument/2006/relationships/hyperlink" Target="https://motion-software.com/" TargetMode="External"/><Relationship Id="rId11" Type="http://schemas.openxmlformats.org/officeDocument/2006/relationships/image" Target="../media/image6.jpeg"/><Relationship Id="rId12" Type="http://schemas.openxmlformats.org/officeDocument/2006/relationships/hyperlink" Target="https://coca-colahellenic.com/" TargetMode="External"/><Relationship Id="rId13" Type="http://schemas.openxmlformats.org/officeDocument/2006/relationships/image" Target="../media/image33.png"/><Relationship Id="rId14" Type="http://schemas.openxmlformats.org/officeDocument/2006/relationships/hyperlink" Target="https://www.xs-software.com/" TargetMode="External"/><Relationship Id="rId15" Type="http://schemas.openxmlformats.org/officeDocument/2006/relationships/image" Target="../media/image34.png"/><Relationship Id="rId16" Type="http://schemas.openxmlformats.org/officeDocument/2006/relationships/hyperlink" Target="https://www.zuehlke.com/" TargetMode="External"/><Relationship Id="rId17" Type="http://schemas.openxmlformats.org/officeDocument/2006/relationships/image" Target="../media/image35.png"/><Relationship Id="rId18" Type="http://schemas.openxmlformats.org/officeDocument/2006/relationships/hyperlink" Target="https://www.softwaregroup.com/" TargetMode="External"/><Relationship Id="rId19" Type="http://schemas.openxmlformats.org/officeDocument/2006/relationships/image" Target="../media/image36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ee.bg/" TargetMode="External"/><Relationship Id="rId3" Type="http://schemas.openxmlformats.org/officeDocument/2006/relationships/image" Target="../media/image39.png"/><Relationship Id="rId4" Type="http://schemas.openxmlformats.org/officeDocument/2006/relationships/hyperlink" Target="https://codexio.bg/" TargetMode="External"/><Relationship Id="rId5" Type="http://schemas.openxmlformats.org/officeDocument/2006/relationships/image" Target="../media/image40.png"/><Relationship Id="rId6" Type="http://schemas.openxmlformats.org/officeDocument/2006/relationships/image" Target="../media/image4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softuni.bg/" TargetMode="External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softuni.foundation/" TargetMode="External"/><Relationship Id="rId5" Type="http://schemas.openxmlformats.org/officeDocument/2006/relationships/hyperlink" Target="https://www.facebook.com/SoftwareUniversity" TargetMode="External"/><Relationship Id="rId6" Type="http://schemas.openxmlformats.org/officeDocument/2006/relationships/hyperlink" Target="https://forum.softuni.bg/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about.softuni.bg/" TargetMode="External"/><Relationship Id="rId3" Type="http://schemas.openxmlformats.org/officeDocument/2006/relationships/hyperlink" Target="https://softuni.bg/" TargetMode="External"/><Relationship Id="rId4" Type="http://schemas.openxmlformats.org/officeDocument/2006/relationships/image" Target="../media/image4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2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22.png"/><Relationship Id="rId8" Type="http://schemas.openxmlformats.org/officeDocument/2006/relationships/image" Target="../media/image5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22.png"/><Relationship Id="rId7" Type="http://schemas.openxmlformats.org/officeDocument/2006/relationships/image" Target="../media/image5.jpeg"/><Relationship Id="rId8" Type="http://schemas.openxmlformats.org/officeDocument/2006/relationships/image" Target="../media/image2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ompany Web Site"/>
          <p:cNvSpPr txBox="1"/>
          <p:nvPr>
            <p:ph type="body" sz="quarter" idx="1"/>
          </p:nvPr>
        </p:nvSpPr>
        <p:spPr>
          <a:xfrm>
            <a:off x="8708504" y="6130862"/>
            <a:ext cx="2951519" cy="341558"/>
          </a:xfrm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1A334C"/>
                </a:solidFill>
                <a:uFillTx/>
              </a:defRPr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2" invalidUrl="" action="" tgtFrame="" tooltip="" history="1" highlightClick="0" endSnd="0"/>
              </a:rPr>
              <a:t>https://softuni.org</a:t>
            </a:r>
          </a:p>
        </p:txBody>
      </p:sp>
      <p:sp>
        <p:nvSpPr>
          <p:cNvPr id="251" name="Company Name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Software University</a:t>
            </a:r>
          </a:p>
        </p:txBody>
      </p:sp>
      <p:sp>
        <p:nvSpPr>
          <p:cNvPr id="252" name="Author Position"/>
          <p:cNvSpPr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Technical Trainers</a:t>
            </a:r>
          </a:p>
        </p:txBody>
      </p:sp>
      <p:sp>
        <p:nvSpPr>
          <p:cNvPr id="253" name="Author Name"/>
          <p:cNvSpPr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SoftUni Team</a:t>
            </a:r>
          </a:p>
        </p:txBody>
      </p:sp>
      <p:sp>
        <p:nvSpPr>
          <p:cNvPr id="254" name="Presentation Subtitle"/>
          <p:cNvSpPr txBox="1"/>
          <p:nvPr/>
        </p:nvSpPr>
        <p:spPr>
          <a:xfrm>
            <a:off x="626182" y="1258272"/>
            <a:ext cx="10939637" cy="695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>
            <a:lvl1pPr algn="ctr" defTabSz="1218438">
              <a:lnSpc>
                <a:spcPct val="104999"/>
              </a:lnSpc>
              <a:spcBef>
                <a:spcPts val="600"/>
              </a:spcBef>
              <a:defRPr sz="3600"/>
            </a:lvl1pPr>
          </a:lstStyle>
          <a:p>
            <a:pPr/>
            <a:r>
              <a:t>AWS Essentials</a:t>
            </a:r>
          </a:p>
        </p:txBody>
      </p:sp>
      <p:sp>
        <p:nvSpPr>
          <p:cNvPr id="255" name="Presentation Title"/>
          <p:cNvSpPr txBox="1"/>
          <p:nvPr>
            <p:ph type="title"/>
          </p:nvPr>
        </p:nvSpPr>
        <p:spPr>
          <a:xfrm>
            <a:off x="554182" y="321502"/>
            <a:ext cx="11083636" cy="88265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Elastic Compute Cloud &amp; EBS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Контейнер за номер на слайда 1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2" name="Текстов контейнер 2"/>
          <p:cNvSpPr txBox="1"/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</p:spPr>
        <p:txBody>
          <a:bodyPr/>
          <a:lstStyle/>
          <a:p>
            <a:pPr marL="360045" indent="-360045">
              <a:defRPr sz="3400"/>
            </a:pPr>
            <a:r>
              <a:t>General Purpose</a:t>
            </a:r>
          </a:p>
          <a:p>
            <a:pPr marL="360045" indent="-360045">
              <a:defRPr sz="3400"/>
            </a:pPr>
            <a:r>
              <a:t>Compute Optimized</a:t>
            </a:r>
          </a:p>
          <a:p>
            <a:pPr marL="360045" indent="-360045">
              <a:defRPr sz="3400"/>
            </a:pPr>
            <a:r>
              <a:t>Memory Optimized</a:t>
            </a:r>
          </a:p>
          <a:p>
            <a:pPr marL="360045" indent="-360045">
              <a:defRPr sz="3400"/>
            </a:pPr>
            <a:r>
              <a:t>Accelerated Computing</a:t>
            </a:r>
          </a:p>
          <a:p>
            <a:pPr marL="360045" indent="-360045">
              <a:defRPr sz="3400"/>
            </a:pPr>
            <a:r>
              <a:t>Storage Optimize</a:t>
            </a:r>
            <a:r>
              <a:t>d</a:t>
            </a:r>
          </a:p>
        </p:txBody>
      </p:sp>
      <p:sp>
        <p:nvSpPr>
          <p:cNvPr id="313" name="Заглавие 3"/>
          <p:cNvSpPr txBox="1"/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EC2 Instance Types</a:t>
            </a:r>
          </a:p>
        </p:txBody>
      </p:sp>
      <p:sp>
        <p:nvSpPr>
          <p:cNvPr id="314" name="Текстово поле 4"/>
          <p:cNvSpPr txBox="1"/>
          <p:nvPr/>
        </p:nvSpPr>
        <p:spPr>
          <a:xfrm>
            <a:off x="1385637" y="5185610"/>
            <a:ext cx="9410701" cy="597001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>
            <a:lvl1pPr>
              <a:lnSpc>
                <a:spcPct val="110000"/>
              </a:lnSpc>
              <a:defRPr b="1" sz="2400"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234465"/>
                </a:solidFill>
                <a:uFillTx/>
              </a:defRPr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2" invalidUrl="" action="" tgtFrame="" tooltip="" history="1" highlightClick="0" endSnd="0"/>
              </a:rPr>
              <a:t>https://aws.amazon.com/ec2/instance-types/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2" grpId="1"/>
      <p:bldP build="whole" bldLvl="1" animBg="1" rev="0" advAuto="0" spid="314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Контейнер за номер на слайда 1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7" name="Текстов контейнер 2"/>
          <p:cNvSpPr txBox="1"/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</p:spPr>
        <p:txBody>
          <a:bodyPr/>
          <a:lstStyle/>
          <a:p>
            <a:pPr marL="360045" indent="-360045">
              <a:defRPr b="1" sz="3400">
                <a:solidFill>
                  <a:schemeClr val="accent1"/>
                </a:solidFill>
              </a:defRPr>
            </a:pPr>
            <a:r>
              <a:t>Community AMIs</a:t>
            </a:r>
          </a:p>
          <a:p>
            <a:pPr lvl="1" marL="803275" indent="-360044">
              <a:defRPr sz="3200"/>
            </a:pPr>
            <a:r>
              <a:t>Free to use</a:t>
            </a:r>
            <a:endParaRPr sz="3100"/>
          </a:p>
          <a:p>
            <a:pPr marL="360045" indent="-360045">
              <a:defRPr b="1" sz="3400">
                <a:solidFill>
                  <a:schemeClr val="accent1"/>
                </a:solidFill>
              </a:defRPr>
            </a:pPr>
            <a:r>
              <a:t>AWS Marketplace AMIs</a:t>
            </a:r>
          </a:p>
          <a:p>
            <a:pPr lvl="1" marL="803275" indent="-360044">
              <a:defRPr sz="3200"/>
            </a:pPr>
            <a:r>
              <a:t>Pay to use</a:t>
            </a:r>
            <a:endParaRPr sz="3100"/>
          </a:p>
          <a:p>
            <a:pPr lvl="1" marL="803275" indent="-360044">
              <a:defRPr sz="3200"/>
            </a:pPr>
            <a:r>
              <a:t>Usually comes pre-configured and with added software</a:t>
            </a:r>
            <a:endParaRPr sz="3100"/>
          </a:p>
          <a:p>
            <a:pPr marL="360045" indent="-360045">
              <a:defRPr b="1" sz="3400">
                <a:solidFill>
                  <a:schemeClr val="accent1"/>
                </a:solidFill>
              </a:defRPr>
            </a:pPr>
            <a:r>
              <a:t>My AMIs</a:t>
            </a:r>
          </a:p>
          <a:p>
            <a:pPr lvl="1" marL="803275" indent="-360044">
              <a:defRPr sz="3200"/>
            </a:pPr>
            <a:r>
              <a:t>AMIs you create yourself</a:t>
            </a:r>
          </a:p>
        </p:txBody>
      </p:sp>
      <p:sp>
        <p:nvSpPr>
          <p:cNvPr id="318" name="Заглавие 3"/>
          <p:cNvSpPr txBox="1"/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AMI Options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Контейнер за номер на слайда 1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1" name="Текстов контейнер 2"/>
          <p:cNvSpPr txBox="1"/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</p:spPr>
        <p:txBody>
          <a:bodyPr/>
          <a:lstStyle/>
          <a:p>
            <a:pPr marL="360045" indent="-360045">
              <a:defRPr b="1" sz="3400">
                <a:solidFill>
                  <a:schemeClr val="accent1"/>
                </a:solidFill>
              </a:defRPr>
            </a:pPr>
            <a:r>
              <a:t>Cluster</a:t>
            </a:r>
          </a:p>
          <a:p>
            <a:pPr lvl="1" marL="803275" indent="-360044">
              <a:defRPr sz="3400">
                <a:solidFill>
                  <a:srgbClr val="000000"/>
                </a:solidFill>
              </a:defRPr>
            </a:pPr>
            <a:r>
              <a:t> </a:t>
            </a:r>
            <a:r>
              <a:rPr sz="2000"/>
              <a:t>Packs instances close together inside an Availability Zone</a:t>
            </a:r>
          </a:p>
          <a:p>
            <a:pPr marL="328276" indent="-328276">
              <a:defRPr b="1" sz="3400">
                <a:solidFill>
                  <a:schemeClr val="accent1"/>
                </a:solidFill>
              </a:defRPr>
            </a:pPr>
            <a:r>
              <a:rPr sz="3100"/>
              <a:t>Partition</a:t>
            </a:r>
            <a:endParaRPr sz="3100"/>
          </a:p>
          <a:p>
            <a:pPr lvl="2" marL="0" indent="4572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16191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This strategy is typically used by large distributed and replicated workloads, such as Hadoop, Cassandra, and Kafka.</a:t>
            </a:r>
          </a:p>
          <a:p>
            <a:pPr marL="360045" indent="-360045">
              <a:defRPr b="1" sz="3400">
                <a:solidFill>
                  <a:schemeClr val="accent1"/>
                </a:solidFill>
              </a:defRPr>
            </a:pPr>
          </a:p>
          <a:p>
            <a:pPr marL="328276" indent="-328276">
              <a:defRPr b="1" sz="3400">
                <a:solidFill>
                  <a:schemeClr val="accent1"/>
                </a:solidFill>
              </a:defRPr>
            </a:pPr>
            <a:r>
              <a:rPr sz="3100"/>
              <a:t>Spread</a:t>
            </a:r>
            <a:endParaRPr sz="310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16191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 Strictly places a small group of instances across distinct underlying hardware to reduce correlated failures.</a:t>
            </a:r>
          </a:p>
        </p:txBody>
      </p:sp>
      <p:sp>
        <p:nvSpPr>
          <p:cNvPr id="322" name="Заглавие 3"/>
          <p:cNvSpPr txBox="1"/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Placement Groups</a:t>
            </a:r>
          </a:p>
        </p:txBody>
      </p:sp>
      <p:pic>
        <p:nvPicPr>
          <p:cNvPr id="323" name="Screenshot 2021-08-02 at 10.10.35.png" descr="Screenshot 2021-08-02 at 10.10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59193" y="921857"/>
            <a:ext cx="2198334" cy="186821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Screenshot 2021-08-02 at 10.11.09.png" descr="Screenshot 2021-08-02 at 10.11.0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8010" y="3292978"/>
            <a:ext cx="2625268" cy="15233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Screenshot 2021-08-02 at 10.12.36.png" descr="Screenshot 2021-08-02 at 10.12.3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81011" y="5319193"/>
            <a:ext cx="4557937" cy="14653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Контейнер за номер на слайда 1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8" name="Текстов контейнер 2"/>
          <p:cNvSpPr txBox="1"/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</p:spPr>
        <p:txBody>
          <a:bodyPr/>
          <a:lstStyle/>
          <a:p>
            <a:pPr marL="360045" indent="-360045">
              <a:defRPr sz="3400"/>
            </a:pPr>
            <a:r>
              <a:t>Virtual Firewall that </a:t>
            </a:r>
            <a:r>
              <a:rPr b="1">
                <a:solidFill>
                  <a:schemeClr val="accent1"/>
                </a:solidFill>
              </a:rPr>
              <a:t>controls traffic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for one or more instances. </a:t>
            </a:r>
          </a:p>
          <a:p>
            <a:pPr marL="360045" indent="-360045">
              <a:defRPr sz="3400"/>
            </a:pPr>
            <a:r>
              <a:t>When you launch an instance, you associate one or more security groups with the instance. You add rules to the security group </a:t>
            </a:r>
            <a:r>
              <a:rPr b="1">
                <a:solidFill>
                  <a:schemeClr val="accent1"/>
                </a:solidFill>
              </a:rPr>
              <a:t>that allow traffic to or from the associated instance</a:t>
            </a:r>
            <a:r>
              <a:rPr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29" name="Заглавие 3"/>
          <p:cNvSpPr txBox="1"/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Security Groups</a:t>
            </a:r>
          </a:p>
        </p:txBody>
      </p:sp>
      <p:pic>
        <p:nvPicPr>
          <p:cNvPr id="330" name="Картина 5" descr="Картина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30748" y="4100443"/>
            <a:ext cx="2345636" cy="2356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Заглавие 3"/>
          <p:cNvSpPr txBox="1"/>
          <p:nvPr>
            <p:ph type="title"/>
          </p:nvPr>
        </p:nvSpPr>
        <p:spPr>
          <a:xfrm>
            <a:off x="615109" y="4704824"/>
            <a:ext cx="10961783" cy="768085"/>
          </a:xfrm>
          <a:prstGeom prst="rect">
            <a:avLst/>
          </a:prstGeom>
        </p:spPr>
        <p:txBody>
          <a:bodyPr/>
          <a:lstStyle>
            <a:lvl1pPr defTabSz="1023487">
              <a:defRPr sz="4535"/>
            </a:lvl1pPr>
          </a:lstStyle>
          <a:p>
            <a:pPr/>
            <a:r>
              <a:t>ЕC2 Workshop</a:t>
            </a:r>
          </a:p>
        </p:txBody>
      </p:sp>
      <p:sp>
        <p:nvSpPr>
          <p:cNvPr id="333" name="Контейнер за номер на слайда 1"/>
          <p:cNvSpPr txBox="1"/>
          <p:nvPr>
            <p:ph type="sldNum" sz="quarter" idx="4294967295"/>
          </p:nvPr>
        </p:nvSpPr>
        <p:spPr>
          <a:xfrm>
            <a:off x="11776364" y="6507161"/>
            <a:ext cx="335866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334" name="Картина 6" descr="Картина 6"/>
          <p:cNvPicPr>
            <a:picLocks noChangeAspect="1"/>
          </p:cNvPicPr>
          <p:nvPr/>
        </p:nvPicPr>
        <p:blipFill>
          <a:blip r:embed="rId2">
            <a:extLst/>
          </a:blip>
          <a:srcRect l="0" t="0" r="3" b="0"/>
          <a:stretch>
            <a:fillRect/>
          </a:stretch>
        </p:blipFill>
        <p:spPr>
          <a:xfrm>
            <a:off x="4647529" y="1074889"/>
            <a:ext cx="2889251" cy="3139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close/>
              </a:path>
            </a:pathLst>
          </a:custGeom>
          <a:ln w="63500" cap="rnd">
            <a:solidFill>
              <a:srgbClr val="333333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Подзаглавие 1"/>
          <p:cNvSpPr txBox="1"/>
          <p:nvPr>
            <p:ph type="body" idx="1"/>
          </p:nvPr>
        </p:nvSpPr>
        <p:spPr>
          <a:xfrm>
            <a:off x="190401" y="1196124"/>
            <a:ext cx="11818098" cy="5528767"/>
          </a:xfrm>
          <a:prstGeom prst="rect">
            <a:avLst/>
          </a:prstGeom>
        </p:spPr>
        <p:txBody>
          <a:bodyPr/>
          <a:lstStyle/>
          <a:p>
            <a:pPr marL="360045" indent="-360045">
              <a:defRPr sz="3400"/>
            </a:pPr>
            <a:r>
              <a:t>Userdata script:</a:t>
            </a:r>
          </a:p>
          <a:p>
            <a:pPr lvl="1" marL="360044" indent="83185">
              <a:buSzTx/>
              <a:buFont typeface="Wingdings"/>
              <a:buNone/>
              <a:defRPr sz="3200"/>
            </a:pPr>
            <a:r>
              <a:t>#!/bin/bash</a:t>
            </a:r>
            <a:endParaRPr sz="3100"/>
          </a:p>
          <a:p>
            <a:pPr lvl="1" marL="360044" indent="83185">
              <a:buSzTx/>
              <a:buFont typeface="Wingdings"/>
              <a:buNone/>
              <a:defRPr sz="3200"/>
            </a:pPr>
            <a:r>
              <a:t>sudo yum update -y</a:t>
            </a:r>
            <a:endParaRPr sz="3100"/>
          </a:p>
          <a:p>
            <a:pPr lvl="1" marL="360044" indent="83185">
              <a:buSzTx/>
              <a:buFont typeface="Wingdings"/>
              <a:buNone/>
              <a:defRPr sz="3200"/>
            </a:pPr>
            <a:r>
              <a:t>sudo yum install -y httpd24 php56 php56-mysqlnd</a:t>
            </a:r>
            <a:endParaRPr sz="3100"/>
          </a:p>
          <a:p>
            <a:pPr lvl="1" marL="0" indent="443230">
              <a:buSzTx/>
              <a:buFont typeface="Wingdings"/>
              <a:buNone/>
              <a:defRPr sz="3200"/>
            </a:pPr>
            <a:r>
              <a:t>sudo service httpd start</a:t>
            </a:r>
          </a:p>
        </p:txBody>
      </p:sp>
      <p:sp>
        <p:nvSpPr>
          <p:cNvPr id="337" name="Заглавие 2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Workshop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 Placeholder 4"/>
          <p:cNvSpPr txBox="1"/>
          <p:nvPr>
            <p:ph type="body" idx="1"/>
          </p:nvPr>
        </p:nvSpPr>
        <p:spPr>
          <a:xfrm>
            <a:off x="869725" y="1656226"/>
            <a:ext cx="7581212" cy="4772370"/>
          </a:xfrm>
          <a:prstGeom prst="rect">
            <a:avLst/>
          </a:prstGeom>
        </p:spPr>
        <p:txBody>
          <a:bodyPr/>
          <a:lstStyle/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</p:txBody>
      </p:sp>
      <p:sp>
        <p:nvSpPr>
          <p:cNvPr id="340" name="Title 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grpSp>
        <p:nvGrpSpPr>
          <p:cNvPr id="344" name="Group 8"/>
          <p:cNvGrpSpPr/>
          <p:nvPr/>
        </p:nvGrpSpPr>
        <p:grpSpPr>
          <a:xfrm>
            <a:off x="191942" y="1419749"/>
            <a:ext cx="8632995" cy="5300340"/>
            <a:chOff x="0" y="0"/>
            <a:chExt cx="8632994" cy="5300338"/>
          </a:xfrm>
        </p:grpSpPr>
        <p:sp>
          <p:nvSpPr>
            <p:cNvPr id="341" name="Rounded Rectangle 10"/>
            <p:cNvSpPr/>
            <p:nvPr/>
          </p:nvSpPr>
          <p:spPr>
            <a:xfrm>
              <a:off x="0" y="0"/>
              <a:ext cx="8632995" cy="5300339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42" name="Rounded Rectangle 16"/>
            <p:cNvSpPr/>
            <p:nvPr/>
          </p:nvSpPr>
          <p:spPr>
            <a:xfrm>
              <a:off x="156211" y="296812"/>
              <a:ext cx="194922" cy="470671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43" name="Half Frame 11"/>
            <p:cNvSpPr/>
            <p:nvPr/>
          </p:nvSpPr>
          <p:spPr>
            <a:xfrm rot="5400000">
              <a:off x="7872084" y="298621"/>
              <a:ext cx="729625" cy="541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16475" y="5125"/>
                  </a:lnTo>
                  <a:lnTo>
                    <a:pt x="3953" y="5125"/>
                  </a:lnTo>
                  <a:lnTo>
                    <a:pt x="3953" y="17647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2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300"/>
              </a:pPr>
            </a:p>
          </p:txBody>
        </p:sp>
      </p:grpSp>
      <p:pic>
        <p:nvPicPr>
          <p:cNvPr id="345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8824937" y="3276641"/>
            <a:ext cx="2882678" cy="3119782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Content Placeholder 4"/>
          <p:cNvSpPr txBox="1"/>
          <p:nvPr/>
        </p:nvSpPr>
        <p:spPr>
          <a:xfrm>
            <a:off x="708384" y="1723767"/>
            <a:ext cx="7923528" cy="4783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 marL="456914" indent="-456914" defTabSz="1218438">
              <a:lnSpc>
                <a:spcPct val="104999"/>
              </a:lnSpc>
              <a:spcBef>
                <a:spcPts val="600"/>
              </a:spcBef>
              <a:buSzPct val="100000"/>
              <a:buChar char="▪"/>
              <a:defRPr sz="3200">
                <a:solidFill>
                  <a:srgbClr val="FFFFFF"/>
                </a:solidFill>
              </a:defRPr>
            </a:pPr>
            <a:r>
              <a:t>Overview of IAM</a:t>
            </a:r>
          </a:p>
          <a:p>
            <a:pPr marL="456914" indent="-456914" defTabSz="1218438">
              <a:lnSpc>
                <a:spcPct val="104999"/>
              </a:lnSpc>
              <a:spcBef>
                <a:spcPts val="600"/>
              </a:spcBef>
              <a:buSzPct val="100000"/>
              <a:buChar char="▪"/>
              <a:defRPr sz="3200">
                <a:solidFill>
                  <a:srgbClr val="FFFFFF"/>
                </a:solidFill>
              </a:defRPr>
            </a:pPr>
            <a:r>
              <a:t>IAM Groups, Users, Roles and Policies</a:t>
            </a:r>
            <a:endParaRPr sz="3300"/>
          </a:p>
          <a:p>
            <a:pPr marL="456914" indent="-456914" defTabSz="1218438">
              <a:lnSpc>
                <a:spcPct val="104999"/>
              </a:lnSpc>
              <a:spcBef>
                <a:spcPts val="600"/>
              </a:spcBef>
              <a:buSzPct val="100000"/>
              <a:buChar char="▪"/>
              <a:defRPr sz="3200">
                <a:solidFill>
                  <a:srgbClr val="FFFFFF"/>
                </a:solidFill>
              </a:defRPr>
            </a:pPr>
            <a:r>
              <a:t>IAM Hands-On</a:t>
            </a:r>
            <a:endParaRPr sz="3300"/>
          </a:p>
          <a:p>
            <a:pPr marL="456914" indent="-456914" defTabSz="1218438">
              <a:lnSpc>
                <a:spcPct val="104999"/>
              </a:lnSpc>
              <a:spcBef>
                <a:spcPts val="600"/>
              </a:spcBef>
              <a:buSzPct val="100000"/>
              <a:buChar char="▪"/>
              <a:defRPr sz="3200">
                <a:solidFill>
                  <a:srgbClr val="FFFFFF"/>
                </a:solidFill>
              </a:defRPr>
            </a:pPr>
            <a:r>
              <a:t>Compute 101</a:t>
            </a:r>
            <a:endParaRPr sz="3300"/>
          </a:p>
          <a:p>
            <a:pPr marL="456914" indent="-456914" defTabSz="1218438">
              <a:lnSpc>
                <a:spcPct val="104999"/>
              </a:lnSpc>
              <a:spcBef>
                <a:spcPts val="600"/>
              </a:spcBef>
              <a:buSzPct val="100000"/>
              <a:buChar char="▪"/>
              <a:defRPr sz="3200">
                <a:solidFill>
                  <a:srgbClr val="FFFFFF"/>
                </a:solidFill>
              </a:defRPr>
            </a:pPr>
            <a:r>
              <a:t>EC2 Overview</a:t>
            </a:r>
            <a:endParaRPr sz="3300"/>
          </a:p>
          <a:p>
            <a:pPr marL="456914" indent="-456914" defTabSz="1218438">
              <a:lnSpc>
                <a:spcPct val="104999"/>
              </a:lnSpc>
              <a:spcBef>
                <a:spcPts val="600"/>
              </a:spcBef>
              <a:buSzPct val="100000"/>
              <a:buChar char="▪"/>
              <a:defRPr sz="3200">
                <a:solidFill>
                  <a:srgbClr val="FFFFFF"/>
                </a:solidFill>
              </a:defRPr>
            </a:pPr>
            <a:r>
              <a:t>EC2 Hands-On</a:t>
            </a:r>
          </a:p>
        </p:txBody>
      </p:sp>
      <p:sp>
        <p:nvSpPr>
          <p:cNvPr id="347" name="Slide Number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lide Title"/>
          <p:cNvSpPr txBox="1"/>
          <p:nvPr>
            <p:ph type="title"/>
          </p:nvPr>
        </p:nvSpPr>
        <p:spPr>
          <a:xfrm>
            <a:off x="809627" y="703243"/>
            <a:ext cx="5916374" cy="1033305"/>
          </a:xfrm>
          <a:prstGeom prst="rect">
            <a:avLst/>
          </a:prstGeom>
        </p:spPr>
        <p:txBody>
          <a:bodyPr/>
          <a:lstStyle>
            <a:lvl1pPr defTabSz="685388">
              <a:defRPr sz="6600"/>
            </a:lvl1pPr>
          </a:lstStyle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Rectangle 2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SoftUni Diamond Partners</a:t>
            </a:r>
          </a:p>
        </p:txBody>
      </p:sp>
      <p:grpSp>
        <p:nvGrpSpPr>
          <p:cNvPr id="354" name="Infragistics">
            <a:hlinkClick r:id="rId2" invalidUrl="" action="" tgtFrame="" tooltip="" history="1" highlightClick="0" endSnd="0"/>
          </p:cNvPr>
          <p:cNvGrpSpPr/>
          <p:nvPr/>
        </p:nvGrpSpPr>
        <p:grpSpPr>
          <a:xfrm>
            <a:off x="8048208" y="2547248"/>
            <a:ext cx="3625552" cy="1009713"/>
            <a:chOff x="0" y="0"/>
            <a:chExt cx="3625551" cy="1009712"/>
          </a:xfrm>
        </p:grpSpPr>
        <p:sp>
          <p:nvSpPr>
            <p:cNvPr id="352" name="Shape"/>
            <p:cNvSpPr/>
            <p:nvPr/>
          </p:nvSpPr>
          <p:spPr>
            <a:xfrm>
              <a:off x="0" y="-1"/>
              <a:ext cx="3625552" cy="100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449" y="0"/>
                    <a:pt x="1003" y="0"/>
                  </a:cubicBezTo>
                  <a:lnTo>
                    <a:pt x="20597" y="0"/>
                  </a:lnTo>
                  <a:lnTo>
                    <a:pt x="20597" y="0"/>
                  </a:lnTo>
                  <a:cubicBezTo>
                    <a:pt x="21151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51" y="21600"/>
                    <a:pt x="20597" y="21600"/>
                  </a:cubicBezTo>
                  <a:lnTo>
                    <a:pt x="1003" y="21600"/>
                  </a:lnTo>
                  <a:lnTo>
                    <a:pt x="1003" y="21600"/>
                  </a:lnTo>
                  <a:cubicBezTo>
                    <a:pt x="449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353" name="image36.png" descr="image36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439" t="0" r="2514" b="6"/>
            <a:stretch>
              <a:fillRect/>
            </a:stretch>
          </p:blipFill>
          <p:spPr>
            <a:xfrm>
              <a:off x="0" y="0"/>
              <a:ext cx="3625454" cy="1009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03" y="0"/>
                  </a:moveTo>
                  <a:cubicBezTo>
                    <a:pt x="449" y="0"/>
                    <a:pt x="0" y="1612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449" y="21600"/>
                    <a:pt x="1003" y="21600"/>
                  </a:cubicBezTo>
                  <a:lnTo>
                    <a:pt x="20597" y="21600"/>
                  </a:lnTo>
                  <a:cubicBezTo>
                    <a:pt x="21151" y="21600"/>
                    <a:pt x="21600" y="19988"/>
                    <a:pt x="21600" y="18000"/>
                  </a:cubicBezTo>
                  <a:lnTo>
                    <a:pt x="21600" y="3600"/>
                  </a:lnTo>
                  <a:cubicBezTo>
                    <a:pt x="21600" y="1612"/>
                    <a:pt x="21151" y="0"/>
                    <a:pt x="20597" y="0"/>
                  </a:cubicBezTo>
                  <a:lnTo>
                    <a:pt x="1003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grpSp>
        <p:nvGrpSpPr>
          <p:cNvPr id="358" name="Indeavr">
            <a:hlinkClick r:id="rId4" invalidUrl="" action="" tgtFrame="" tooltip="" history="1" highlightClick="0" endSnd="0"/>
          </p:cNvPr>
          <p:cNvGrpSpPr/>
          <p:nvPr/>
        </p:nvGrpSpPr>
        <p:grpSpPr>
          <a:xfrm>
            <a:off x="4427954" y="1393728"/>
            <a:ext cx="3334616" cy="966798"/>
            <a:chOff x="0" y="0"/>
            <a:chExt cx="3334615" cy="966797"/>
          </a:xfrm>
        </p:grpSpPr>
        <p:sp>
          <p:nvSpPr>
            <p:cNvPr id="355" name="Shape"/>
            <p:cNvSpPr/>
            <p:nvPr/>
          </p:nvSpPr>
          <p:spPr>
            <a:xfrm>
              <a:off x="0" y="-1"/>
              <a:ext cx="3334616" cy="966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467" y="0"/>
                    <a:pt x="1044" y="0"/>
                  </a:cubicBezTo>
                  <a:lnTo>
                    <a:pt x="20556" y="0"/>
                  </a:lnTo>
                  <a:lnTo>
                    <a:pt x="20556" y="0"/>
                  </a:lnTo>
                  <a:cubicBezTo>
                    <a:pt x="21133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33" y="21600"/>
                    <a:pt x="20556" y="21600"/>
                  </a:cubicBezTo>
                  <a:lnTo>
                    <a:pt x="1044" y="21600"/>
                  </a:lnTo>
                  <a:lnTo>
                    <a:pt x="1044" y="21600"/>
                  </a:lnTo>
                  <a:cubicBezTo>
                    <a:pt x="46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356" name="image37.png" descr="image37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4939" r="0" b="5775"/>
            <a:stretch>
              <a:fillRect/>
            </a:stretch>
          </p:blipFill>
          <p:spPr>
            <a:xfrm>
              <a:off x="238995" y="-1"/>
              <a:ext cx="2925641" cy="96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357" name="Shape"/>
            <p:cNvSpPr/>
            <p:nvPr/>
          </p:nvSpPr>
          <p:spPr>
            <a:xfrm>
              <a:off x="0" y="0"/>
              <a:ext cx="3334616" cy="966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467" y="0"/>
                    <a:pt x="1044" y="0"/>
                  </a:cubicBezTo>
                  <a:lnTo>
                    <a:pt x="20556" y="0"/>
                  </a:lnTo>
                  <a:lnTo>
                    <a:pt x="20556" y="0"/>
                  </a:lnTo>
                  <a:cubicBezTo>
                    <a:pt x="21133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33" y="21600"/>
                    <a:pt x="20556" y="21600"/>
                  </a:cubicBezTo>
                  <a:lnTo>
                    <a:pt x="1044" y="21600"/>
                  </a:lnTo>
                  <a:lnTo>
                    <a:pt x="1044" y="21600"/>
                  </a:lnTo>
                  <a:cubicBezTo>
                    <a:pt x="467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62" name="Postbank">
            <a:hlinkClick r:id="rId6" invalidUrl="" action="" tgtFrame="" tooltip="" history="1" highlightClick="0" endSnd="0"/>
          </p:cNvPr>
          <p:cNvGrpSpPr/>
          <p:nvPr/>
        </p:nvGrpSpPr>
        <p:grpSpPr>
          <a:xfrm>
            <a:off x="752280" y="5307007"/>
            <a:ext cx="3655944" cy="1134903"/>
            <a:chOff x="0" y="0"/>
            <a:chExt cx="3655943" cy="1134902"/>
          </a:xfrm>
        </p:grpSpPr>
        <p:sp>
          <p:nvSpPr>
            <p:cNvPr id="359" name="Shape"/>
            <p:cNvSpPr/>
            <p:nvPr/>
          </p:nvSpPr>
          <p:spPr>
            <a:xfrm>
              <a:off x="-1" y="0"/>
              <a:ext cx="3655945" cy="1134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500" y="0"/>
                    <a:pt x="1118" y="0"/>
                  </a:cubicBezTo>
                  <a:lnTo>
                    <a:pt x="20482" y="0"/>
                  </a:lnTo>
                  <a:lnTo>
                    <a:pt x="20482" y="0"/>
                  </a:lnTo>
                  <a:cubicBezTo>
                    <a:pt x="21100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00" y="21600"/>
                    <a:pt x="20482" y="21600"/>
                  </a:cubicBezTo>
                  <a:lnTo>
                    <a:pt x="1118" y="21600"/>
                  </a:lnTo>
                  <a:lnTo>
                    <a:pt x="1118" y="21600"/>
                  </a:lnTo>
                  <a:cubicBezTo>
                    <a:pt x="500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360" name="image38.png" descr="image38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0" r="4" b="20"/>
            <a:stretch>
              <a:fillRect/>
            </a:stretch>
          </p:blipFill>
          <p:spPr>
            <a:xfrm>
              <a:off x="524454" y="86160"/>
              <a:ext cx="2527515" cy="962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361" name="Shape"/>
            <p:cNvSpPr/>
            <p:nvPr/>
          </p:nvSpPr>
          <p:spPr>
            <a:xfrm>
              <a:off x="0" y="0"/>
              <a:ext cx="3655944" cy="1134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500" y="0"/>
                    <a:pt x="1118" y="0"/>
                  </a:cubicBezTo>
                  <a:lnTo>
                    <a:pt x="20482" y="0"/>
                  </a:lnTo>
                  <a:lnTo>
                    <a:pt x="20482" y="0"/>
                  </a:lnTo>
                  <a:cubicBezTo>
                    <a:pt x="21100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00" y="21600"/>
                    <a:pt x="20482" y="21600"/>
                  </a:cubicBezTo>
                  <a:lnTo>
                    <a:pt x="1118" y="21600"/>
                  </a:lnTo>
                  <a:lnTo>
                    <a:pt x="1118" y="21600"/>
                  </a:lnTo>
                  <a:cubicBezTo>
                    <a:pt x="500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66" name="SmartIT">
            <a:hlinkClick r:id="rId8" invalidUrl="" action="" tgtFrame="" tooltip="" history="1" highlightClick="0" endSnd="0"/>
          </p:cNvPr>
          <p:cNvGrpSpPr/>
          <p:nvPr/>
        </p:nvGrpSpPr>
        <p:grpSpPr>
          <a:xfrm>
            <a:off x="8048208" y="1393728"/>
            <a:ext cx="3625552" cy="989153"/>
            <a:chOff x="0" y="0"/>
            <a:chExt cx="3625551" cy="989152"/>
          </a:xfrm>
        </p:grpSpPr>
        <p:sp>
          <p:nvSpPr>
            <p:cNvPr id="363" name="Shape"/>
            <p:cNvSpPr/>
            <p:nvPr/>
          </p:nvSpPr>
          <p:spPr>
            <a:xfrm>
              <a:off x="0" y="0"/>
              <a:ext cx="3625552" cy="989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440" y="0"/>
                    <a:pt x="982" y="0"/>
                  </a:cubicBezTo>
                  <a:lnTo>
                    <a:pt x="20618" y="0"/>
                  </a:lnTo>
                  <a:lnTo>
                    <a:pt x="20618" y="0"/>
                  </a:lnTo>
                  <a:cubicBezTo>
                    <a:pt x="21160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60" y="21600"/>
                    <a:pt x="20618" y="21600"/>
                  </a:cubicBezTo>
                  <a:lnTo>
                    <a:pt x="982" y="21600"/>
                  </a:lnTo>
                  <a:lnTo>
                    <a:pt x="982" y="21600"/>
                  </a:lnTo>
                  <a:cubicBezTo>
                    <a:pt x="440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364" name="image39.png" descr="image39.png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1" b="4"/>
            <a:stretch>
              <a:fillRect/>
            </a:stretch>
          </p:blipFill>
          <p:spPr>
            <a:xfrm>
              <a:off x="252412" y="122736"/>
              <a:ext cx="2959895" cy="743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365" name="Shape"/>
            <p:cNvSpPr/>
            <p:nvPr/>
          </p:nvSpPr>
          <p:spPr>
            <a:xfrm>
              <a:off x="0" y="0"/>
              <a:ext cx="3625552" cy="989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440" y="0"/>
                    <a:pt x="982" y="0"/>
                  </a:cubicBezTo>
                  <a:lnTo>
                    <a:pt x="20618" y="0"/>
                  </a:lnTo>
                  <a:lnTo>
                    <a:pt x="20618" y="0"/>
                  </a:lnTo>
                  <a:cubicBezTo>
                    <a:pt x="21160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60" y="21600"/>
                    <a:pt x="20618" y="21600"/>
                  </a:cubicBezTo>
                  <a:lnTo>
                    <a:pt x="982" y="21600"/>
                  </a:lnTo>
                  <a:lnTo>
                    <a:pt x="982" y="21600"/>
                  </a:lnTo>
                  <a:cubicBezTo>
                    <a:pt x="440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69" name="Codexio">
            <a:hlinkClick r:id="rId10" invalidUrl="" action="" tgtFrame="" tooltip="" history="1" highlightClick="0" endSnd="0"/>
          </p:cNvPr>
          <p:cNvGrpSpPr/>
          <p:nvPr/>
        </p:nvGrpSpPr>
        <p:grpSpPr>
          <a:xfrm>
            <a:off x="4918304" y="4078249"/>
            <a:ext cx="2554396" cy="2363789"/>
            <a:chOff x="0" y="0"/>
            <a:chExt cx="2554395" cy="2363787"/>
          </a:xfrm>
        </p:grpSpPr>
        <p:sp>
          <p:nvSpPr>
            <p:cNvPr id="367" name="Shape"/>
            <p:cNvSpPr/>
            <p:nvPr/>
          </p:nvSpPr>
          <p:spPr>
            <a:xfrm>
              <a:off x="0" y="-1"/>
              <a:ext cx="2554396" cy="2363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1491" y="0"/>
                    <a:pt x="3331" y="0"/>
                  </a:cubicBezTo>
                  <a:lnTo>
                    <a:pt x="18269" y="0"/>
                  </a:lnTo>
                  <a:lnTo>
                    <a:pt x="18269" y="0"/>
                  </a:lnTo>
                  <a:cubicBezTo>
                    <a:pt x="20109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0109" y="21600"/>
                    <a:pt x="18269" y="21600"/>
                  </a:cubicBezTo>
                  <a:lnTo>
                    <a:pt x="3331" y="21600"/>
                  </a:lnTo>
                  <a:lnTo>
                    <a:pt x="3331" y="21600"/>
                  </a:lnTo>
                  <a:cubicBezTo>
                    <a:pt x="1491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368" name="image40.jpeg" descr="image40.jpeg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3314" t="4941" r="3553" b="4341"/>
            <a:stretch>
              <a:fillRect/>
            </a:stretch>
          </p:blipFill>
          <p:spPr>
            <a:xfrm>
              <a:off x="-1" y="0"/>
              <a:ext cx="2554289" cy="236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33" y="0"/>
                  </a:moveTo>
                  <a:cubicBezTo>
                    <a:pt x="1493" y="0"/>
                    <a:pt x="0" y="1613"/>
                    <a:pt x="0" y="3601"/>
                  </a:cubicBezTo>
                  <a:lnTo>
                    <a:pt x="0" y="17999"/>
                  </a:lnTo>
                  <a:cubicBezTo>
                    <a:pt x="0" y="19987"/>
                    <a:pt x="1493" y="21600"/>
                    <a:pt x="3333" y="21600"/>
                  </a:cubicBezTo>
                  <a:lnTo>
                    <a:pt x="18271" y="21600"/>
                  </a:lnTo>
                  <a:cubicBezTo>
                    <a:pt x="20111" y="21600"/>
                    <a:pt x="21600" y="19987"/>
                    <a:pt x="21600" y="17999"/>
                  </a:cubicBezTo>
                  <a:lnTo>
                    <a:pt x="21600" y="3601"/>
                  </a:lnTo>
                  <a:cubicBezTo>
                    <a:pt x="21600" y="1613"/>
                    <a:pt x="20111" y="0"/>
                    <a:pt x="18271" y="0"/>
                  </a:cubicBezTo>
                  <a:lnTo>
                    <a:pt x="3333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sp>
        <p:nvSpPr>
          <p:cNvPr id="370" name="Slide Number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73" name="Picture 1">
            <a:hlinkClick r:id="rId12" invalidUrl="" action="" tgtFrame="" tooltip="" history="1" highlightClick="0" endSnd="0"/>
          </p:cNvPr>
          <p:cNvGrpSpPr/>
          <p:nvPr/>
        </p:nvGrpSpPr>
        <p:grpSpPr>
          <a:xfrm>
            <a:off x="752279" y="3834279"/>
            <a:ext cx="3656014" cy="1230809"/>
            <a:chOff x="0" y="0"/>
            <a:chExt cx="3656012" cy="1230808"/>
          </a:xfrm>
        </p:grpSpPr>
        <p:sp>
          <p:nvSpPr>
            <p:cNvPr id="371" name="Shape"/>
            <p:cNvSpPr/>
            <p:nvPr/>
          </p:nvSpPr>
          <p:spPr>
            <a:xfrm>
              <a:off x="-1" y="-1"/>
              <a:ext cx="3655945" cy="1230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543" y="0"/>
                    <a:pt x="1212" y="0"/>
                  </a:cubicBezTo>
                  <a:lnTo>
                    <a:pt x="20388" y="0"/>
                  </a:lnTo>
                  <a:lnTo>
                    <a:pt x="20388" y="0"/>
                  </a:lnTo>
                  <a:cubicBezTo>
                    <a:pt x="21057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057" y="21600"/>
                    <a:pt x="20388" y="21600"/>
                  </a:cubicBezTo>
                  <a:lnTo>
                    <a:pt x="1212" y="21600"/>
                  </a:lnTo>
                  <a:lnTo>
                    <a:pt x="1212" y="21600"/>
                  </a:lnTo>
                  <a:cubicBezTo>
                    <a:pt x="543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372" name="image41.png" descr="image41.png"/>
            <p:cNvPicPr>
              <a:picLocks noChangeAspect="1"/>
            </p:cNvPicPr>
            <p:nvPr/>
          </p:nvPicPr>
          <p:blipFill>
            <a:blip r:embed="rId13">
              <a:extLst/>
            </a:blip>
            <a:srcRect l="5838" t="5063" r="4134" b="5071"/>
            <a:stretch>
              <a:fillRect/>
            </a:stretch>
          </p:blipFill>
          <p:spPr>
            <a:xfrm>
              <a:off x="-1" y="0"/>
              <a:ext cx="3656014" cy="1230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12" y="0"/>
                  </a:moveTo>
                  <a:cubicBezTo>
                    <a:pt x="543" y="0"/>
                    <a:pt x="0" y="1613"/>
                    <a:pt x="0" y="3601"/>
                  </a:cubicBezTo>
                  <a:lnTo>
                    <a:pt x="0" y="17999"/>
                  </a:lnTo>
                  <a:cubicBezTo>
                    <a:pt x="0" y="19987"/>
                    <a:pt x="543" y="21600"/>
                    <a:pt x="1212" y="21600"/>
                  </a:cubicBezTo>
                  <a:lnTo>
                    <a:pt x="20388" y="21600"/>
                  </a:lnTo>
                  <a:cubicBezTo>
                    <a:pt x="21057" y="21600"/>
                    <a:pt x="21600" y="19987"/>
                    <a:pt x="21600" y="17999"/>
                  </a:cubicBezTo>
                  <a:lnTo>
                    <a:pt x="21600" y="3601"/>
                  </a:lnTo>
                  <a:cubicBezTo>
                    <a:pt x="21600" y="1613"/>
                    <a:pt x="21057" y="0"/>
                    <a:pt x="20388" y="0"/>
                  </a:cubicBezTo>
                  <a:lnTo>
                    <a:pt x="1212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grpSp>
        <p:nvGrpSpPr>
          <p:cNvPr id="376" name="Picture 2">
            <a:hlinkClick r:id="rId14" invalidUrl="" action="" tgtFrame="" tooltip="" history="1" highlightClick="0" endSnd="0"/>
          </p:cNvPr>
          <p:cNvGrpSpPr/>
          <p:nvPr/>
        </p:nvGrpSpPr>
        <p:grpSpPr>
          <a:xfrm>
            <a:off x="4408223" y="2606080"/>
            <a:ext cx="1600788" cy="1230810"/>
            <a:chOff x="0" y="0"/>
            <a:chExt cx="1600786" cy="1230808"/>
          </a:xfrm>
        </p:grpSpPr>
        <p:sp>
          <p:nvSpPr>
            <p:cNvPr id="374" name="Shape"/>
            <p:cNvSpPr/>
            <p:nvPr/>
          </p:nvSpPr>
          <p:spPr>
            <a:xfrm>
              <a:off x="-1" y="-1"/>
              <a:ext cx="1600788" cy="1230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1239" y="0"/>
                    <a:pt x="2768" y="0"/>
                  </a:cubicBezTo>
                  <a:lnTo>
                    <a:pt x="18832" y="0"/>
                  </a:lnTo>
                  <a:lnTo>
                    <a:pt x="18832" y="0"/>
                  </a:lnTo>
                  <a:cubicBezTo>
                    <a:pt x="20361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0361" y="21600"/>
                    <a:pt x="18832" y="21600"/>
                  </a:cubicBezTo>
                  <a:lnTo>
                    <a:pt x="2768" y="21600"/>
                  </a:lnTo>
                  <a:lnTo>
                    <a:pt x="2768" y="21600"/>
                  </a:lnTo>
                  <a:cubicBezTo>
                    <a:pt x="1239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375" name="image42.png" descr="image42.png"/>
            <p:cNvPicPr>
              <a:picLocks noChangeAspect="1"/>
            </p:cNvPicPr>
            <p:nvPr/>
          </p:nvPicPr>
          <p:blipFill>
            <a:blip r:embed="rId15">
              <a:extLst/>
            </a:blip>
            <a:srcRect l="0" t="0" r="11" b="8"/>
            <a:stretch>
              <a:fillRect/>
            </a:stretch>
          </p:blipFill>
          <p:spPr>
            <a:xfrm>
              <a:off x="0" y="0"/>
              <a:ext cx="1600597" cy="1230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9" y="0"/>
                  </a:moveTo>
                  <a:cubicBezTo>
                    <a:pt x="1240" y="0"/>
                    <a:pt x="0" y="1613"/>
                    <a:pt x="0" y="3601"/>
                  </a:cubicBezTo>
                  <a:lnTo>
                    <a:pt x="0" y="17999"/>
                  </a:lnTo>
                  <a:cubicBezTo>
                    <a:pt x="0" y="19987"/>
                    <a:pt x="1240" y="21600"/>
                    <a:pt x="2769" y="21600"/>
                  </a:cubicBezTo>
                  <a:lnTo>
                    <a:pt x="18836" y="21600"/>
                  </a:lnTo>
                  <a:cubicBezTo>
                    <a:pt x="20365" y="21600"/>
                    <a:pt x="21600" y="19987"/>
                    <a:pt x="21600" y="17999"/>
                  </a:cubicBezTo>
                  <a:lnTo>
                    <a:pt x="21600" y="3601"/>
                  </a:lnTo>
                  <a:cubicBezTo>
                    <a:pt x="21600" y="1613"/>
                    <a:pt x="20365" y="0"/>
                    <a:pt x="18836" y="0"/>
                  </a:cubicBezTo>
                  <a:lnTo>
                    <a:pt x="2769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grpSp>
        <p:nvGrpSpPr>
          <p:cNvPr id="379" name="Picture 4">
            <a:hlinkClick r:id="rId16" invalidUrl="" action="" tgtFrame="" tooltip="" history="1" highlightClick="0" endSnd="0"/>
          </p:cNvPr>
          <p:cNvGrpSpPr/>
          <p:nvPr/>
        </p:nvGrpSpPr>
        <p:grpSpPr>
          <a:xfrm>
            <a:off x="6163257" y="2617384"/>
            <a:ext cx="1600788" cy="1208203"/>
            <a:chOff x="0" y="0"/>
            <a:chExt cx="1600786" cy="1208202"/>
          </a:xfrm>
        </p:grpSpPr>
        <p:sp>
          <p:nvSpPr>
            <p:cNvPr id="377" name="Shape"/>
            <p:cNvSpPr/>
            <p:nvPr/>
          </p:nvSpPr>
          <p:spPr>
            <a:xfrm>
              <a:off x="-1" y="0"/>
              <a:ext cx="1600788" cy="1208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1217" y="0"/>
                    <a:pt x="2717" y="0"/>
                  </a:cubicBezTo>
                  <a:lnTo>
                    <a:pt x="18883" y="0"/>
                  </a:lnTo>
                  <a:lnTo>
                    <a:pt x="18883" y="0"/>
                  </a:lnTo>
                  <a:cubicBezTo>
                    <a:pt x="20383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0383" y="21600"/>
                    <a:pt x="18883" y="21600"/>
                  </a:cubicBezTo>
                  <a:lnTo>
                    <a:pt x="2717" y="21600"/>
                  </a:lnTo>
                  <a:lnTo>
                    <a:pt x="2717" y="21600"/>
                  </a:lnTo>
                  <a:cubicBezTo>
                    <a:pt x="121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378" name="image43.png" descr="image43.png"/>
            <p:cNvPicPr>
              <a:picLocks noChangeAspect="1"/>
            </p:cNvPicPr>
            <p:nvPr/>
          </p:nvPicPr>
          <p:blipFill>
            <a:blip r:embed="rId17">
              <a:extLst/>
            </a:blip>
            <a:srcRect l="0" t="0" r="11" b="9"/>
            <a:stretch>
              <a:fillRect/>
            </a:stretch>
          </p:blipFill>
          <p:spPr>
            <a:xfrm>
              <a:off x="0" y="0"/>
              <a:ext cx="1600597" cy="1208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15" y="0"/>
                  </a:moveTo>
                  <a:cubicBezTo>
                    <a:pt x="1215" y="0"/>
                    <a:pt x="0" y="1609"/>
                    <a:pt x="0" y="3598"/>
                  </a:cubicBezTo>
                  <a:lnTo>
                    <a:pt x="0" y="18002"/>
                  </a:lnTo>
                  <a:cubicBezTo>
                    <a:pt x="0" y="19991"/>
                    <a:pt x="1215" y="21600"/>
                    <a:pt x="2715" y="21600"/>
                  </a:cubicBezTo>
                  <a:lnTo>
                    <a:pt x="18885" y="21600"/>
                  </a:lnTo>
                  <a:cubicBezTo>
                    <a:pt x="20385" y="21600"/>
                    <a:pt x="21600" y="19991"/>
                    <a:pt x="21600" y="18002"/>
                  </a:cubicBezTo>
                  <a:lnTo>
                    <a:pt x="21600" y="3598"/>
                  </a:lnTo>
                  <a:cubicBezTo>
                    <a:pt x="21600" y="1609"/>
                    <a:pt x="20385" y="0"/>
                    <a:pt x="18885" y="0"/>
                  </a:cubicBezTo>
                  <a:lnTo>
                    <a:pt x="2715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grpSp>
        <p:nvGrpSpPr>
          <p:cNvPr id="383" name="SmartIT">
            <a:hlinkClick r:id="rId18" invalidUrl="" action="" tgtFrame="" tooltip="" history="1" highlightClick="0" endSnd="0"/>
          </p:cNvPr>
          <p:cNvGrpSpPr/>
          <p:nvPr/>
        </p:nvGrpSpPr>
        <p:grpSpPr>
          <a:xfrm>
            <a:off x="8046732" y="5307007"/>
            <a:ext cx="3625553" cy="1134904"/>
            <a:chOff x="0" y="0"/>
            <a:chExt cx="3625551" cy="1134903"/>
          </a:xfrm>
        </p:grpSpPr>
        <p:sp>
          <p:nvSpPr>
            <p:cNvPr id="380" name="Shape"/>
            <p:cNvSpPr/>
            <p:nvPr/>
          </p:nvSpPr>
          <p:spPr>
            <a:xfrm>
              <a:off x="0" y="-1"/>
              <a:ext cx="3625552" cy="1134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505" y="0"/>
                    <a:pt x="1127" y="0"/>
                  </a:cubicBezTo>
                  <a:lnTo>
                    <a:pt x="20473" y="0"/>
                  </a:lnTo>
                  <a:lnTo>
                    <a:pt x="20473" y="0"/>
                  </a:lnTo>
                  <a:cubicBezTo>
                    <a:pt x="21095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095" y="21600"/>
                    <a:pt x="20473" y="21600"/>
                  </a:cubicBezTo>
                  <a:lnTo>
                    <a:pt x="1127" y="21600"/>
                  </a:lnTo>
                  <a:lnTo>
                    <a:pt x="1127" y="21600"/>
                  </a:lnTo>
                  <a:cubicBezTo>
                    <a:pt x="50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381" name="image44.png" descr="image44.png"/>
            <p:cNvPicPr>
              <a:picLocks noChangeAspect="1"/>
            </p:cNvPicPr>
            <p:nvPr/>
          </p:nvPicPr>
          <p:blipFill>
            <a:blip r:embed="rId19">
              <a:extLst/>
            </a:blip>
            <a:srcRect l="2" t="15" r="4" b="0"/>
            <a:stretch>
              <a:fillRect/>
            </a:stretch>
          </p:blipFill>
          <p:spPr>
            <a:xfrm>
              <a:off x="63896" y="56753"/>
              <a:ext cx="3425033" cy="990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382" name="Shape"/>
            <p:cNvSpPr/>
            <p:nvPr/>
          </p:nvSpPr>
          <p:spPr>
            <a:xfrm>
              <a:off x="0" y="0"/>
              <a:ext cx="3625552" cy="1134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505" y="0"/>
                    <a:pt x="1127" y="0"/>
                  </a:cubicBezTo>
                  <a:lnTo>
                    <a:pt x="20473" y="0"/>
                  </a:lnTo>
                  <a:lnTo>
                    <a:pt x="20473" y="0"/>
                  </a:lnTo>
                  <a:cubicBezTo>
                    <a:pt x="21095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095" y="21600"/>
                    <a:pt x="20473" y="21600"/>
                  </a:cubicBezTo>
                  <a:lnTo>
                    <a:pt x="1127" y="21600"/>
                  </a:lnTo>
                  <a:lnTo>
                    <a:pt x="1127" y="21600"/>
                  </a:lnTo>
                  <a:cubicBezTo>
                    <a:pt x="50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86" name="Картина 7"/>
          <p:cNvGrpSpPr/>
          <p:nvPr/>
        </p:nvGrpSpPr>
        <p:grpSpPr>
          <a:xfrm>
            <a:off x="752280" y="1393728"/>
            <a:ext cx="3391512" cy="2163232"/>
            <a:chOff x="0" y="0"/>
            <a:chExt cx="3391511" cy="2163231"/>
          </a:xfrm>
        </p:grpSpPr>
        <p:pic>
          <p:nvPicPr>
            <p:cNvPr id="384" name="image45.png" descr="image45.png"/>
            <p:cNvPicPr>
              <a:picLocks noChangeAspect="1"/>
            </p:cNvPicPr>
            <p:nvPr/>
          </p:nvPicPr>
          <p:blipFill>
            <a:blip r:embed="rId20">
              <a:extLst/>
            </a:blip>
            <a:srcRect l="0" t="0" r="0" b="0"/>
            <a:stretch>
              <a:fillRect/>
            </a:stretch>
          </p:blipFill>
          <p:spPr>
            <a:xfrm>
              <a:off x="138195" y="79472"/>
              <a:ext cx="3160924" cy="1923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477"/>
                  </a:lnTo>
                  <a:cubicBezTo>
                    <a:pt x="21506" y="302"/>
                    <a:pt x="21402" y="145"/>
                    <a:pt x="21291" y="0"/>
                  </a:cubicBez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385" name="Shape"/>
            <p:cNvSpPr/>
            <p:nvPr/>
          </p:nvSpPr>
          <p:spPr>
            <a:xfrm>
              <a:off x="0" y="0"/>
              <a:ext cx="3391512" cy="2163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1028" y="0"/>
                    <a:pt x="2296" y="0"/>
                  </a:cubicBezTo>
                  <a:lnTo>
                    <a:pt x="19304" y="0"/>
                  </a:lnTo>
                  <a:lnTo>
                    <a:pt x="19304" y="0"/>
                  </a:lnTo>
                  <a:cubicBezTo>
                    <a:pt x="20572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0572" y="21600"/>
                    <a:pt x="19304" y="21600"/>
                  </a:cubicBezTo>
                  <a:lnTo>
                    <a:pt x="2296" y="21600"/>
                  </a:lnTo>
                  <a:lnTo>
                    <a:pt x="2296" y="21600"/>
                  </a:lnTo>
                  <a:cubicBezTo>
                    <a:pt x="1028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89" name="Group 5"/>
          <p:cNvGrpSpPr/>
          <p:nvPr/>
        </p:nvGrpSpPr>
        <p:grpSpPr>
          <a:xfrm>
            <a:off x="8046732" y="3863192"/>
            <a:ext cx="3625552" cy="1230809"/>
            <a:chOff x="0" y="0"/>
            <a:chExt cx="3625551" cy="1230808"/>
          </a:xfrm>
        </p:grpSpPr>
        <p:pic>
          <p:nvPicPr>
            <p:cNvPr id="387" name="Picture 14" descr="Picture 14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63055" y="19701"/>
              <a:ext cx="2490934" cy="1158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8" name="Rectangle: Rounded Corners 3"/>
            <p:cNvSpPr/>
            <p:nvPr/>
          </p:nvSpPr>
          <p:spPr>
            <a:xfrm>
              <a:off x="0" y="0"/>
              <a:ext cx="3625552" cy="1230809"/>
            </a:xfrm>
            <a:prstGeom prst="roundRect">
              <a:avLst>
                <a:gd name="adj" fmla="val 16667"/>
              </a:avLst>
            </a:prstGeom>
            <a:noFill/>
            <a:ln w="9525" cap="flat">
              <a:solidFill>
                <a:srgbClr val="1517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800"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lide Number Placeholder 1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2" name="Title 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Educational Partners</a:t>
            </a:r>
          </a:p>
        </p:txBody>
      </p:sp>
      <p:grpSp>
        <p:nvGrpSpPr>
          <p:cNvPr id="395" name="Group 4"/>
          <p:cNvGrpSpPr/>
          <p:nvPr/>
        </p:nvGrpSpPr>
        <p:grpSpPr>
          <a:xfrm>
            <a:off x="785999" y="1764000"/>
            <a:ext cx="5037447" cy="1395001"/>
            <a:chOff x="0" y="0"/>
            <a:chExt cx="5037446" cy="1395000"/>
          </a:xfrm>
        </p:grpSpPr>
        <p:sp>
          <p:nvSpPr>
            <p:cNvPr id="393" name="Rectangle: Rounded Corners 5"/>
            <p:cNvSpPr/>
            <p:nvPr/>
          </p:nvSpPr>
          <p:spPr>
            <a:xfrm>
              <a:off x="0" y="0"/>
              <a:ext cx="5037447" cy="139500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800">
                  <a:ln w="38100" cap="flat">
                    <a:solidFill>
                      <a:srgbClr val="234465"/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pic>
          <p:nvPicPr>
            <p:cNvPr id="394" name="Picture 6" descr="Picture 6">
              <a:hlinkClick r:id="rId2" invalidUrl="" action="" tgtFrame="" tooltip="" history="1" highlightClick="0" endSnd="0"/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1403" y="112500"/>
              <a:ext cx="4714640" cy="117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8" name="Group 7"/>
          <p:cNvGrpSpPr/>
          <p:nvPr/>
        </p:nvGrpSpPr>
        <p:grpSpPr>
          <a:xfrm>
            <a:off x="785999" y="4239000"/>
            <a:ext cx="5037447" cy="2083030"/>
            <a:chOff x="0" y="0"/>
            <a:chExt cx="5037446" cy="2083029"/>
          </a:xfrm>
        </p:grpSpPr>
        <p:pic>
          <p:nvPicPr>
            <p:cNvPr id="396" name="Picture 8" descr="Picture 8">
              <a:hlinkClick r:id="rId4" invalidUrl="" action="" tgtFrame="" tooltip="" history="1" highlightClick="0" endSnd="0"/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5037447" cy="20830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7" name="Rectangle: Rounded Corners 9"/>
            <p:cNvSpPr/>
            <p:nvPr/>
          </p:nvSpPr>
          <p:spPr>
            <a:xfrm>
              <a:off x="0" y="0"/>
              <a:ext cx="5036983" cy="2070001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1517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800">
                  <a:ln w="38100" cap="flat">
                    <a:solidFill>
                      <a:srgbClr val="234465"/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401" name="Group 14"/>
          <p:cNvGrpSpPr/>
          <p:nvPr/>
        </p:nvGrpSpPr>
        <p:grpSpPr>
          <a:xfrm>
            <a:off x="7130999" y="2034000"/>
            <a:ext cx="4113597" cy="3753001"/>
            <a:chOff x="0" y="0"/>
            <a:chExt cx="4113595" cy="3752999"/>
          </a:xfrm>
        </p:grpSpPr>
        <p:sp>
          <p:nvSpPr>
            <p:cNvPr id="399" name="Rectangle: Rounded Corners 13"/>
            <p:cNvSpPr/>
            <p:nvPr/>
          </p:nvSpPr>
          <p:spPr>
            <a:xfrm>
              <a:off x="0" y="765000"/>
              <a:ext cx="4113596" cy="216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800"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pic>
          <p:nvPicPr>
            <p:cNvPr id="400" name="Picture 12" descr="Picture 12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80000" y="0"/>
              <a:ext cx="3753000" cy="3753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lide Number"/>
          <p:cNvSpPr txBox="1"/>
          <p:nvPr>
            <p:ph type="sldNum" sz="quarter" idx="2"/>
          </p:nvPr>
        </p:nvSpPr>
        <p:spPr>
          <a:xfrm>
            <a:off x="11951935" y="6547459"/>
            <a:ext cx="16850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8" name="Slide Body"/>
          <p:cNvSpPr txBox="1"/>
          <p:nvPr>
            <p:ph type="body" idx="1"/>
          </p:nvPr>
        </p:nvSpPr>
        <p:spPr>
          <a:xfrm>
            <a:off x="196766" y="1371603"/>
            <a:ext cx="9049234" cy="5207397"/>
          </a:xfrm>
          <a:prstGeom prst="rect">
            <a:avLst/>
          </a:prstGeom>
        </p:spPr>
        <p:txBody>
          <a:bodyPr/>
          <a:lstStyle/>
          <a:p>
            <a:pPr/>
            <a:r>
              <a:t>Compute 101</a:t>
            </a:r>
          </a:p>
          <a:p>
            <a:pPr/>
            <a:r>
              <a:t>EC2 Overview</a:t>
            </a:r>
          </a:p>
          <a:p>
            <a:pPr/>
            <a:r>
              <a:t>EC2 Hands-On</a:t>
            </a:r>
          </a:p>
        </p:txBody>
      </p:sp>
      <p:sp>
        <p:nvSpPr>
          <p:cNvPr id="259" name="Slide Title"/>
          <p:cNvSpPr txBox="1"/>
          <p:nvPr>
            <p:ph type="title"/>
          </p:nvPr>
        </p:nvSpPr>
        <p:spPr>
          <a:xfrm>
            <a:off x="190405" y="100750"/>
            <a:ext cx="9669213" cy="8826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Table of Contents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lide Body"/>
          <p:cNvSpPr txBox="1"/>
          <p:nvPr>
            <p:ph type="body" idx="1"/>
          </p:nvPr>
        </p:nvSpPr>
        <p:spPr>
          <a:xfrm>
            <a:off x="190403" y="1178999"/>
            <a:ext cx="8695598" cy="549000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3200"/>
            </a:pPr>
            <a:r>
              <a:t>Software University – High-Quality Education, Profession and Job for Software Developers</a:t>
            </a:r>
          </a:p>
          <a:p>
            <a:pPr lvl="1" marL="989981" indent="-380762">
              <a:lnSpc>
                <a:spcPct val="90000"/>
              </a:lnSpc>
              <a:buClrTx/>
              <a:tabLst>
                <a:tab pos="279400" algn="l"/>
              </a:tabLst>
              <a:defRPr sz="3000"/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2" invalidUrl="" action="" tgtFrame="" tooltip="" history="1" highlightClick="0" endSnd="0"/>
              </a:rPr>
              <a:t>softuni.bg</a:t>
            </a:r>
            <a:r>
              <a:t>, </a:t>
            </a: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3" invalidUrl="" action="" tgtFrame="" tooltip="" history="1" highlightClick="0" endSnd="0"/>
              </a:rPr>
              <a:t>about.softuni.bg</a:t>
            </a:r>
            <a:r>
              <a:t> </a:t>
            </a:r>
            <a:endParaRPr sz="2800"/>
          </a:p>
          <a:p>
            <a:pPr>
              <a:lnSpc>
                <a:spcPct val="90000"/>
              </a:lnSpc>
              <a:defRPr sz="3200"/>
            </a:pPr>
            <a:r>
              <a:t>Software University Foundation</a:t>
            </a:r>
          </a:p>
          <a:p>
            <a:pPr lvl="1" marL="989981" indent="-380762">
              <a:lnSpc>
                <a:spcPct val="90000"/>
              </a:lnSpc>
              <a:buClrTx/>
              <a:tabLst>
                <a:tab pos="279400" algn="l"/>
              </a:tabLst>
              <a:defRPr sz="3000"/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4" invalidUrl="" action="" tgtFrame="" tooltip="" history="1" highlightClick="0" endSnd="0"/>
              </a:rPr>
              <a:t>softuni.foundation</a:t>
            </a:r>
          </a:p>
          <a:p>
            <a:pPr>
              <a:lnSpc>
                <a:spcPct val="90000"/>
              </a:lnSpc>
              <a:defRPr sz="3200"/>
            </a:pPr>
            <a:r>
              <a:t>Software University @ Facebook</a:t>
            </a:r>
          </a:p>
          <a:p>
            <a:pPr lvl="1" marL="989981" indent="-380762">
              <a:lnSpc>
                <a:spcPct val="90000"/>
              </a:lnSpc>
              <a:buClrTx/>
              <a:tabLst>
                <a:tab pos="279400" algn="l"/>
              </a:tabLst>
              <a:defRPr sz="3000"/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5" invalidUrl="" action="" tgtFrame="" tooltip="" history="1" highlightClick="0" endSnd="0"/>
              </a:rPr>
              <a:t>facebook.com/SoftwareUniversity</a:t>
            </a:r>
          </a:p>
          <a:p>
            <a:pPr>
              <a:lnSpc>
                <a:spcPct val="90000"/>
              </a:lnSpc>
              <a:defRPr sz="3200"/>
            </a:pPr>
            <a:r>
              <a:t>Software University Forums</a:t>
            </a:r>
          </a:p>
          <a:p>
            <a:pPr lvl="1" marL="989981" indent="-380762">
              <a:lnSpc>
                <a:spcPct val="90000"/>
              </a:lnSpc>
              <a:buClrTx/>
              <a:tabLst>
                <a:tab pos="279400" algn="l"/>
              </a:tabLst>
              <a:defRPr sz="3000"/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6" invalidUrl="" action="" tgtFrame="" tooltip="" history="1" highlightClick="0" endSnd="0"/>
              </a:rPr>
              <a:t>forum.softuni.bg</a:t>
            </a:r>
          </a:p>
        </p:txBody>
      </p:sp>
      <p:sp>
        <p:nvSpPr>
          <p:cNvPr id="404" name="Slide Title"/>
          <p:cNvSpPr txBox="1"/>
          <p:nvPr>
            <p:ph type="title"/>
          </p:nvPr>
        </p:nvSpPr>
        <p:spPr>
          <a:xfrm>
            <a:off x="172285" y="108873"/>
            <a:ext cx="9742628" cy="882654"/>
          </a:xfrm>
          <a:prstGeom prst="rect">
            <a:avLst/>
          </a:prstGeom>
        </p:spPr>
        <p:txBody>
          <a:bodyPr/>
          <a:lstStyle/>
          <a:p>
            <a:pPr/>
            <a:r>
              <a:t>Trainings @ Software University</a:t>
            </a:r>
            <a:r>
              <a:t> (</a:t>
            </a:r>
            <a:r>
              <a:t>SoftUni)</a:t>
            </a:r>
          </a:p>
        </p:txBody>
      </p:sp>
      <p:sp>
        <p:nvSpPr>
          <p:cNvPr id="405" name="Slide Number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lide Body"/>
          <p:cNvSpPr txBox="1"/>
          <p:nvPr>
            <p:ph type="body" idx="1"/>
          </p:nvPr>
        </p:nvSpPr>
        <p:spPr>
          <a:xfrm>
            <a:off x="190401" y="1269000"/>
            <a:ext cx="11818098" cy="54558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This course (slides, examples, demos, exercises, homework, documents, videos and other assets) is </a:t>
            </a:r>
            <a:r>
              <a:rPr b="1"/>
              <a:t>copyrighted content</a:t>
            </a:r>
            <a:endParaRPr b="1"/>
          </a:p>
          <a:p>
            <a:pPr>
              <a:lnSpc>
                <a:spcPct val="120000"/>
              </a:lnSpc>
            </a:pPr>
            <a:r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t>© SoftUni – </a:t>
            </a: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2" invalidUrl="" action="" tgtFrame="" tooltip="" history="1" highlightClick="0" endSnd="0"/>
              </a:rPr>
              <a:t>https://about.softuni.bg/</a:t>
            </a:r>
          </a:p>
          <a:p>
            <a:pPr>
              <a:lnSpc>
                <a:spcPct val="120000"/>
              </a:lnSpc>
            </a:pPr>
            <a:r>
              <a:t>© Software University – </a:t>
            </a: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3" invalidUrl="" action="" tgtFrame="" tooltip="" history="1" highlightClick="0" endSnd="0"/>
              </a:rPr>
              <a:t>https://softuni.bg</a:t>
            </a:r>
          </a:p>
        </p:txBody>
      </p:sp>
      <p:pic>
        <p:nvPicPr>
          <p:cNvPr id="408" name="Picture License" descr="Picture Licens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45023" y="4445455"/>
            <a:ext cx="1930978" cy="2043546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Slide Title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License</a:t>
            </a:r>
          </a:p>
        </p:txBody>
      </p:sp>
      <p:sp>
        <p:nvSpPr>
          <p:cNvPr id="410" name="Slide Number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lide Number"/>
          <p:cNvSpPr txBox="1"/>
          <p:nvPr>
            <p:ph type="sldNum" sz="quarter" idx="2"/>
          </p:nvPr>
        </p:nvSpPr>
        <p:spPr>
          <a:xfrm>
            <a:off x="11951935" y="6547459"/>
            <a:ext cx="16850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2" name="Slide Body"/>
          <p:cNvSpPr txBox="1"/>
          <p:nvPr>
            <p:ph type="body" idx="1"/>
          </p:nvPr>
        </p:nvSpPr>
        <p:spPr>
          <a:xfrm>
            <a:off x="190401" y="1403999"/>
            <a:ext cx="11818098" cy="532089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 typeface="Wingdings"/>
              <a:buNone/>
              <a:defRPr sz="1000"/>
            </a:pPr>
          </a:p>
          <a:p>
            <a:pPr marL="0" indent="0" algn="ctr">
              <a:buSzTx/>
              <a:buFont typeface="Wingdings"/>
              <a:buNone/>
              <a:defRPr b="1" sz="11500">
                <a:solidFill>
                  <a:schemeClr val="accent1"/>
                </a:solidFill>
              </a:defRPr>
            </a:pPr>
            <a:r>
              <a:t>sli.do</a:t>
            </a:r>
          </a:p>
          <a:p>
            <a:pPr marL="0" indent="0" algn="ctr">
              <a:buSzTx/>
              <a:buFont typeface="Wingdings"/>
              <a:buNone/>
              <a:defRPr b="1" sz="11500"/>
            </a:pPr>
            <a:r>
              <a:t># AWS-essentials</a:t>
            </a:r>
          </a:p>
        </p:txBody>
      </p:sp>
      <p:sp>
        <p:nvSpPr>
          <p:cNvPr id="263" name="Slide Title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Have a Question?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Заглавие 3"/>
          <p:cNvSpPr txBox="1"/>
          <p:nvPr>
            <p:ph type="title"/>
          </p:nvPr>
        </p:nvSpPr>
        <p:spPr>
          <a:xfrm>
            <a:off x="615109" y="4704824"/>
            <a:ext cx="10961783" cy="768085"/>
          </a:xfrm>
          <a:prstGeom prst="rect">
            <a:avLst/>
          </a:prstGeom>
        </p:spPr>
        <p:txBody>
          <a:bodyPr/>
          <a:lstStyle>
            <a:lvl1pPr defTabSz="1023487">
              <a:defRPr sz="4535"/>
            </a:lvl1pPr>
          </a:lstStyle>
          <a:p>
            <a:pPr/>
            <a:r>
              <a:t>Elastic Compute Cloud</a:t>
            </a:r>
          </a:p>
        </p:txBody>
      </p:sp>
      <p:sp>
        <p:nvSpPr>
          <p:cNvPr id="266" name="Контейнер за номер на слайда 1"/>
          <p:cNvSpPr txBox="1"/>
          <p:nvPr>
            <p:ph type="sldNum" sz="quarter" idx="4294967295"/>
          </p:nvPr>
        </p:nvSpPr>
        <p:spPr>
          <a:xfrm>
            <a:off x="11576891" y="6507161"/>
            <a:ext cx="22000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67" name="Картина 5" descr="Картина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9182" y="1284356"/>
            <a:ext cx="2743201" cy="274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Заглавие 2"/>
          <p:cNvSpPr txBox="1"/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Compute 101</a:t>
            </a:r>
          </a:p>
        </p:txBody>
      </p:sp>
      <p:pic>
        <p:nvPicPr>
          <p:cNvPr id="270" name="Картина 4" descr="Картина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9008" y="69573"/>
            <a:ext cx="1815550" cy="1815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Картина 6" descr="Картина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5964" y="2559248"/>
            <a:ext cx="1583636" cy="1098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Картина 7" descr="Картина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97443" y="2544018"/>
            <a:ext cx="987288" cy="1085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Картина 8" descr="Картина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73616" y="2563744"/>
            <a:ext cx="1857377" cy="1244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Картина 9" descr="Картина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76399" y="5127487"/>
            <a:ext cx="1727201" cy="172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Картина 10" descr="Картина 1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011530" y="5402688"/>
            <a:ext cx="1959115" cy="1243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Картина 11" descr="Картина 11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986629" y="5369890"/>
            <a:ext cx="1242393" cy="1242393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Текстово поле 11"/>
          <p:cNvSpPr txBox="1"/>
          <p:nvPr/>
        </p:nvSpPr>
        <p:spPr>
          <a:xfrm>
            <a:off x="1201531" y="1930399"/>
            <a:ext cx="2411897" cy="533501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>
            <a:lvl1pPr>
              <a:lnSpc>
                <a:spcPct val="110000"/>
              </a:lnSpc>
              <a:defRPr sz="2000"/>
            </a:lvl1pPr>
          </a:lstStyle>
          <a:p>
            <a:pPr/>
            <a:r>
              <a:t>  Operating System</a:t>
            </a:r>
          </a:p>
        </p:txBody>
      </p:sp>
      <p:sp>
        <p:nvSpPr>
          <p:cNvPr id="278" name="Текстово поле 12"/>
          <p:cNvSpPr txBox="1"/>
          <p:nvPr/>
        </p:nvSpPr>
        <p:spPr>
          <a:xfrm>
            <a:off x="5154405" y="1929709"/>
            <a:ext cx="1671984" cy="597001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lnSpc>
                <a:spcPct val="110000"/>
              </a:lnSpc>
              <a:defRPr sz="2400"/>
            </a:pPr>
            <a:r>
              <a:t>     </a:t>
            </a:r>
            <a:r>
              <a:rPr sz="2000"/>
              <a:t>  CPU</a:t>
            </a:r>
          </a:p>
        </p:txBody>
      </p:sp>
      <p:sp>
        <p:nvSpPr>
          <p:cNvPr id="279" name="Текстово поле 13"/>
          <p:cNvSpPr txBox="1"/>
          <p:nvPr/>
        </p:nvSpPr>
        <p:spPr>
          <a:xfrm>
            <a:off x="8820150" y="1929019"/>
            <a:ext cx="1804505" cy="597001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>
            <a:lvl1pPr>
              <a:lnSpc>
                <a:spcPct val="110000"/>
              </a:lnSpc>
              <a:defRPr sz="2400"/>
            </a:lvl1pPr>
          </a:lstStyle>
          <a:p>
            <a:pPr/>
            <a:r>
              <a:t>Hard Drive</a:t>
            </a:r>
          </a:p>
        </p:txBody>
      </p:sp>
      <p:sp>
        <p:nvSpPr>
          <p:cNvPr id="280" name="Текстово поле 14"/>
          <p:cNvSpPr txBox="1"/>
          <p:nvPr/>
        </p:nvSpPr>
        <p:spPr>
          <a:xfrm>
            <a:off x="1254676" y="4788589"/>
            <a:ext cx="2356680" cy="533501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>
            <a:lvl1pPr>
              <a:lnSpc>
                <a:spcPct val="110000"/>
              </a:lnSpc>
              <a:defRPr sz="2000"/>
            </a:lvl1pPr>
          </a:lstStyle>
          <a:p>
            <a:pPr/>
            <a:r>
              <a:t>     Network Card</a:t>
            </a:r>
          </a:p>
        </p:txBody>
      </p:sp>
      <p:sp>
        <p:nvSpPr>
          <p:cNvPr id="281" name="Текстово поле 15"/>
          <p:cNvSpPr txBox="1"/>
          <p:nvPr/>
        </p:nvSpPr>
        <p:spPr>
          <a:xfrm>
            <a:off x="5152335" y="4721638"/>
            <a:ext cx="1671984" cy="533501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>
            <a:lvl1pPr>
              <a:lnSpc>
                <a:spcPct val="110000"/>
              </a:lnSpc>
              <a:defRPr sz="2000"/>
            </a:lvl1pPr>
          </a:lstStyle>
          <a:p>
            <a:pPr/>
            <a:r>
              <a:t>     Firewall</a:t>
            </a:r>
          </a:p>
        </p:txBody>
      </p:sp>
      <p:sp>
        <p:nvSpPr>
          <p:cNvPr id="282" name="Текстово поле 16"/>
          <p:cNvSpPr txBox="1"/>
          <p:nvPr/>
        </p:nvSpPr>
        <p:spPr>
          <a:xfrm>
            <a:off x="8818078" y="4720947"/>
            <a:ext cx="1793462" cy="597001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>
            <a:lvl1pPr>
              <a:lnSpc>
                <a:spcPct val="110000"/>
              </a:lnSpc>
              <a:defRPr sz="2400"/>
            </a:lvl1pPr>
          </a:lstStyle>
          <a:p>
            <a:pPr/>
            <a:r>
              <a:t>      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Контейнер за номер на слайда 1"/>
          <p:cNvSpPr txBox="1"/>
          <p:nvPr>
            <p:ph type="sldNum" sz="quarter" idx="2"/>
          </p:nvPr>
        </p:nvSpPr>
        <p:spPr>
          <a:xfrm>
            <a:off x="11951935" y="6547459"/>
            <a:ext cx="16850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5" name="Текстов контейнер 2"/>
          <p:cNvSpPr txBox="1"/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</p:spPr>
        <p:txBody>
          <a:bodyPr/>
          <a:lstStyle/>
          <a:p>
            <a:pPr marL="360045" indent="-360045">
              <a:defRPr sz="3400"/>
            </a:pPr>
            <a:r>
              <a:t>AWS Definition: </a:t>
            </a:r>
          </a:p>
          <a:p>
            <a:pPr lvl="1" marL="803275" indent="-360044">
              <a:defRPr sz="3200"/>
            </a:pPr>
            <a:r>
              <a:t>Amazon EC2 provides </a:t>
            </a:r>
            <a:r>
              <a:rPr b="1">
                <a:solidFill>
                  <a:schemeClr val="accent1"/>
                </a:solidFill>
              </a:rPr>
              <a:t>scalable computing capacity</a:t>
            </a:r>
            <a:r>
              <a:t>. Using Amazon EC2 eliminates your need to invest in hardware upfront, so you can develop and deploy applications faster.</a:t>
            </a:r>
            <a:endParaRPr sz="3100"/>
          </a:p>
          <a:p>
            <a:pPr lvl="1" marL="803275" indent="-360044">
              <a:defRPr sz="3200"/>
            </a:pPr>
            <a:r>
              <a:t>You can use Amazon EC2 to </a:t>
            </a:r>
            <a:r>
              <a:rPr b="1">
                <a:solidFill>
                  <a:schemeClr val="accent1"/>
                </a:solidFill>
              </a:rPr>
              <a:t>launch as many or as few virtual servers</a:t>
            </a:r>
            <a:r>
              <a:t> as you need.</a:t>
            </a:r>
          </a:p>
        </p:txBody>
      </p:sp>
      <p:sp>
        <p:nvSpPr>
          <p:cNvPr id="286" name="Заглавие 3"/>
          <p:cNvSpPr txBox="1"/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What is EC2?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Заглавие 2"/>
          <p:cNvSpPr txBox="1"/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ЕC2 101</a:t>
            </a:r>
          </a:p>
        </p:txBody>
      </p:sp>
      <p:pic>
        <p:nvPicPr>
          <p:cNvPr id="289" name="Картина 6" descr="Картина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5964" y="2559248"/>
            <a:ext cx="1583636" cy="1098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Картина 7" descr="Картина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7443" y="2544018"/>
            <a:ext cx="987288" cy="1085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Картина 8" descr="Картина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73616" y="2563744"/>
            <a:ext cx="1857377" cy="1244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Картина 9" descr="Картина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76399" y="5127487"/>
            <a:ext cx="1727201" cy="172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Картина 10" descr="Картина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11530" y="5402688"/>
            <a:ext cx="1959115" cy="1243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Картина 11" descr="Картина 1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986629" y="5369890"/>
            <a:ext cx="1242393" cy="1242393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Текстово поле 11"/>
          <p:cNvSpPr txBox="1"/>
          <p:nvPr/>
        </p:nvSpPr>
        <p:spPr>
          <a:xfrm>
            <a:off x="1291766" y="1930399"/>
            <a:ext cx="2321662" cy="533501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>
            <a:lvl1pPr>
              <a:lnSpc>
                <a:spcPct val="110000"/>
              </a:lnSpc>
              <a:defRPr sz="2000"/>
            </a:lvl1pPr>
          </a:lstStyle>
          <a:p>
            <a:pPr/>
            <a:r>
              <a:t>             AMI</a:t>
            </a:r>
          </a:p>
        </p:txBody>
      </p:sp>
      <p:sp>
        <p:nvSpPr>
          <p:cNvPr id="296" name="Текстово поле 12"/>
          <p:cNvSpPr txBox="1"/>
          <p:nvPr/>
        </p:nvSpPr>
        <p:spPr>
          <a:xfrm>
            <a:off x="4993983" y="1929709"/>
            <a:ext cx="1972773" cy="533501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>
            <a:lvl1pPr>
              <a:lnSpc>
                <a:spcPct val="110000"/>
              </a:lnSpc>
              <a:defRPr sz="2000"/>
            </a:lvl1pPr>
          </a:lstStyle>
          <a:p>
            <a:pPr/>
            <a:r>
              <a:t>Instance Type</a:t>
            </a:r>
          </a:p>
        </p:txBody>
      </p:sp>
      <p:sp>
        <p:nvSpPr>
          <p:cNvPr id="297" name="Текстово поле 13"/>
          <p:cNvSpPr txBox="1"/>
          <p:nvPr/>
        </p:nvSpPr>
        <p:spPr>
          <a:xfrm>
            <a:off x="8820150" y="1929019"/>
            <a:ext cx="1804505" cy="597001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>
            <a:lvl1pPr>
              <a:lnSpc>
                <a:spcPct val="110000"/>
              </a:lnSpc>
              <a:defRPr sz="2400"/>
            </a:lvl1pPr>
          </a:lstStyle>
          <a:p>
            <a:pPr/>
            <a:r>
              <a:t>       EBS</a:t>
            </a:r>
          </a:p>
        </p:txBody>
      </p:sp>
      <p:sp>
        <p:nvSpPr>
          <p:cNvPr id="298" name="Текстово поле 14"/>
          <p:cNvSpPr txBox="1"/>
          <p:nvPr/>
        </p:nvSpPr>
        <p:spPr>
          <a:xfrm>
            <a:off x="1254676" y="4788589"/>
            <a:ext cx="2356680" cy="533501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>
            <a:lvl1pPr>
              <a:lnSpc>
                <a:spcPct val="110000"/>
              </a:lnSpc>
              <a:defRPr sz="2000"/>
            </a:lvl1pPr>
          </a:lstStyle>
          <a:p>
            <a:pPr/>
            <a:r>
              <a:t>     IP Address</a:t>
            </a:r>
          </a:p>
        </p:txBody>
      </p:sp>
      <p:sp>
        <p:nvSpPr>
          <p:cNvPr id="299" name="Текстово поле 15"/>
          <p:cNvSpPr txBox="1"/>
          <p:nvPr/>
        </p:nvSpPr>
        <p:spPr>
          <a:xfrm>
            <a:off x="4741257" y="4721638"/>
            <a:ext cx="2584377" cy="533501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>
            <a:lvl1pPr>
              <a:lnSpc>
                <a:spcPct val="110000"/>
              </a:lnSpc>
              <a:defRPr sz="2000"/>
            </a:lvl1pPr>
          </a:lstStyle>
          <a:p>
            <a:pPr/>
            <a:r>
              <a:t>     Security Groups</a:t>
            </a:r>
          </a:p>
        </p:txBody>
      </p:sp>
      <p:sp>
        <p:nvSpPr>
          <p:cNvPr id="300" name="Текстово поле 16"/>
          <p:cNvSpPr txBox="1"/>
          <p:nvPr/>
        </p:nvSpPr>
        <p:spPr>
          <a:xfrm>
            <a:off x="8818078" y="4720947"/>
            <a:ext cx="1793462" cy="597001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>
            <a:lvl1pPr>
              <a:lnSpc>
                <a:spcPct val="110000"/>
              </a:lnSpc>
              <a:defRPr sz="2400"/>
            </a:lvl1pPr>
          </a:lstStyle>
          <a:p>
            <a:pPr/>
            <a:r>
              <a:t>      RAM</a:t>
            </a:r>
          </a:p>
        </p:txBody>
      </p:sp>
      <p:pic>
        <p:nvPicPr>
          <p:cNvPr id="301" name="Картина 5" descr="Картина 5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010077" y="-89248"/>
            <a:ext cx="1810754" cy="1800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Контейнер за номер на слайда 1"/>
          <p:cNvSpPr txBox="1"/>
          <p:nvPr>
            <p:ph type="sldNum" sz="quarter" idx="2"/>
          </p:nvPr>
        </p:nvSpPr>
        <p:spPr>
          <a:xfrm>
            <a:off x="11951935" y="6547459"/>
            <a:ext cx="16850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4" name="Текстов контейнер 2"/>
          <p:cNvSpPr txBox="1"/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</p:spPr>
        <p:txBody>
          <a:bodyPr/>
          <a:lstStyle/>
          <a:p>
            <a:pPr marL="360045" indent="-360045">
              <a:lnSpc>
                <a:spcPct val="94500"/>
              </a:lnSpc>
              <a:defRPr sz="3000"/>
            </a:pPr>
            <a:r>
              <a:t>On Demand</a:t>
            </a:r>
          </a:p>
          <a:p>
            <a:pPr lvl="1" marL="803275" indent="-360044">
              <a:lnSpc>
                <a:spcPct val="94500"/>
              </a:lnSpc>
              <a:defRPr sz="2800"/>
            </a:pPr>
            <a:r>
              <a:t>This option allows you to choose </a:t>
            </a:r>
            <a:r>
              <a:rPr b="1">
                <a:solidFill>
                  <a:schemeClr val="accent1"/>
                </a:solidFill>
              </a:rPr>
              <a:t>any instance type you like and provision/terminate it at any time</a:t>
            </a:r>
            <a:r>
              <a:t>.</a:t>
            </a:r>
          </a:p>
          <a:p>
            <a:pPr lvl="1" marL="803275" indent="-360044">
              <a:lnSpc>
                <a:spcPct val="94500"/>
              </a:lnSpc>
              <a:defRPr sz="2800"/>
            </a:pPr>
            <a:r>
              <a:t>This is the </a:t>
            </a:r>
            <a:r>
              <a:rPr b="1">
                <a:solidFill>
                  <a:schemeClr val="accent1"/>
                </a:solidFill>
              </a:rPr>
              <a:t>most expensive and the most flexible</a:t>
            </a:r>
            <a:r>
              <a:t> option</a:t>
            </a:r>
            <a:endParaRPr sz="3100"/>
          </a:p>
          <a:p>
            <a:pPr lvl="1" marL="803275" indent="-360044">
              <a:lnSpc>
                <a:spcPct val="94500"/>
              </a:lnSpc>
              <a:defRPr sz="2800"/>
            </a:pPr>
            <a:r>
              <a:t>You are only charged when the instance is </a:t>
            </a:r>
            <a:r>
              <a:rPr b="1">
                <a:solidFill>
                  <a:schemeClr val="accent1"/>
                </a:solidFill>
              </a:rPr>
              <a:t>running</a:t>
            </a:r>
            <a:r>
              <a:rPr>
                <a:solidFill>
                  <a:schemeClr val="accent1"/>
                </a:solidFill>
              </a:rPr>
              <a:t>.</a:t>
            </a:r>
            <a:endParaRPr sz="3100"/>
          </a:p>
          <a:p>
            <a:pPr marL="360045" indent="-360045">
              <a:lnSpc>
                <a:spcPct val="94500"/>
              </a:lnSpc>
              <a:defRPr sz="3000"/>
            </a:pPr>
            <a:r>
              <a:t>Reserved</a:t>
            </a:r>
          </a:p>
          <a:p>
            <a:pPr lvl="1" marL="803275" indent="-360044">
              <a:lnSpc>
                <a:spcPct val="94500"/>
              </a:lnSpc>
              <a:defRPr sz="2800"/>
            </a:pPr>
            <a:r>
              <a:t>Allows you to purchase an instance for a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set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 b="1">
                <a:solidFill>
                  <a:schemeClr val="accent1"/>
                </a:solidFill>
              </a:rPr>
              <a:t>period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of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 b="1">
                <a:solidFill>
                  <a:schemeClr val="accent1"/>
                </a:solidFill>
              </a:rPr>
              <a:t>1 or 3 years</a:t>
            </a:r>
            <a:r>
              <a:t>.</a:t>
            </a:r>
            <a:endParaRPr sz="3100"/>
          </a:p>
          <a:p>
            <a:pPr lvl="1" marL="803275" indent="-360044">
              <a:lnSpc>
                <a:spcPct val="94500"/>
              </a:lnSpc>
              <a:defRPr b="1" sz="2800">
                <a:solidFill>
                  <a:schemeClr val="accent1"/>
                </a:solidFill>
              </a:defRPr>
            </a:pPr>
            <a:r>
              <a:t>Significant price discount</a:t>
            </a:r>
            <a:r>
              <a:rPr>
                <a:solidFill>
                  <a:srgbClr val="234465"/>
                </a:solidFill>
              </a:rPr>
              <a:t> </a:t>
            </a:r>
            <a:r>
              <a:rPr b="0">
                <a:solidFill>
                  <a:srgbClr val="234465"/>
                </a:solidFill>
              </a:rPr>
              <a:t>compared to on demand.</a:t>
            </a:r>
            <a:endParaRPr sz="3100"/>
          </a:p>
          <a:p>
            <a:pPr lvl="1" marL="803275" indent="-360044">
              <a:lnSpc>
                <a:spcPct val="94500"/>
              </a:lnSpc>
              <a:defRPr sz="2800"/>
            </a:pPr>
            <a:r>
              <a:t>You own it for the reserved period, and you're </a:t>
            </a:r>
            <a:r>
              <a:rPr b="1">
                <a:solidFill>
                  <a:schemeClr val="accent1"/>
                </a:solidFill>
              </a:rPr>
              <a:t>responsible for the full price</a:t>
            </a:r>
            <a:r>
              <a:t>, regardless how often you use it.</a:t>
            </a:r>
          </a:p>
        </p:txBody>
      </p:sp>
      <p:sp>
        <p:nvSpPr>
          <p:cNvPr id="305" name="Заглавие 3"/>
          <p:cNvSpPr txBox="1"/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EC2</a:t>
            </a:r>
            <a:r>
              <a:t> Instance Purchasing Options</a:t>
            </a:r>
            <a:r>
              <a:t> </a:t>
            </a:r>
            <a:r>
              <a:t>(1)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Контейнер за номер на слайда 1"/>
          <p:cNvSpPr txBox="1"/>
          <p:nvPr>
            <p:ph type="sldNum" sz="quarter" idx="2"/>
          </p:nvPr>
        </p:nvSpPr>
        <p:spPr>
          <a:xfrm>
            <a:off x="11951935" y="6547459"/>
            <a:ext cx="16850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8" name="Текстов контейнер 2"/>
          <p:cNvSpPr txBox="1"/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</p:spPr>
        <p:txBody>
          <a:bodyPr/>
          <a:lstStyle/>
          <a:p>
            <a:pPr marL="360045" indent="-360045">
              <a:defRPr sz="3400"/>
            </a:pPr>
            <a:r>
              <a:t>Spot</a:t>
            </a:r>
          </a:p>
          <a:p>
            <a:pPr lvl="1" marL="803275" indent="-360044">
              <a:defRPr sz="3200"/>
            </a:pPr>
            <a:r>
              <a:t>Amazon EC2 Spot Instances let you take advantage of </a:t>
            </a:r>
            <a:r>
              <a:rPr b="1">
                <a:solidFill>
                  <a:schemeClr val="accent1"/>
                </a:solidFill>
              </a:rPr>
              <a:t>unused EC2 capacity in the AWS cloud</a:t>
            </a:r>
            <a:r>
              <a:t>. Spot Instances are available at </a:t>
            </a:r>
            <a:r>
              <a:rPr b="1">
                <a:solidFill>
                  <a:schemeClr val="accent1"/>
                </a:solidFill>
              </a:rPr>
              <a:t>up to a 90% discount</a:t>
            </a:r>
            <a:r>
              <a:rPr b="1"/>
              <a:t> </a:t>
            </a:r>
            <a:r>
              <a:t>compared to On-Demand prices. You can use Spot Instances for various stateless, fault-tolerant, or flexible applications.</a:t>
            </a:r>
          </a:p>
        </p:txBody>
      </p:sp>
      <p:sp>
        <p:nvSpPr>
          <p:cNvPr id="309" name="Заглавие 3"/>
          <p:cNvSpPr txBox="1"/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EC2</a:t>
            </a:r>
            <a:r>
              <a:t> Instance Purchasing Options</a:t>
            </a:r>
            <a:r>
              <a:t> </a:t>
            </a:r>
            <a:r>
              <a:t>(2)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234465"/>
      </a:dk1>
      <a:lt1>
        <a:srgbClr val="FFFFFF"/>
      </a:lt1>
      <a:dk2>
        <a:srgbClr val="A7A7A7"/>
      </a:dk2>
      <a:lt2>
        <a:srgbClr val="535353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0000FF"/>
      </a:hlink>
      <a:folHlink>
        <a:srgbClr val="FF00FF"/>
      </a:folHlink>
    </a:clrScheme>
    <a:fontScheme name="SoftUni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oftUn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4465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07999" tIns="107999" rIns="107999" bIns="10799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4465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0000FF"/>
      </a:hlink>
      <a:folHlink>
        <a:srgbClr val="FF00FF"/>
      </a:folHlink>
    </a:clrScheme>
    <a:fontScheme name="SoftUni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oftUn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4465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07999" tIns="107999" rIns="107999" bIns="10799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4465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