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34465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34465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34465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34465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34465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34465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34465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34465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34465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234465"/>
        </a:fontRef>
        <a:srgbClr val="234465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rgbClr val="FFDFCA"/>
          </a:solidFill>
        </a:fill>
      </a:tcStyle>
    </a:wholeTbl>
    <a:band2H>
      <a:tcTxStyle b="def" i="def"/>
      <a:tcStyle>
        <a:tcBdr/>
        <a:fill>
          <a:solidFill>
            <a:srgbClr val="FFF0E6"/>
          </a:solidFill>
        </a:fill>
      </a:tcStyle>
    </a:band2H>
    <a:firstCol>
      <a:tcTxStyle b="on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381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381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234465"/>
        </a:fontRef>
        <a:srgbClr val="234465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rgbClr val="CDE1FC"/>
          </a:solidFill>
        </a:fill>
      </a:tcStyle>
    </a:wholeTbl>
    <a:band2H>
      <a:tcTxStyle b="def" i="def"/>
      <a:tcStyle>
        <a:tcBdr/>
        <a:fill>
          <a:solidFill>
            <a:srgbClr val="E8F1FE"/>
          </a:solidFill>
        </a:fill>
      </a:tcStyle>
    </a:band2H>
    <a:firstCol>
      <a:tcTxStyle b="on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381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381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234465"/>
        </a:fontRef>
        <a:srgbClr val="234465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rgbClr val="FBFBFC"/>
          </a:solidFill>
        </a:fill>
      </a:tcStyle>
    </a:wholeTbl>
    <a:band2H>
      <a:tcTxStyle b="def" i="def"/>
      <a:tcStyle>
        <a:tcBdr/>
        <a:fill>
          <a:solidFill>
            <a:srgbClr val="FDFDFD"/>
          </a:solidFill>
        </a:fill>
      </a:tcStyle>
    </a:band2H>
    <a:firstCol>
      <a:tcTxStyle b="on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381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381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234465"/>
        </a:fontRef>
        <a:srgbClr val="23446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8EA"/>
          </a:solidFill>
        </a:fill>
      </a:tcStyle>
    </a:wholeTbl>
    <a:band2H>
      <a:tcTxStyle b="def" i="def"/>
      <a:tcStyle>
        <a:tcBdr/>
        <a:fill>
          <a:solidFill>
            <a:schemeClr val="accent1"/>
          </a:solidFill>
        </a:fill>
      </a:tcStyle>
    </a:band2H>
    <a:firstCol>
      <a:tcTxStyle b="on" i="off">
        <a:fontRef idx="minor">
          <a:schemeClr val="accent1"/>
        </a:fontRef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234465"/>
        </a:fontRef>
        <a:srgbClr val="23446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34465"/>
              </a:solidFill>
              <a:prstDash val="solid"/>
              <a:round/>
            </a:ln>
          </a:top>
          <a:bottom>
            <a:ln w="25400" cap="flat">
              <a:solidFill>
                <a:srgbClr val="234465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chemeClr val="accent1"/>
        </a:fontRef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34465"/>
              </a:solidFill>
              <a:prstDash val="solid"/>
              <a:round/>
            </a:ln>
          </a:top>
          <a:bottom>
            <a:ln w="25400" cap="flat">
              <a:solidFill>
                <a:srgbClr val="234465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234465"/>
        </a:fontRef>
        <a:srgbClr val="234465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rgbClr val="CBCDD2"/>
          </a:solidFill>
        </a:fill>
      </a:tcStyle>
    </a:wholeTbl>
    <a:band2H>
      <a:tcTxStyle b="def" i="def"/>
      <a:tcStyle>
        <a:tcBdr/>
        <a:fill>
          <a:solidFill>
            <a:srgbClr val="E7E8EA"/>
          </a:solidFill>
        </a:fill>
      </a:tcStyle>
    </a:band2H>
    <a:firstCol>
      <a:tcTxStyle b="on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rgbClr val="234465"/>
          </a:solidFill>
        </a:fill>
      </a:tcStyle>
    </a:firstCol>
    <a:lastRow>
      <a:tcTxStyle b="on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381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rgbClr val="234465"/>
          </a:solidFill>
        </a:fill>
      </a:tcStyle>
    </a:lastRow>
    <a:firstRow>
      <a:tcTxStyle b="on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381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rgbClr val="23446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234465"/>
        </a:fontRef>
        <a:srgbClr val="234465"/>
      </a:tcTxStyle>
      <a:tcStyle>
        <a:tcBdr>
          <a:left>
            <a:ln w="12700" cap="flat">
              <a:solidFill>
                <a:srgbClr val="234465"/>
              </a:solidFill>
              <a:prstDash val="solid"/>
              <a:round/>
            </a:ln>
          </a:left>
          <a:right>
            <a:ln w="12700" cap="flat">
              <a:solidFill>
                <a:srgbClr val="234465"/>
              </a:solidFill>
              <a:prstDash val="solid"/>
              <a:round/>
            </a:ln>
          </a:right>
          <a:top>
            <a:ln w="12700" cap="flat">
              <a:solidFill>
                <a:srgbClr val="234465"/>
              </a:solidFill>
              <a:prstDash val="solid"/>
              <a:round/>
            </a:ln>
          </a:top>
          <a:bottom>
            <a:ln w="12700" cap="flat">
              <a:solidFill>
                <a:srgbClr val="234465"/>
              </a:solidFill>
              <a:prstDash val="solid"/>
              <a:round/>
            </a:ln>
          </a:bottom>
          <a:insideH>
            <a:ln w="12700" cap="flat">
              <a:solidFill>
                <a:srgbClr val="234465"/>
              </a:solidFill>
              <a:prstDash val="solid"/>
              <a:round/>
            </a:ln>
          </a:insideH>
          <a:insideV>
            <a:ln w="12700" cap="flat">
              <a:solidFill>
                <a:srgbClr val="234465"/>
              </a:solidFill>
              <a:prstDash val="solid"/>
              <a:round/>
            </a:ln>
          </a:insideV>
        </a:tcBdr>
        <a:fill>
          <a:solidFill>
            <a:srgbClr val="234465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234465"/>
        </a:fontRef>
        <a:srgbClr val="234465"/>
      </a:tcTxStyle>
      <a:tcStyle>
        <a:tcBdr>
          <a:left>
            <a:ln w="12700" cap="flat">
              <a:solidFill>
                <a:srgbClr val="234465"/>
              </a:solidFill>
              <a:prstDash val="solid"/>
              <a:round/>
            </a:ln>
          </a:left>
          <a:right>
            <a:ln w="12700" cap="flat">
              <a:solidFill>
                <a:srgbClr val="234465"/>
              </a:solidFill>
              <a:prstDash val="solid"/>
              <a:round/>
            </a:ln>
          </a:right>
          <a:top>
            <a:ln w="12700" cap="flat">
              <a:solidFill>
                <a:srgbClr val="234465"/>
              </a:solidFill>
              <a:prstDash val="solid"/>
              <a:round/>
            </a:ln>
          </a:top>
          <a:bottom>
            <a:ln w="12700" cap="flat">
              <a:solidFill>
                <a:srgbClr val="234465"/>
              </a:solidFill>
              <a:prstDash val="solid"/>
              <a:round/>
            </a:ln>
          </a:bottom>
          <a:insideH>
            <a:ln w="12700" cap="flat">
              <a:solidFill>
                <a:srgbClr val="234465"/>
              </a:solidFill>
              <a:prstDash val="solid"/>
              <a:round/>
            </a:ln>
          </a:insideH>
          <a:insideV>
            <a:ln w="12700" cap="flat">
              <a:solidFill>
                <a:srgbClr val="234465"/>
              </a:solidFill>
              <a:prstDash val="solid"/>
              <a:round/>
            </a:ln>
          </a:insideV>
        </a:tcBdr>
        <a:fill>
          <a:solidFill>
            <a:srgbClr val="234465">
              <a:alpha val="20000"/>
            </a:srgbClr>
          </a:solidFill>
        </a:fill>
      </a:tcStyle>
    </a:firstCol>
    <a:lastRow>
      <a:tcTxStyle b="on" i="off">
        <a:fontRef idx="minor">
          <a:srgbClr val="234465"/>
        </a:fontRef>
        <a:srgbClr val="234465"/>
      </a:tcTxStyle>
      <a:tcStyle>
        <a:tcBdr>
          <a:left>
            <a:ln w="12700" cap="flat">
              <a:solidFill>
                <a:srgbClr val="234465"/>
              </a:solidFill>
              <a:prstDash val="solid"/>
              <a:round/>
            </a:ln>
          </a:left>
          <a:right>
            <a:ln w="12700" cap="flat">
              <a:solidFill>
                <a:srgbClr val="234465"/>
              </a:solidFill>
              <a:prstDash val="solid"/>
              <a:round/>
            </a:ln>
          </a:right>
          <a:top>
            <a:ln w="50800" cap="flat">
              <a:solidFill>
                <a:srgbClr val="234465"/>
              </a:solidFill>
              <a:prstDash val="solid"/>
              <a:round/>
            </a:ln>
          </a:top>
          <a:bottom>
            <a:ln w="12700" cap="flat">
              <a:solidFill>
                <a:srgbClr val="234465"/>
              </a:solidFill>
              <a:prstDash val="solid"/>
              <a:round/>
            </a:ln>
          </a:bottom>
          <a:insideH>
            <a:ln w="12700" cap="flat">
              <a:solidFill>
                <a:srgbClr val="234465"/>
              </a:solidFill>
              <a:prstDash val="solid"/>
              <a:round/>
            </a:ln>
          </a:insideH>
          <a:insideV>
            <a:ln w="12700" cap="flat">
              <a:solidFill>
                <a:srgbClr val="234465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234465"/>
        </a:fontRef>
        <a:srgbClr val="234465"/>
      </a:tcTxStyle>
      <a:tcStyle>
        <a:tcBdr>
          <a:left>
            <a:ln w="12700" cap="flat">
              <a:solidFill>
                <a:srgbClr val="234465"/>
              </a:solidFill>
              <a:prstDash val="solid"/>
              <a:round/>
            </a:ln>
          </a:left>
          <a:right>
            <a:ln w="12700" cap="flat">
              <a:solidFill>
                <a:srgbClr val="234465"/>
              </a:solidFill>
              <a:prstDash val="solid"/>
              <a:round/>
            </a:ln>
          </a:right>
          <a:top>
            <a:ln w="12700" cap="flat">
              <a:solidFill>
                <a:srgbClr val="234465"/>
              </a:solidFill>
              <a:prstDash val="solid"/>
              <a:round/>
            </a:ln>
          </a:top>
          <a:bottom>
            <a:ln w="25400" cap="flat">
              <a:solidFill>
                <a:srgbClr val="234465"/>
              </a:solidFill>
              <a:prstDash val="solid"/>
              <a:round/>
            </a:ln>
          </a:bottom>
          <a:insideH>
            <a:ln w="12700" cap="flat">
              <a:solidFill>
                <a:srgbClr val="234465"/>
              </a:solidFill>
              <a:prstDash val="solid"/>
              <a:round/>
            </a:ln>
          </a:insideH>
          <a:insideV>
            <a:ln w="12700" cap="flat">
              <a:solidFill>
                <a:srgbClr val="234465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59" name="Shape 45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hyperlink" Target="https://softuni.org/" TargetMode="External"/><Relationship Id="rId6" Type="http://schemas.openxmlformats.org/officeDocument/2006/relationships/image" Target="../media/image4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softuni.org/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2" Type="http://schemas.openxmlformats.org/officeDocument/2006/relationships/image" Target="../media/image4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forum.softuni.bg/" TargetMode="External"/><Relationship Id="rId4" Type="http://schemas.openxmlformats.org/officeDocument/2006/relationships/image" Target="../media/image15.png"/><Relationship Id="rId5" Type="http://schemas.openxmlformats.org/officeDocument/2006/relationships/hyperlink" Target="https://www.facebook.com/SoftwareUniversity" TargetMode="External"/><Relationship Id="rId6" Type="http://schemas.openxmlformats.org/officeDocument/2006/relationships/image" Target="../media/image16.png"/><Relationship Id="rId7" Type="http://schemas.openxmlformats.org/officeDocument/2006/relationships/hyperlink" Target="https://softuni.org/" TargetMode="External"/><Relationship Id="rId8" Type="http://schemas.openxmlformats.org/officeDocument/2006/relationships/image" Target="../media/image17.png"/><Relationship Id="rId9" Type="http://schemas.openxmlformats.org/officeDocument/2006/relationships/hyperlink" Target="https://softuni.bg/" TargetMode="External"/><Relationship Id="rId10" Type="http://schemas.openxmlformats.org/officeDocument/2006/relationships/image" Target="../media/image18.png"/><Relationship Id="rId11" Type="http://schemas.openxmlformats.org/officeDocument/2006/relationships/image" Target="../media/image5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hyperlink" Target="https://softuni.org/" TargetMode="External"/><Relationship Id="rId6" Type="http://schemas.openxmlformats.org/officeDocument/2006/relationships/image" Target="../media/image4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softuni.org/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2" Type="http://schemas.openxmlformats.org/officeDocument/2006/relationships/image" Target="../media/image4.png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forum.softuni.bg/" TargetMode="External"/><Relationship Id="rId4" Type="http://schemas.openxmlformats.org/officeDocument/2006/relationships/image" Target="../media/image15.png"/><Relationship Id="rId5" Type="http://schemas.openxmlformats.org/officeDocument/2006/relationships/hyperlink" Target="https://www.facebook.com/SoftwareUniversity" TargetMode="External"/><Relationship Id="rId6" Type="http://schemas.openxmlformats.org/officeDocument/2006/relationships/image" Target="../media/image16.png"/><Relationship Id="rId7" Type="http://schemas.openxmlformats.org/officeDocument/2006/relationships/hyperlink" Target="https://softuni.org/" TargetMode="External"/><Relationship Id="rId8" Type="http://schemas.openxmlformats.org/officeDocument/2006/relationships/image" Target="../media/image17.png"/><Relationship Id="rId9" Type="http://schemas.openxmlformats.org/officeDocument/2006/relationships/hyperlink" Target="https://softuni.bg/" TargetMode="External"/><Relationship Id="rId10" Type="http://schemas.openxmlformats.org/officeDocument/2006/relationships/image" Target="../media/image18.png"/><Relationship Id="rId11" Type="http://schemas.openxmlformats.org/officeDocument/2006/relationships/image" Target="../media/image5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Background" descr="Picture Background"/>
          <p:cNvPicPr>
            <a:picLocks noChangeAspect="1"/>
          </p:cNvPicPr>
          <p:nvPr/>
        </p:nvPicPr>
        <p:blipFill>
          <a:blip r:embed="rId2">
            <a:extLst/>
          </a:blip>
          <a:srcRect l="0" t="0" r="0" b="167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3" name="Rectangle Bottom"/>
          <p:cNvSpPr/>
          <p:nvPr/>
        </p:nvSpPr>
        <p:spPr>
          <a:xfrm>
            <a:off x="-1" y="6702676"/>
            <a:ext cx="12195178" cy="155325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</a:p>
        </p:txBody>
      </p:sp>
      <p:pic>
        <p:nvPicPr>
          <p:cNvPr id="34" name="Picture Logo SoftUni" descr="Picture Logo SoftUni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24460" y="5183999"/>
            <a:ext cx="3751541" cy="1297656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Body Level One…"/>
          <p:cNvSpPr txBox="1"/>
          <p:nvPr>
            <p:ph type="body" sz="quarter" idx="1" hasCustomPrompt="1"/>
          </p:nvPr>
        </p:nvSpPr>
        <p:spPr>
          <a:xfrm>
            <a:off x="8708504" y="6130862"/>
            <a:ext cx="2951519" cy="341557"/>
          </a:xfrm>
          <a:prstGeom prst="rect">
            <a:avLst/>
          </a:prstGeom>
        </p:spPr>
        <p:txBody>
          <a:bodyPr anchor="ctr"/>
          <a:lstStyle>
            <a:lvl1pPr marL="0" indent="0" algn="r">
              <a:spcBef>
                <a:spcPts val="0"/>
              </a:spcBef>
              <a:buSzTx/>
              <a:buNone/>
              <a:defRPr b="1" sz="1700">
                <a:solidFill>
                  <a:srgbClr val="1A334C"/>
                </a:solidFill>
              </a:defRPr>
            </a:lvl1pPr>
            <a:lvl2pPr marL="640530" indent="-197618" algn="r">
              <a:spcBef>
                <a:spcPts val="0"/>
              </a:spcBef>
              <a:defRPr b="1" sz="1700">
                <a:solidFill>
                  <a:srgbClr val="1A334C"/>
                </a:solidFill>
              </a:defRPr>
            </a:lvl2pPr>
            <a:lvl3pPr marL="1106597" indent="-211247" algn="r">
              <a:spcBef>
                <a:spcPts val="0"/>
              </a:spcBef>
              <a:defRPr b="1" sz="1700">
                <a:solidFill>
                  <a:srgbClr val="1A334C"/>
                </a:solidFill>
              </a:defRPr>
            </a:lvl3pPr>
            <a:lvl4pPr marL="1569685" indent="-221897" algn="r">
              <a:spcBef>
                <a:spcPts val="0"/>
              </a:spcBef>
              <a:defRPr b="1" sz="1700">
                <a:solidFill>
                  <a:srgbClr val="1A334C"/>
                </a:solidFill>
              </a:defRPr>
            </a:lvl4pPr>
            <a:lvl5pPr marL="1973644" indent="-181355" algn="r">
              <a:spcBef>
                <a:spcPts val="0"/>
              </a:spcBef>
              <a:defRPr b="1" sz="1700">
                <a:solidFill>
                  <a:srgbClr val="1A334C"/>
                </a:solidFill>
              </a:defRPr>
            </a:lvl5pPr>
          </a:lstStyle>
          <a:p>
            <a:pPr/>
            <a:r>
              <a:t>Company Web Site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6" name="Text Placeholder Company Name"/>
          <p:cNvSpPr/>
          <p:nvPr>
            <p:ph type="body" sz="quarter" idx="21" hasCustomPrompt="1"/>
          </p:nvPr>
        </p:nvSpPr>
        <p:spPr>
          <a:xfrm>
            <a:off x="8708505" y="5756628"/>
            <a:ext cx="2951518" cy="367081"/>
          </a:xfrm>
          <a:prstGeom prst="rect">
            <a:avLst/>
          </a:prstGeom>
        </p:spPr>
        <p:txBody>
          <a:bodyPr anchor="ctr"/>
          <a:lstStyle>
            <a:lvl1pPr marL="0" indent="0" algn="r">
              <a:spcBef>
                <a:spcPts val="0"/>
              </a:spcBef>
              <a:buSzTx/>
              <a:buNone/>
              <a:defRPr b="1" sz="1900">
                <a:solidFill>
                  <a:srgbClr val="1A334C"/>
                </a:solidFill>
              </a:defRPr>
            </a:lvl1pPr>
          </a:lstStyle>
          <a:p>
            <a:pPr/>
            <a:r>
              <a:t>Company Name</a:t>
            </a:r>
          </a:p>
        </p:txBody>
      </p:sp>
      <p:pic>
        <p:nvPicPr>
          <p:cNvPr id="37" name="Picture SoftUni Mascot" descr="Picture SoftUni Mascot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flipH="1">
            <a:off x="8848924" y="2609644"/>
            <a:ext cx="2788894" cy="3018284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Picture Logo Software University" descr="Picture Logo Software University">
            <a:hlinkClick r:id="rId5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07943" y="5918567"/>
            <a:ext cx="1830306" cy="628160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Text Placeholder Author Position"/>
          <p:cNvSpPr/>
          <p:nvPr>
            <p:ph type="body" sz="quarter" idx="22" hasCustomPrompt="1"/>
          </p:nvPr>
        </p:nvSpPr>
        <p:spPr>
          <a:xfrm>
            <a:off x="553082" y="5344179"/>
            <a:ext cx="2980696" cy="444795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SzTx/>
              <a:buNone/>
              <a:defRPr b="1" sz="2300"/>
            </a:lvl1pPr>
          </a:lstStyle>
          <a:p>
            <a:pPr/>
            <a:r>
              <a:t>Position</a:t>
            </a:r>
          </a:p>
        </p:txBody>
      </p:sp>
      <p:sp>
        <p:nvSpPr>
          <p:cNvPr id="40" name="Text Placeholder Author Name"/>
          <p:cNvSpPr/>
          <p:nvPr>
            <p:ph type="body" sz="quarter" idx="23" hasCustomPrompt="1"/>
          </p:nvPr>
        </p:nvSpPr>
        <p:spPr>
          <a:xfrm>
            <a:off x="553082" y="4851837"/>
            <a:ext cx="2980696" cy="454399"/>
          </a:xfrm>
          <a:prstGeom prst="rect">
            <a:avLst/>
          </a:prstGeom>
        </p:spPr>
        <p:txBody>
          <a:bodyPr anchor="ctr"/>
          <a:lstStyle>
            <a:lvl1pPr marL="0" indent="0" defTabSz="1157516">
              <a:spcBef>
                <a:spcPts val="0"/>
              </a:spcBef>
              <a:buSzTx/>
              <a:buNone/>
              <a:defRPr b="1" sz="2565"/>
            </a:lvl1pPr>
          </a:lstStyle>
          <a:p>
            <a:pPr/>
            <a:r>
              <a:t>Author Name</a:t>
            </a:r>
          </a:p>
        </p:txBody>
      </p:sp>
      <p:sp>
        <p:nvSpPr>
          <p:cNvPr id="41" name="Picture Placeholder Title Image"/>
          <p:cNvSpPr/>
          <p:nvPr>
            <p:ph type="pic" sz="quarter" idx="24"/>
          </p:nvPr>
        </p:nvSpPr>
        <p:spPr>
          <a:xfrm>
            <a:off x="553081" y="2740912"/>
            <a:ext cx="4642920" cy="193650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2" name="Presentation Title"/>
          <p:cNvSpPr txBox="1"/>
          <p:nvPr>
            <p:ph type="title" hasCustomPrompt="1"/>
          </p:nvPr>
        </p:nvSpPr>
        <p:spPr>
          <a:xfrm>
            <a:off x="554182" y="321502"/>
            <a:ext cx="11083636" cy="882654"/>
          </a:xfrm>
          <a:prstGeom prst="rect">
            <a:avLst/>
          </a:prstGeom>
        </p:spPr>
        <p:txBody>
          <a:bodyPr/>
          <a:lstStyle>
            <a:lvl1pPr algn="ctr">
              <a:defRPr sz="4700"/>
            </a:lvl1pPr>
          </a:lstStyle>
          <a:p>
            <a:pPr/>
            <a:r>
              <a:t>Presentation Title</a:t>
            </a:r>
          </a:p>
        </p:txBody>
      </p:sp>
      <p:sp>
        <p:nvSpPr>
          <p:cNvPr id="43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Picture Background" descr="Picture Background"/>
          <p:cNvPicPr>
            <a:picLocks noChangeAspect="1"/>
          </p:cNvPicPr>
          <p:nvPr/>
        </p:nvPicPr>
        <p:blipFill>
          <a:blip r:embed="rId2">
            <a:extLst/>
          </a:blip>
          <a:srcRect l="0" t="0" r="0" b="167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Rectangle Bottom"/>
          <p:cNvSpPr/>
          <p:nvPr/>
        </p:nvSpPr>
        <p:spPr>
          <a:xfrm>
            <a:off x="-1" y="6371332"/>
            <a:ext cx="12195178" cy="487231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</a:p>
        </p:txBody>
      </p:sp>
      <p:sp>
        <p:nvSpPr>
          <p:cNvPr id="192" name="Rectangle Bottom Copyright"/>
          <p:cNvSpPr txBox="1"/>
          <p:nvPr/>
        </p:nvSpPr>
        <p:spPr>
          <a:xfrm>
            <a:off x="156719" y="6454757"/>
            <a:ext cx="1187856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600">
                <a:solidFill>
                  <a:srgbClr val="FFFFFF"/>
                </a:solidFill>
              </a:defRPr>
            </a:pPr>
            <a:r>
              <a:t>© SoftUni – </a:t>
            </a:r>
            <a:r>
              <a:rPr u="sng">
                <a:solidFill>
                  <a:srgbClr val="F2AC44"/>
                </a:solidFill>
                <a:uFill>
                  <a:solidFill>
                    <a:srgbClr val="F2AC44"/>
                  </a:solidFill>
                </a:uFill>
                <a:hlinkClick r:id="rId3" invalidUrl="" action="" tgtFrame="" tooltip="" history="1" highlightClick="0" endSnd="0"/>
              </a:rPr>
              <a:t>https://</a:t>
            </a:r>
            <a:r>
              <a:rPr u="sng">
                <a:solidFill>
                  <a:srgbClr val="F2AC44"/>
                </a:solidFill>
                <a:uFill>
                  <a:solidFill>
                    <a:srgbClr val="F2AC44"/>
                  </a:solidFill>
                </a:uFill>
                <a:hlinkClick r:id="rId3" invalidUrl="" action="" tgtFrame="" tooltip="" history="1" highlightClick="0" endSnd="0"/>
              </a:rPr>
              <a:t>softuni.</a:t>
            </a:r>
            <a:r>
              <a:rPr u="sng">
                <a:solidFill>
                  <a:schemeClr val="accent1"/>
                </a:solidFill>
              </a:rPr>
              <a:t>bg</a:t>
            </a:r>
            <a:r>
              <a:t>. Copyrighted document. Unauthorized copy, reproduction or use is not permitted.</a:t>
            </a:r>
          </a:p>
        </p:txBody>
      </p:sp>
      <p:pic>
        <p:nvPicPr>
          <p:cNvPr id="193" name="Picture SoftUni Mascot" descr="Picture SoftUni Mascot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42586" y="2898830"/>
            <a:ext cx="2451608" cy="295974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09" name="Group SoftUni Brands"/>
          <p:cNvGrpSpPr/>
          <p:nvPr/>
        </p:nvGrpSpPr>
        <p:grpSpPr>
          <a:xfrm>
            <a:off x="3332215" y="1702473"/>
            <a:ext cx="8314911" cy="3543783"/>
            <a:chOff x="0" y="0"/>
            <a:chExt cx="8314909" cy="3543782"/>
          </a:xfrm>
        </p:grpSpPr>
        <p:pic>
          <p:nvPicPr>
            <p:cNvPr id="194" name="Picture SoftUni Kids Logo" descr="Picture SoftUni Kids Logo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7184666" y="2073821"/>
              <a:ext cx="1130243" cy="1389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5" name="Picture SoftUni Foundation Logo" descr="Picture SoftUni Foundation Logo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5721696" y="2085758"/>
              <a:ext cx="1166401" cy="13507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6" name="Picture SoftUni Digital Logo" descr="Picture SoftUni Digital Logo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4325478" y="2086527"/>
              <a:ext cx="1084615" cy="145725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7" name="Picture SoftUni Creative Logo" descr="Picture SoftUni Creative Logo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841696" y="2073820"/>
              <a:ext cx="1166401" cy="138925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8" name="Picture SoftUni Svetlina Logo" descr="Picture SoftUni Svetlina Logo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1402812" y="2073820"/>
              <a:ext cx="1166401" cy="14022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9" name="Picture Software University Logo" descr="Picture Software University Logo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-1" y="2073822"/>
              <a:ext cx="1164655" cy="1440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0" name="Straight Connector 6"/>
            <p:cNvSpPr/>
            <p:nvPr/>
          </p:nvSpPr>
          <p:spPr>
            <a:xfrm>
              <a:off x="7744896" y="1633092"/>
              <a:ext cx="1" cy="236221"/>
            </a:xfrm>
            <a:prstGeom prst="line">
              <a:avLst/>
            </a:prstGeom>
            <a:noFill/>
            <a:ln w="25400" cap="flat">
              <a:solidFill>
                <a:srgbClr val="F99C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1" name="Straight Connector 5"/>
            <p:cNvSpPr/>
            <p:nvPr/>
          </p:nvSpPr>
          <p:spPr>
            <a:xfrm>
              <a:off x="6304896" y="1626742"/>
              <a:ext cx="1" cy="236221"/>
            </a:xfrm>
            <a:prstGeom prst="line">
              <a:avLst/>
            </a:prstGeom>
            <a:noFill/>
            <a:ln w="25400" cap="flat">
              <a:solidFill>
                <a:srgbClr val="F99C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2" name="Straight Connector 4"/>
            <p:cNvSpPr/>
            <p:nvPr/>
          </p:nvSpPr>
          <p:spPr>
            <a:xfrm>
              <a:off x="4864896" y="1626742"/>
              <a:ext cx="1" cy="236221"/>
            </a:xfrm>
            <a:prstGeom prst="line">
              <a:avLst/>
            </a:prstGeom>
            <a:noFill/>
            <a:ln w="25400" cap="flat">
              <a:solidFill>
                <a:srgbClr val="F99C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3" name="Straight Connector 3"/>
            <p:cNvSpPr/>
            <p:nvPr/>
          </p:nvSpPr>
          <p:spPr>
            <a:xfrm>
              <a:off x="3424896" y="1626742"/>
              <a:ext cx="1" cy="236221"/>
            </a:xfrm>
            <a:prstGeom prst="line">
              <a:avLst/>
            </a:prstGeom>
            <a:noFill/>
            <a:ln w="25400" cap="flat">
              <a:solidFill>
                <a:srgbClr val="F99C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4" name="Straight Connector 2"/>
            <p:cNvSpPr/>
            <p:nvPr/>
          </p:nvSpPr>
          <p:spPr>
            <a:xfrm>
              <a:off x="1977696" y="1633092"/>
              <a:ext cx="1" cy="236221"/>
            </a:xfrm>
            <a:prstGeom prst="line">
              <a:avLst/>
            </a:prstGeom>
            <a:noFill/>
            <a:ln w="25400" cap="flat">
              <a:solidFill>
                <a:srgbClr val="F99C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5" name="Straight Connector 1"/>
            <p:cNvSpPr/>
            <p:nvPr/>
          </p:nvSpPr>
          <p:spPr>
            <a:xfrm>
              <a:off x="583110" y="1633092"/>
              <a:ext cx="1" cy="236221"/>
            </a:xfrm>
            <a:prstGeom prst="line">
              <a:avLst/>
            </a:prstGeom>
            <a:noFill/>
            <a:ln w="25400" cap="flat">
              <a:solidFill>
                <a:srgbClr val="F99C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6" name="Straight Connector Horizontal"/>
            <p:cNvSpPr/>
            <p:nvPr/>
          </p:nvSpPr>
          <p:spPr>
            <a:xfrm>
              <a:off x="583110" y="1633092"/>
              <a:ext cx="7161787" cy="1"/>
            </a:xfrm>
            <a:prstGeom prst="line">
              <a:avLst/>
            </a:prstGeom>
            <a:noFill/>
            <a:ln w="25400" cap="flat">
              <a:solidFill>
                <a:srgbClr val="F99C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7" name="Straight Connector 0"/>
            <p:cNvSpPr/>
            <p:nvPr/>
          </p:nvSpPr>
          <p:spPr>
            <a:xfrm>
              <a:off x="4164003" y="1390522"/>
              <a:ext cx="1" cy="236221"/>
            </a:xfrm>
            <a:prstGeom prst="line">
              <a:avLst/>
            </a:prstGeom>
            <a:noFill/>
            <a:ln w="25400" cap="flat">
              <a:solidFill>
                <a:srgbClr val="F99C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208" name="Picture SoftUni Logo" descr="Picture SoftUni Logo"/>
            <p:cNvPicPr>
              <a:picLocks noChangeAspect="1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3564553" y="0"/>
              <a:ext cx="1198902" cy="11989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10" name="Title Text"/>
          <p:cNvSpPr txBox="1"/>
          <p:nvPr>
            <p:ph type="title"/>
          </p:nvPr>
        </p:nvSpPr>
        <p:spPr>
          <a:xfrm>
            <a:off x="809628" y="703243"/>
            <a:ext cx="5916372" cy="1033305"/>
          </a:xfrm>
          <a:prstGeom prst="rect">
            <a:avLst/>
          </a:prstGeom>
        </p:spPr>
        <p:txBody>
          <a:bodyPr lIns="0" tIns="0" rIns="0" bIns="0"/>
          <a:lstStyle>
            <a:lvl1pPr defTabSz="913851">
              <a:defRPr sz="8700"/>
            </a:lvl1pPr>
          </a:lstStyle>
          <a:p>
            <a:pPr/>
            <a:r>
              <a:t>Title Text</a:t>
            </a:r>
          </a:p>
        </p:txBody>
      </p:sp>
      <p:pic>
        <p:nvPicPr>
          <p:cNvPr id="211" name="Logo Software University" descr="Logo Software University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0008761" y="190266"/>
            <a:ext cx="2013337" cy="690977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Picture Background" descr="Picture Background"/>
          <p:cNvPicPr>
            <a:picLocks noChangeAspect="1"/>
          </p:cNvPicPr>
          <p:nvPr/>
        </p:nvPicPr>
        <p:blipFill>
          <a:blip r:embed="rId2">
            <a:extLst/>
          </a:blip>
          <a:srcRect l="0" t="0" r="0" b="167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21" name="Picture Forum" descr="Picture Forum">
            <a:hlinkClick r:id="rId3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524349" y="5249555"/>
            <a:ext cx="970157" cy="965727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Picture Logo FB" descr="Picture Logo FB">
            <a:hlinkClick r:id="rId5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507450" y="3689937"/>
            <a:ext cx="1003955" cy="10175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Picture Logo SoftUni Right" descr="Picture Logo SoftUni Right">
            <a:hlinkClick r:id="rId7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413400" y="1673999"/>
            <a:ext cx="1192056" cy="147388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Picture SoftUni Mascot" descr="Picture SoftUni Mascot">
            <a:hlinkClick r:id="rId9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7181956" y="2584288"/>
            <a:ext cx="2732957" cy="3630995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Body Level One…"/>
          <p:cNvSpPr txBox="1"/>
          <p:nvPr>
            <p:ph type="body" idx="1" hasCustomPrompt="1"/>
          </p:nvPr>
        </p:nvSpPr>
        <p:spPr>
          <a:xfrm>
            <a:off x="152410" y="1186307"/>
            <a:ext cx="8688590" cy="5496127"/>
          </a:xfrm>
          <a:prstGeom prst="rect">
            <a:avLst/>
          </a:prstGeom>
        </p:spPr>
        <p:txBody>
          <a:bodyPr/>
          <a:lstStyle>
            <a:lvl1pPr>
              <a:buClr>
                <a:srgbClr val="234465"/>
              </a:buClr>
              <a:defRPr sz="2700"/>
            </a:lvl1pPr>
            <a:lvl2pPr marL="976382" indent="-367163">
              <a:buClr>
                <a:srgbClr val="234465"/>
              </a:buClr>
              <a:defRPr sz="2700"/>
            </a:lvl2pPr>
            <a:lvl3pPr marL="1230860" indent="-335510">
              <a:buClr>
                <a:srgbClr val="234465"/>
              </a:buClr>
              <a:defRPr sz="2700"/>
            </a:lvl3pPr>
            <a:lvl4pPr marL="1700213" indent="-352425">
              <a:buClr>
                <a:srgbClr val="234465"/>
              </a:buClr>
              <a:defRPr sz="2700"/>
            </a:lvl4pPr>
            <a:lvl5pPr marL="2080323" indent="-288035">
              <a:buClr>
                <a:srgbClr val="234465"/>
              </a:buClr>
              <a:defRPr sz="2700"/>
            </a:lvl5pPr>
          </a:lstStyle>
          <a:p>
            <a:pPr/>
            <a:r>
              <a:t>Software University – High-Quality Education, Profession and Job for Software Developers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26" name="Rectangle Top"/>
          <p:cNvSpPr/>
          <p:nvPr/>
        </p:nvSpPr>
        <p:spPr>
          <a:xfrm>
            <a:off x="-1" y="0"/>
            <a:ext cx="12195178" cy="1095376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</a:p>
        </p:txBody>
      </p:sp>
      <p:pic>
        <p:nvPicPr>
          <p:cNvPr id="227" name="Logo Software University" descr="Logo Software University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0067956" y="253936"/>
            <a:ext cx="1915705" cy="559236"/>
          </a:xfrm>
          <a:prstGeom prst="rect">
            <a:avLst/>
          </a:prstGeom>
          <a:ln w="12700">
            <a:miter lim="400000"/>
          </a:ln>
        </p:spPr>
      </p:pic>
      <p:sp>
        <p:nvSpPr>
          <p:cNvPr id="228" name="Trainings @ Software University (SoftUni)"/>
          <p:cNvSpPr txBox="1"/>
          <p:nvPr>
            <p:ph type="title" hasCustomPrompt="1"/>
          </p:nvPr>
        </p:nvSpPr>
        <p:spPr>
          <a:xfrm>
            <a:off x="172285" y="108873"/>
            <a:ext cx="9742628" cy="88265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Trainings @ Software University (SoftUni)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Picture Background" descr="Picture Background"/>
          <p:cNvPicPr>
            <a:picLocks noChangeAspect="1"/>
          </p:cNvPicPr>
          <p:nvPr/>
        </p:nvPicPr>
        <p:blipFill>
          <a:blip r:embed="rId2">
            <a:extLst/>
          </a:blip>
          <a:srcRect l="0" t="0" r="0" b="167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36" name="Rectangle Bottom"/>
          <p:cNvSpPr/>
          <p:nvPr/>
        </p:nvSpPr>
        <p:spPr>
          <a:xfrm>
            <a:off x="-1" y="6702676"/>
            <a:ext cx="12195178" cy="155325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</a:p>
        </p:txBody>
      </p:sp>
      <p:pic>
        <p:nvPicPr>
          <p:cNvPr id="237" name="Picture Logo SoftUni" descr="Picture Logo SoftUni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24460" y="5183999"/>
            <a:ext cx="3751541" cy="1297656"/>
          </a:xfrm>
          <a:prstGeom prst="rect">
            <a:avLst/>
          </a:prstGeom>
          <a:ln w="12700">
            <a:miter lim="400000"/>
          </a:ln>
        </p:spPr>
      </p:pic>
      <p:sp>
        <p:nvSpPr>
          <p:cNvPr id="238" name="Body Level One…"/>
          <p:cNvSpPr txBox="1"/>
          <p:nvPr>
            <p:ph type="body" sz="quarter" idx="1" hasCustomPrompt="1"/>
          </p:nvPr>
        </p:nvSpPr>
        <p:spPr>
          <a:xfrm>
            <a:off x="8708504" y="6130862"/>
            <a:ext cx="2951519" cy="341557"/>
          </a:xfrm>
          <a:prstGeom prst="rect">
            <a:avLst/>
          </a:prstGeom>
        </p:spPr>
        <p:txBody>
          <a:bodyPr anchor="ctr"/>
          <a:lstStyle>
            <a:lvl1pPr marL="0" indent="0" algn="r">
              <a:spcBef>
                <a:spcPts val="0"/>
              </a:spcBef>
              <a:buSzTx/>
              <a:buNone/>
              <a:defRPr b="1" sz="1700">
                <a:solidFill>
                  <a:srgbClr val="1A334C"/>
                </a:solidFill>
              </a:defRPr>
            </a:lvl1pPr>
            <a:lvl2pPr marL="640530" indent="-197618" algn="r">
              <a:spcBef>
                <a:spcPts val="0"/>
              </a:spcBef>
              <a:defRPr b="1" sz="1700">
                <a:solidFill>
                  <a:srgbClr val="1A334C"/>
                </a:solidFill>
              </a:defRPr>
            </a:lvl2pPr>
            <a:lvl3pPr marL="1106597" indent="-211247" algn="r">
              <a:spcBef>
                <a:spcPts val="0"/>
              </a:spcBef>
              <a:defRPr b="1" sz="1700">
                <a:solidFill>
                  <a:srgbClr val="1A334C"/>
                </a:solidFill>
              </a:defRPr>
            </a:lvl3pPr>
            <a:lvl4pPr marL="1569685" indent="-221897" algn="r">
              <a:spcBef>
                <a:spcPts val="0"/>
              </a:spcBef>
              <a:defRPr b="1" sz="1700">
                <a:solidFill>
                  <a:srgbClr val="1A334C"/>
                </a:solidFill>
              </a:defRPr>
            </a:lvl4pPr>
            <a:lvl5pPr marL="1973644" indent="-181355" algn="r">
              <a:spcBef>
                <a:spcPts val="0"/>
              </a:spcBef>
              <a:defRPr b="1" sz="1700">
                <a:solidFill>
                  <a:srgbClr val="1A334C"/>
                </a:solidFill>
              </a:defRPr>
            </a:lvl5pPr>
          </a:lstStyle>
          <a:p>
            <a:pPr/>
            <a:r>
              <a:t>Company Web Site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39" name="Text Placeholder Company Name"/>
          <p:cNvSpPr/>
          <p:nvPr>
            <p:ph type="body" sz="quarter" idx="21" hasCustomPrompt="1"/>
          </p:nvPr>
        </p:nvSpPr>
        <p:spPr>
          <a:xfrm>
            <a:off x="8708505" y="5756628"/>
            <a:ext cx="2951518" cy="367081"/>
          </a:xfrm>
          <a:prstGeom prst="rect">
            <a:avLst/>
          </a:prstGeom>
        </p:spPr>
        <p:txBody>
          <a:bodyPr anchor="ctr"/>
          <a:lstStyle>
            <a:lvl1pPr marL="0" indent="0" algn="r">
              <a:spcBef>
                <a:spcPts val="0"/>
              </a:spcBef>
              <a:buSzTx/>
              <a:buNone/>
              <a:defRPr b="1" sz="1900">
                <a:solidFill>
                  <a:srgbClr val="1A334C"/>
                </a:solidFill>
              </a:defRPr>
            </a:lvl1pPr>
          </a:lstStyle>
          <a:p>
            <a:pPr/>
            <a:r>
              <a:t>Company Name</a:t>
            </a:r>
          </a:p>
        </p:txBody>
      </p:sp>
      <p:pic>
        <p:nvPicPr>
          <p:cNvPr id="240" name="Picture SoftUni Mascot" descr="Picture SoftUni Mascot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flipH="1">
            <a:off x="8848924" y="2609644"/>
            <a:ext cx="2788894" cy="3018284"/>
          </a:xfrm>
          <a:prstGeom prst="rect">
            <a:avLst/>
          </a:prstGeom>
          <a:ln w="12700">
            <a:miter lim="400000"/>
          </a:ln>
        </p:spPr>
      </p:pic>
      <p:pic>
        <p:nvPicPr>
          <p:cNvPr id="241" name="Picture Logo Software University" descr="Picture Logo Software University">
            <a:hlinkClick r:id="rId5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07943" y="5918567"/>
            <a:ext cx="1830306" cy="628160"/>
          </a:xfrm>
          <a:prstGeom prst="rect">
            <a:avLst/>
          </a:prstGeom>
          <a:ln w="12700">
            <a:miter lim="400000"/>
          </a:ln>
        </p:spPr>
      </p:pic>
      <p:sp>
        <p:nvSpPr>
          <p:cNvPr id="242" name="Text Placeholder Author Position"/>
          <p:cNvSpPr/>
          <p:nvPr>
            <p:ph type="body" sz="quarter" idx="22" hasCustomPrompt="1"/>
          </p:nvPr>
        </p:nvSpPr>
        <p:spPr>
          <a:xfrm>
            <a:off x="553082" y="5344179"/>
            <a:ext cx="2980696" cy="444795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SzTx/>
              <a:buNone/>
              <a:defRPr b="1" sz="2300"/>
            </a:lvl1pPr>
          </a:lstStyle>
          <a:p>
            <a:pPr/>
            <a:r>
              <a:t>Position</a:t>
            </a:r>
          </a:p>
        </p:txBody>
      </p:sp>
      <p:sp>
        <p:nvSpPr>
          <p:cNvPr id="243" name="Text Placeholder Author Name"/>
          <p:cNvSpPr/>
          <p:nvPr>
            <p:ph type="body" sz="quarter" idx="23" hasCustomPrompt="1"/>
          </p:nvPr>
        </p:nvSpPr>
        <p:spPr>
          <a:xfrm>
            <a:off x="553082" y="4851837"/>
            <a:ext cx="2980696" cy="454399"/>
          </a:xfrm>
          <a:prstGeom prst="rect">
            <a:avLst/>
          </a:prstGeom>
        </p:spPr>
        <p:txBody>
          <a:bodyPr anchor="ctr"/>
          <a:lstStyle>
            <a:lvl1pPr marL="0" indent="0" defTabSz="1157516">
              <a:spcBef>
                <a:spcPts val="0"/>
              </a:spcBef>
              <a:buSzTx/>
              <a:buNone/>
              <a:defRPr b="1" sz="2565"/>
            </a:lvl1pPr>
          </a:lstStyle>
          <a:p>
            <a:pPr/>
            <a:r>
              <a:t>Author Name</a:t>
            </a:r>
          </a:p>
        </p:txBody>
      </p:sp>
      <p:sp>
        <p:nvSpPr>
          <p:cNvPr id="244" name="Picture Placeholder Title Image"/>
          <p:cNvSpPr/>
          <p:nvPr>
            <p:ph type="pic" sz="quarter" idx="24"/>
          </p:nvPr>
        </p:nvSpPr>
        <p:spPr>
          <a:xfrm>
            <a:off x="553081" y="2740912"/>
            <a:ext cx="4642920" cy="193650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45" name="Presentation Title"/>
          <p:cNvSpPr txBox="1"/>
          <p:nvPr>
            <p:ph type="title" hasCustomPrompt="1"/>
          </p:nvPr>
        </p:nvSpPr>
        <p:spPr>
          <a:xfrm>
            <a:off x="554182" y="321502"/>
            <a:ext cx="11083636" cy="882654"/>
          </a:xfrm>
          <a:prstGeom prst="rect">
            <a:avLst/>
          </a:prstGeom>
        </p:spPr>
        <p:txBody>
          <a:bodyPr/>
          <a:lstStyle>
            <a:lvl1pPr algn="ctr">
              <a:defRPr sz="47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46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Picture Background" descr="Picture Background"/>
          <p:cNvPicPr>
            <a:picLocks noChangeAspect="1"/>
          </p:cNvPicPr>
          <p:nvPr/>
        </p:nvPicPr>
        <p:blipFill>
          <a:blip r:embed="rId2">
            <a:extLst/>
          </a:blip>
          <a:srcRect l="0" t="0" r="0" b="167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Oval Center Icon"/>
          <p:cNvSpPr/>
          <p:nvPr/>
        </p:nvSpPr>
        <p:spPr>
          <a:xfrm>
            <a:off x="4319735" y="867750"/>
            <a:ext cx="3552531" cy="3552532"/>
          </a:xfrm>
          <a:prstGeom prst="ellipse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</a:p>
        </p:txBody>
      </p:sp>
      <p:sp>
        <p:nvSpPr>
          <p:cNvPr id="255" name="Body Level One…"/>
          <p:cNvSpPr txBox="1"/>
          <p:nvPr>
            <p:ph type="body" sz="quarter" idx="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/>
          <a:lstStyle>
            <a:lvl1pPr marL="0" indent="0" algn="ctr">
              <a:buSzTx/>
              <a:buNone/>
              <a:defRPr sz="3900"/>
            </a:lvl1pPr>
            <a:lvl2pPr marL="896271" indent="-453359" algn="ctr">
              <a:defRPr sz="3900"/>
            </a:lvl2pPr>
            <a:lvl3pPr marL="1379976" indent="-484626" algn="ctr">
              <a:defRPr sz="3900"/>
            </a:lvl3pPr>
            <a:lvl4pPr marL="1856846" indent="-509058" algn="ctr">
              <a:defRPr sz="3900"/>
            </a:lvl4pPr>
            <a:lvl5pPr marL="2208340" indent="-416051" algn="ctr">
              <a:defRPr sz="3900"/>
            </a:lvl5pPr>
          </a:lstStyle>
          <a:p>
            <a:pPr/>
            <a:r>
              <a:t>Click to Edit Section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6" name="Click to Edit Section Title"/>
          <p:cNvSpPr txBox="1"/>
          <p:nvPr>
            <p:ph type="title" hasCustomPrompt="1"/>
          </p:nvPr>
        </p:nvSpPr>
        <p:spPr>
          <a:xfrm>
            <a:off x="615109" y="4704824"/>
            <a:ext cx="10961783" cy="768085"/>
          </a:xfrm>
          <a:prstGeom prst="rect">
            <a:avLst/>
          </a:prstGeom>
        </p:spPr>
        <p:txBody>
          <a:bodyPr/>
          <a:lstStyle>
            <a:lvl1pPr algn="ctr">
              <a:defRPr sz="5300"/>
            </a:lvl1pPr>
          </a:lstStyle>
          <a:p>
            <a:pPr/>
            <a:r>
              <a:t>Click to Edit Section Title</a:t>
            </a:r>
          </a:p>
        </p:txBody>
      </p:sp>
      <p:sp>
        <p:nvSpPr>
          <p:cNvPr id="257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Picture Background" descr="Picture Background"/>
          <p:cNvPicPr>
            <a:picLocks noChangeAspect="1"/>
          </p:cNvPicPr>
          <p:nvPr/>
        </p:nvPicPr>
        <p:blipFill>
          <a:blip r:embed="rId2">
            <a:extLst/>
          </a:blip>
          <a:srcRect l="0" t="0" r="0" b="167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6" name="Body Level One…"/>
          <p:cNvSpPr txBox="1"/>
          <p:nvPr>
            <p:ph type="body" idx="1" hasCustomPrompt="1"/>
          </p:nvPr>
        </p:nvSpPr>
        <p:spPr>
          <a:xfrm>
            <a:off x="190402" y="1196124"/>
            <a:ext cx="11818096" cy="5528767"/>
          </a:xfrm>
          <a:prstGeom prst="rect">
            <a:avLst/>
          </a:prstGeom>
        </p:spPr>
        <p:txBody>
          <a:bodyPr/>
          <a:lstStyle/>
          <a:p>
            <a:pPr/>
            <a:r>
              <a:t>Edit Master text styles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67" name="Rectangle Top"/>
          <p:cNvSpPr/>
          <p:nvPr/>
        </p:nvSpPr>
        <p:spPr>
          <a:xfrm>
            <a:off x="-1" y="0"/>
            <a:ext cx="12196802" cy="1095376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</a:p>
        </p:txBody>
      </p:sp>
      <p:pic>
        <p:nvPicPr>
          <p:cNvPr id="268" name="Logo Software University" descr="Logo Software University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67956" y="253936"/>
            <a:ext cx="1915705" cy="559236"/>
          </a:xfrm>
          <a:prstGeom prst="rect">
            <a:avLst/>
          </a:prstGeom>
          <a:ln w="12700">
            <a:miter lim="400000"/>
          </a:ln>
        </p:spPr>
      </p:pic>
      <p:sp>
        <p:nvSpPr>
          <p:cNvPr id="269" name="Slide Title"/>
          <p:cNvSpPr txBox="1"/>
          <p:nvPr>
            <p:ph type="title" hasCustomPrompt="1"/>
          </p:nvPr>
        </p:nvSpPr>
        <p:spPr>
          <a:xfrm>
            <a:off x="190406" y="100749"/>
            <a:ext cx="9715594" cy="8826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Slide Title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Picture Background" descr="Picture Background"/>
          <p:cNvPicPr>
            <a:picLocks noChangeAspect="1"/>
          </p:cNvPicPr>
          <p:nvPr/>
        </p:nvPicPr>
        <p:blipFill>
          <a:blip r:embed="rId2">
            <a:extLst/>
          </a:blip>
          <a:srcRect l="0" t="0" r="0" b="167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8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</a:p>
        </p:txBody>
      </p:sp>
      <p:sp>
        <p:nvSpPr>
          <p:cNvPr id="279" name="Body Level One…"/>
          <p:cNvSpPr txBox="1"/>
          <p:nvPr>
            <p:ph type="body" idx="1"/>
          </p:nvPr>
        </p:nvSpPr>
        <p:spPr>
          <a:xfrm>
            <a:off x="1866000" y="1121143"/>
            <a:ext cx="10129234" cy="5546589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80" name="Logo Software University" descr="Logo Software University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08761" y="190266"/>
            <a:ext cx="2013337" cy="690977"/>
          </a:xfrm>
          <a:prstGeom prst="rect">
            <a:avLst/>
          </a:prstGeom>
          <a:ln w="12700">
            <a:miter lim="400000"/>
          </a:ln>
        </p:spPr>
      </p:pic>
      <p:sp>
        <p:nvSpPr>
          <p:cNvPr id="281" name="Slide Title"/>
          <p:cNvSpPr txBox="1"/>
          <p:nvPr>
            <p:ph type="title" hasCustomPrompt="1"/>
          </p:nvPr>
        </p:nvSpPr>
        <p:spPr>
          <a:xfrm>
            <a:off x="1296956" y="100749"/>
            <a:ext cx="8625521" cy="882655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grpSp>
        <p:nvGrpSpPr>
          <p:cNvPr id="300" name="Group 9"/>
          <p:cNvGrpSpPr/>
          <p:nvPr/>
        </p:nvGrpSpPr>
        <p:grpSpPr>
          <a:xfrm>
            <a:off x="185075" y="1868177"/>
            <a:ext cx="1937510" cy="3070350"/>
            <a:chOff x="0" y="0"/>
            <a:chExt cx="1937508" cy="3070348"/>
          </a:xfrm>
        </p:grpSpPr>
        <p:grpSp>
          <p:nvGrpSpPr>
            <p:cNvPr id="287" name="Group 10"/>
            <p:cNvGrpSpPr/>
            <p:nvPr/>
          </p:nvGrpSpPr>
          <p:grpSpPr>
            <a:xfrm>
              <a:off x="-1" y="0"/>
              <a:ext cx="1937510" cy="2335778"/>
              <a:chOff x="0" y="0"/>
              <a:chExt cx="1937508" cy="2335777"/>
            </a:xfrm>
          </p:grpSpPr>
          <p:sp>
            <p:nvSpPr>
              <p:cNvPr id="282" name="Oval 24"/>
              <p:cNvSpPr/>
              <p:nvPr/>
            </p:nvSpPr>
            <p:spPr>
              <a:xfrm>
                <a:off x="-1" y="-1"/>
                <a:ext cx="1937510" cy="1937512"/>
              </a:xfrm>
              <a:prstGeom prst="ellipse">
                <a:avLst/>
              </a:prstGeom>
              <a:solidFill>
                <a:srgbClr val="F2A4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1"/>
                    </a:solidFill>
                  </a:defRPr>
                </a:pPr>
              </a:p>
            </p:txBody>
          </p:sp>
          <p:sp>
            <p:nvSpPr>
              <p:cNvPr id="283" name="Rectangle 5"/>
              <p:cNvSpPr/>
              <p:nvPr/>
            </p:nvSpPr>
            <p:spPr>
              <a:xfrm>
                <a:off x="511053" y="1485468"/>
                <a:ext cx="1209949" cy="8503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21600" y="1045"/>
                    </a:lnTo>
                    <a:cubicBezTo>
                      <a:pt x="17497" y="10335"/>
                      <a:pt x="16653" y="14400"/>
                      <a:pt x="16653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1"/>
                    </a:solidFill>
                  </a:defRPr>
                </a:pPr>
              </a:p>
            </p:txBody>
          </p:sp>
          <p:sp>
            <p:nvSpPr>
              <p:cNvPr id="284" name="Rectangle 5"/>
              <p:cNvSpPr/>
              <p:nvPr/>
            </p:nvSpPr>
            <p:spPr>
              <a:xfrm flipH="1">
                <a:off x="222015" y="1485469"/>
                <a:ext cx="1209948" cy="8503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21600" y="1045"/>
                    </a:lnTo>
                    <a:cubicBezTo>
                      <a:pt x="17497" y="10335"/>
                      <a:pt x="16653" y="14400"/>
                      <a:pt x="16653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1"/>
                    </a:solidFill>
                  </a:defRPr>
                </a:pPr>
              </a:p>
            </p:txBody>
          </p:sp>
          <p:sp>
            <p:nvSpPr>
              <p:cNvPr id="285" name="Arc 27"/>
              <p:cNvSpPr/>
              <p:nvPr/>
            </p:nvSpPr>
            <p:spPr>
              <a:xfrm>
                <a:off x="1459625" y="198163"/>
                <a:ext cx="384642" cy="6817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3407" y="4570"/>
                      <a:pt x="21600" y="12763"/>
                      <a:pt x="21600" y="21600"/>
                    </a:cubicBezTo>
                  </a:path>
                </a:pathLst>
              </a:custGeom>
              <a:noFill/>
              <a:ln w="38100" cap="rnd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n w="57150" cap="flat">
                      <a:solidFill>
                        <a:srgbClr val="234465"/>
                      </a:solidFill>
                      <a:prstDash val="solid"/>
                      <a:round/>
                    </a:ln>
                  </a:defRPr>
                </a:pPr>
              </a:p>
            </p:txBody>
          </p:sp>
          <p:sp>
            <p:nvSpPr>
              <p:cNvPr id="286" name="Arc 28"/>
              <p:cNvSpPr/>
              <p:nvPr/>
            </p:nvSpPr>
            <p:spPr>
              <a:xfrm>
                <a:off x="1345789" y="141263"/>
                <a:ext cx="40626" cy="177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7286" y="6739"/>
                      <a:pt x="14489" y="13942"/>
                      <a:pt x="21600" y="21600"/>
                    </a:cubicBezTo>
                  </a:path>
                </a:pathLst>
              </a:custGeom>
              <a:noFill/>
              <a:ln w="38100" cap="rnd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n w="57150" cap="flat">
                      <a:solidFill>
                        <a:srgbClr val="234465"/>
                      </a:solidFill>
                      <a:prstDash val="solid"/>
                      <a:round/>
                    </a:ln>
                  </a:defRPr>
                </a:pPr>
              </a:p>
            </p:txBody>
          </p:sp>
        </p:grpSp>
        <p:sp>
          <p:nvSpPr>
            <p:cNvPr id="288" name="Rectangle: Rounded Corners 12"/>
            <p:cNvSpPr/>
            <p:nvPr/>
          </p:nvSpPr>
          <p:spPr>
            <a:xfrm>
              <a:off x="499611" y="2680102"/>
              <a:ext cx="938287" cy="159526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289" name="Rectangle: Rounded Corners 13"/>
            <p:cNvSpPr/>
            <p:nvPr/>
          </p:nvSpPr>
          <p:spPr>
            <a:xfrm>
              <a:off x="640772" y="2910823"/>
              <a:ext cx="655966" cy="159526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>
              <a:solidFill>
                <a:srgbClr val="464646"/>
              </a:solidFill>
              <a:prstDash val="solid"/>
              <a:round/>
            </a:ln>
            <a:effectLst>
              <a:outerShdw sx="100000" sy="100000" kx="0" ky="0" algn="b" rotWithShape="0" blurRad="152400" dist="381000" dir="5400000">
                <a:srgbClr val="000000">
                  <a:alpha val="3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290" name="Straight Connector 14"/>
            <p:cNvSpPr/>
            <p:nvPr/>
          </p:nvSpPr>
          <p:spPr>
            <a:xfrm flipH="1" flipV="1">
              <a:off x="576539" y="1114090"/>
              <a:ext cx="171025" cy="1232489"/>
            </a:xfrm>
            <a:prstGeom prst="line">
              <a:avLst/>
            </a:prstGeom>
            <a:solidFill>
              <a:srgbClr val="464646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1" name="Straight Connector 15"/>
            <p:cNvSpPr/>
            <p:nvPr/>
          </p:nvSpPr>
          <p:spPr>
            <a:xfrm flipH="1">
              <a:off x="688610" y="1933178"/>
              <a:ext cx="559062" cy="1"/>
            </a:xfrm>
            <a:prstGeom prst="line">
              <a:avLst/>
            </a:prstGeom>
            <a:solidFill>
              <a:srgbClr val="464646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294" name="Group 16"/>
            <p:cNvGrpSpPr/>
            <p:nvPr/>
          </p:nvGrpSpPr>
          <p:grpSpPr>
            <a:xfrm>
              <a:off x="291371" y="726959"/>
              <a:ext cx="462463" cy="474800"/>
              <a:chOff x="0" y="0"/>
              <a:chExt cx="462461" cy="474799"/>
            </a:xfrm>
          </p:grpSpPr>
          <p:sp>
            <p:nvSpPr>
              <p:cNvPr id="292" name="Straight Connector 22"/>
              <p:cNvSpPr/>
              <p:nvPr/>
            </p:nvSpPr>
            <p:spPr>
              <a:xfrm flipH="1" flipV="1">
                <a:off x="1769" y="237400"/>
                <a:ext cx="460694" cy="237400"/>
              </a:xfrm>
              <a:prstGeom prst="line">
                <a:avLst/>
              </a:prstGeom>
              <a:solidFill>
                <a:srgbClr val="464646"/>
              </a:solidFill>
              <a:ln w="38100" cap="rnd">
                <a:solidFill>
                  <a:srgbClr val="464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93" name="Straight Connector 23"/>
              <p:cNvSpPr/>
              <p:nvPr/>
            </p:nvSpPr>
            <p:spPr>
              <a:xfrm flipH="1">
                <a:off x="0" y="0"/>
                <a:ext cx="460694" cy="237400"/>
              </a:xfrm>
              <a:prstGeom prst="line">
                <a:avLst/>
              </a:prstGeom>
              <a:solidFill>
                <a:srgbClr val="464646"/>
              </a:solidFill>
              <a:ln w="38100" cap="rnd">
                <a:solidFill>
                  <a:srgbClr val="464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295" name="Straight Connector 18"/>
            <p:cNvSpPr/>
            <p:nvPr/>
          </p:nvSpPr>
          <p:spPr>
            <a:xfrm flipV="1">
              <a:off x="1186516" y="1114090"/>
              <a:ext cx="150768" cy="1232489"/>
            </a:xfrm>
            <a:prstGeom prst="line">
              <a:avLst/>
            </a:prstGeom>
            <a:solidFill>
              <a:srgbClr val="464646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6" name="Rectangle: Rounded Corners 11"/>
            <p:cNvSpPr/>
            <p:nvPr/>
          </p:nvSpPr>
          <p:spPr>
            <a:xfrm>
              <a:off x="452557" y="2449382"/>
              <a:ext cx="1032395" cy="159526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1"/>
                  </a:solidFill>
                </a:defRPr>
              </a:pPr>
            </a:p>
          </p:txBody>
        </p:sp>
        <p:grpSp>
          <p:nvGrpSpPr>
            <p:cNvPr id="299" name="Group 17"/>
            <p:cNvGrpSpPr/>
            <p:nvPr/>
          </p:nvGrpSpPr>
          <p:grpSpPr>
            <a:xfrm>
              <a:off x="1171969" y="726959"/>
              <a:ext cx="462460" cy="474800"/>
              <a:chOff x="0" y="0"/>
              <a:chExt cx="462459" cy="474799"/>
            </a:xfrm>
          </p:grpSpPr>
          <p:sp>
            <p:nvSpPr>
              <p:cNvPr id="297" name="Straight Connector 20"/>
              <p:cNvSpPr/>
              <p:nvPr/>
            </p:nvSpPr>
            <p:spPr>
              <a:xfrm flipV="1">
                <a:off x="0" y="237400"/>
                <a:ext cx="460691" cy="237400"/>
              </a:xfrm>
              <a:prstGeom prst="line">
                <a:avLst/>
              </a:prstGeom>
              <a:solidFill>
                <a:srgbClr val="464646"/>
              </a:solidFill>
              <a:ln w="38100" cap="rnd">
                <a:solidFill>
                  <a:srgbClr val="464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98" name="Straight Connector 21"/>
              <p:cNvSpPr/>
              <p:nvPr/>
            </p:nvSpPr>
            <p:spPr>
              <a:xfrm>
                <a:off x="1768" y="0"/>
                <a:ext cx="460692" cy="237400"/>
              </a:xfrm>
              <a:prstGeom prst="line">
                <a:avLst/>
              </a:prstGeom>
              <a:solidFill>
                <a:srgbClr val="464646"/>
              </a:solidFill>
              <a:ln w="38100" cap="rnd">
                <a:solidFill>
                  <a:srgbClr val="464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301" name="Straight Connector 33"/>
          <p:cNvSpPr/>
          <p:nvPr/>
        </p:nvSpPr>
        <p:spPr>
          <a:xfrm flipH="1">
            <a:off x="673734" y="4203953"/>
            <a:ext cx="955205" cy="1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Picture Background" descr="Picture Background"/>
          <p:cNvPicPr>
            <a:picLocks noChangeAspect="1"/>
          </p:cNvPicPr>
          <p:nvPr/>
        </p:nvPicPr>
        <p:blipFill>
          <a:blip r:embed="rId2">
            <a:extLst/>
          </a:blip>
          <a:srcRect l="0" t="0" r="0" b="167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0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</a:p>
        </p:txBody>
      </p:sp>
      <p:sp>
        <p:nvSpPr>
          <p:cNvPr id="311" name="Body Level One…"/>
          <p:cNvSpPr txBox="1"/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312" name="Logo Software University" descr="Logo Software University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08761" y="190266"/>
            <a:ext cx="2013337" cy="690977"/>
          </a:xfrm>
          <a:prstGeom prst="rect">
            <a:avLst/>
          </a:prstGeom>
          <a:ln w="12700">
            <a:miter lim="400000"/>
          </a:ln>
        </p:spPr>
      </p:pic>
      <p:sp>
        <p:nvSpPr>
          <p:cNvPr id="313" name="Slide Title"/>
          <p:cNvSpPr txBox="1"/>
          <p:nvPr>
            <p:ph type="title" hasCustomPrompt="1"/>
          </p:nvPr>
        </p:nvSpPr>
        <p:spPr>
          <a:xfrm>
            <a:off x="1296956" y="100749"/>
            <a:ext cx="8625521" cy="882655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grpSp>
        <p:nvGrpSpPr>
          <p:cNvPr id="332" name="Group 32"/>
          <p:cNvGrpSpPr/>
          <p:nvPr/>
        </p:nvGrpSpPr>
        <p:grpSpPr>
          <a:xfrm>
            <a:off x="392805" y="3428999"/>
            <a:ext cx="1522049" cy="2411974"/>
            <a:chOff x="0" y="0"/>
            <a:chExt cx="1522047" cy="2411973"/>
          </a:xfrm>
        </p:grpSpPr>
        <p:grpSp>
          <p:nvGrpSpPr>
            <p:cNvPr id="319" name="Group 33"/>
            <p:cNvGrpSpPr/>
            <p:nvPr/>
          </p:nvGrpSpPr>
          <p:grpSpPr>
            <a:xfrm>
              <a:off x="0" y="-1"/>
              <a:ext cx="1522048" cy="1834918"/>
              <a:chOff x="0" y="0"/>
              <a:chExt cx="1522047" cy="1834916"/>
            </a:xfrm>
          </p:grpSpPr>
          <p:sp>
            <p:nvSpPr>
              <p:cNvPr id="314" name="Oval 46"/>
              <p:cNvSpPr/>
              <p:nvPr/>
            </p:nvSpPr>
            <p:spPr>
              <a:xfrm>
                <a:off x="0" y="-1"/>
                <a:ext cx="1522048" cy="1522051"/>
              </a:xfrm>
              <a:prstGeom prst="ellipse">
                <a:avLst/>
              </a:prstGeom>
              <a:solidFill>
                <a:srgbClr val="F2A4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1"/>
                    </a:solidFill>
                  </a:defRPr>
                </a:pPr>
              </a:p>
            </p:txBody>
          </p:sp>
          <p:sp>
            <p:nvSpPr>
              <p:cNvPr id="315" name="Rectangle 5"/>
              <p:cNvSpPr/>
              <p:nvPr/>
            </p:nvSpPr>
            <p:spPr>
              <a:xfrm>
                <a:off x="401467" y="1166938"/>
                <a:ext cx="950500" cy="6679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21600" y="1045"/>
                    </a:lnTo>
                    <a:cubicBezTo>
                      <a:pt x="17497" y="10335"/>
                      <a:pt x="16653" y="14400"/>
                      <a:pt x="16653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1"/>
                    </a:solidFill>
                  </a:defRPr>
                </a:pPr>
              </a:p>
            </p:txBody>
          </p:sp>
          <p:sp>
            <p:nvSpPr>
              <p:cNvPr id="316" name="Rectangle 5"/>
              <p:cNvSpPr/>
              <p:nvPr/>
            </p:nvSpPr>
            <p:spPr>
              <a:xfrm flipH="1">
                <a:off x="174408" y="1166939"/>
                <a:ext cx="950499" cy="6679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21600" y="1045"/>
                    </a:lnTo>
                    <a:cubicBezTo>
                      <a:pt x="17497" y="10335"/>
                      <a:pt x="16653" y="14400"/>
                      <a:pt x="16653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1"/>
                    </a:solidFill>
                  </a:defRPr>
                </a:pPr>
              </a:p>
            </p:txBody>
          </p:sp>
          <p:sp>
            <p:nvSpPr>
              <p:cNvPr id="317" name="Arc 49"/>
              <p:cNvSpPr/>
              <p:nvPr/>
            </p:nvSpPr>
            <p:spPr>
              <a:xfrm>
                <a:off x="1146638" y="155670"/>
                <a:ext cx="302163" cy="5355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3407" y="4570"/>
                      <a:pt x="21600" y="12763"/>
                      <a:pt x="21600" y="21600"/>
                    </a:cubicBezTo>
                  </a:path>
                </a:pathLst>
              </a:custGeom>
              <a:noFill/>
              <a:ln w="38100" cap="rnd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n w="57150" cap="flat">
                      <a:solidFill>
                        <a:srgbClr val="234465"/>
                      </a:solidFill>
                      <a:prstDash val="solid"/>
                      <a:round/>
                    </a:ln>
                  </a:defRPr>
                </a:pPr>
              </a:p>
            </p:txBody>
          </p:sp>
          <p:sp>
            <p:nvSpPr>
              <p:cNvPr id="318" name="Arc 50"/>
              <p:cNvSpPr/>
              <p:nvPr/>
            </p:nvSpPr>
            <p:spPr>
              <a:xfrm>
                <a:off x="1057211" y="110971"/>
                <a:ext cx="31915" cy="139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7286" y="6739"/>
                      <a:pt x="14489" y="13942"/>
                      <a:pt x="21600" y="21600"/>
                    </a:cubicBezTo>
                  </a:path>
                </a:pathLst>
              </a:custGeom>
              <a:noFill/>
              <a:ln w="38100" cap="rnd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n w="57150" cap="flat">
                      <a:solidFill>
                        <a:srgbClr val="234465"/>
                      </a:solidFill>
                      <a:prstDash val="solid"/>
                      <a:round/>
                    </a:ln>
                  </a:defRPr>
                </a:pPr>
              </a:p>
            </p:txBody>
          </p:sp>
        </p:grpSp>
        <p:sp>
          <p:nvSpPr>
            <p:cNvPr id="320" name="Rectangle: Rounded Corners 34"/>
            <p:cNvSpPr/>
            <p:nvPr/>
          </p:nvSpPr>
          <p:spPr>
            <a:xfrm>
              <a:off x="392480" y="2105407"/>
              <a:ext cx="737089" cy="12531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321" name="Rectangle: Rounded Corners 35"/>
            <p:cNvSpPr/>
            <p:nvPr/>
          </p:nvSpPr>
          <p:spPr>
            <a:xfrm>
              <a:off x="503371" y="2286654"/>
              <a:ext cx="515308" cy="12531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>
              <a:solidFill>
                <a:srgbClr val="464646"/>
              </a:solidFill>
              <a:prstDash val="solid"/>
              <a:round/>
            </a:ln>
            <a:effectLst>
              <a:outerShdw sx="100000" sy="100000" kx="0" ky="0" algn="b" rotWithShape="0" blurRad="152400" dist="381000" dir="5400000">
                <a:srgbClr val="000000">
                  <a:alpha val="3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322" name="Straight Connector 36"/>
            <p:cNvSpPr/>
            <p:nvPr/>
          </p:nvSpPr>
          <p:spPr>
            <a:xfrm flipH="1" flipV="1">
              <a:off x="452911" y="875195"/>
              <a:ext cx="134353" cy="968206"/>
            </a:xfrm>
            <a:prstGeom prst="line">
              <a:avLst/>
            </a:prstGeom>
            <a:solidFill>
              <a:srgbClr val="464646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3" name="Straight Connector 37"/>
            <p:cNvSpPr/>
            <p:nvPr/>
          </p:nvSpPr>
          <p:spPr>
            <a:xfrm flipH="1">
              <a:off x="540952" y="1518646"/>
              <a:ext cx="439182" cy="1"/>
            </a:xfrm>
            <a:prstGeom prst="line">
              <a:avLst/>
            </a:prstGeom>
            <a:solidFill>
              <a:srgbClr val="464646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326" name="Group 38"/>
            <p:cNvGrpSpPr/>
            <p:nvPr/>
          </p:nvGrpSpPr>
          <p:grpSpPr>
            <a:xfrm>
              <a:off x="228892" y="571077"/>
              <a:ext cx="363297" cy="372989"/>
              <a:chOff x="0" y="0"/>
              <a:chExt cx="363296" cy="372988"/>
            </a:xfrm>
          </p:grpSpPr>
          <p:sp>
            <p:nvSpPr>
              <p:cNvPr id="324" name="Straight Connector 44"/>
              <p:cNvSpPr/>
              <p:nvPr/>
            </p:nvSpPr>
            <p:spPr>
              <a:xfrm flipH="1" flipV="1">
                <a:off x="1389" y="186494"/>
                <a:ext cx="361908" cy="186495"/>
              </a:xfrm>
              <a:prstGeom prst="line">
                <a:avLst/>
              </a:prstGeom>
              <a:solidFill>
                <a:srgbClr val="464646"/>
              </a:solidFill>
              <a:ln w="38100" cap="rnd">
                <a:solidFill>
                  <a:srgbClr val="464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25" name="Straight Connector 45"/>
              <p:cNvSpPr/>
              <p:nvPr/>
            </p:nvSpPr>
            <p:spPr>
              <a:xfrm flipH="1">
                <a:off x="0" y="0"/>
                <a:ext cx="361908" cy="186495"/>
              </a:xfrm>
              <a:prstGeom prst="line">
                <a:avLst/>
              </a:prstGeom>
              <a:solidFill>
                <a:srgbClr val="464646"/>
              </a:solidFill>
              <a:ln w="38100" cap="rnd">
                <a:solidFill>
                  <a:srgbClr val="464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327" name="Straight Connector 39"/>
            <p:cNvSpPr/>
            <p:nvPr/>
          </p:nvSpPr>
          <p:spPr>
            <a:xfrm flipV="1">
              <a:off x="932091" y="875195"/>
              <a:ext cx="118439" cy="968206"/>
            </a:xfrm>
            <a:prstGeom prst="line">
              <a:avLst/>
            </a:prstGeom>
            <a:solidFill>
              <a:srgbClr val="464646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8" name="Rectangle: Rounded Corners 40"/>
            <p:cNvSpPr/>
            <p:nvPr/>
          </p:nvSpPr>
          <p:spPr>
            <a:xfrm>
              <a:off x="355515" y="1924160"/>
              <a:ext cx="811019" cy="12531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1"/>
                  </a:solidFill>
                </a:defRPr>
              </a:pPr>
            </a:p>
          </p:txBody>
        </p:sp>
        <p:grpSp>
          <p:nvGrpSpPr>
            <p:cNvPr id="331" name="Group 41"/>
            <p:cNvGrpSpPr/>
            <p:nvPr/>
          </p:nvGrpSpPr>
          <p:grpSpPr>
            <a:xfrm>
              <a:off x="920663" y="571077"/>
              <a:ext cx="363296" cy="372989"/>
              <a:chOff x="0" y="0"/>
              <a:chExt cx="363294" cy="372988"/>
            </a:xfrm>
          </p:grpSpPr>
          <p:sp>
            <p:nvSpPr>
              <p:cNvPr id="329" name="Straight Connector 42"/>
              <p:cNvSpPr/>
              <p:nvPr/>
            </p:nvSpPr>
            <p:spPr>
              <a:xfrm flipV="1">
                <a:off x="0" y="186494"/>
                <a:ext cx="361906" cy="186495"/>
              </a:xfrm>
              <a:prstGeom prst="line">
                <a:avLst/>
              </a:prstGeom>
              <a:solidFill>
                <a:srgbClr val="464646"/>
              </a:solidFill>
              <a:ln w="38100" cap="rnd">
                <a:solidFill>
                  <a:srgbClr val="464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30" name="Straight Connector 43"/>
              <p:cNvSpPr/>
              <p:nvPr/>
            </p:nvSpPr>
            <p:spPr>
              <a:xfrm>
                <a:off x="1389" y="0"/>
                <a:ext cx="361906" cy="186495"/>
              </a:xfrm>
              <a:prstGeom prst="line">
                <a:avLst/>
              </a:prstGeom>
              <a:solidFill>
                <a:srgbClr val="464646"/>
              </a:solidFill>
              <a:ln w="38100" cap="rnd">
                <a:solidFill>
                  <a:srgbClr val="464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Picture Background" descr="Picture Background"/>
          <p:cNvPicPr>
            <a:picLocks noChangeAspect="1"/>
          </p:cNvPicPr>
          <p:nvPr/>
        </p:nvPicPr>
        <p:blipFill>
          <a:blip r:embed="rId2">
            <a:extLst/>
          </a:blip>
          <a:srcRect l="0" t="0" r="0" b="167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1" name="Rectangle Left"/>
          <p:cNvSpPr/>
          <p:nvPr/>
        </p:nvSpPr>
        <p:spPr>
          <a:xfrm>
            <a:off x="-1" y="0"/>
            <a:ext cx="429473" cy="6858000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</a:p>
        </p:txBody>
      </p:sp>
      <p:sp>
        <p:nvSpPr>
          <p:cNvPr id="34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3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grpSp>
        <p:nvGrpSpPr>
          <p:cNvPr id="362" name="Group 27"/>
          <p:cNvGrpSpPr/>
          <p:nvPr/>
        </p:nvGrpSpPr>
        <p:grpSpPr>
          <a:xfrm>
            <a:off x="108595" y="5591709"/>
            <a:ext cx="641752" cy="1016974"/>
            <a:chOff x="0" y="0"/>
            <a:chExt cx="641750" cy="1016973"/>
          </a:xfrm>
        </p:grpSpPr>
        <p:grpSp>
          <p:nvGrpSpPr>
            <p:cNvPr id="349" name="Group 28"/>
            <p:cNvGrpSpPr/>
            <p:nvPr/>
          </p:nvGrpSpPr>
          <p:grpSpPr>
            <a:xfrm>
              <a:off x="-1" y="-1"/>
              <a:ext cx="641752" cy="773667"/>
              <a:chOff x="0" y="0"/>
              <a:chExt cx="641750" cy="773665"/>
            </a:xfrm>
          </p:grpSpPr>
          <p:sp>
            <p:nvSpPr>
              <p:cNvPr id="344" name="Oval 41"/>
              <p:cNvSpPr/>
              <p:nvPr/>
            </p:nvSpPr>
            <p:spPr>
              <a:xfrm>
                <a:off x="-1" y="-1"/>
                <a:ext cx="641752" cy="641752"/>
              </a:xfrm>
              <a:prstGeom prst="ellipse">
                <a:avLst/>
              </a:prstGeom>
              <a:solidFill>
                <a:srgbClr val="F2A4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1"/>
                    </a:solidFill>
                  </a:defRPr>
                </a:pPr>
              </a:p>
            </p:txBody>
          </p:sp>
          <p:sp>
            <p:nvSpPr>
              <p:cNvPr id="345" name="Rectangle 5"/>
              <p:cNvSpPr/>
              <p:nvPr/>
            </p:nvSpPr>
            <p:spPr>
              <a:xfrm>
                <a:off x="169272" y="492022"/>
                <a:ext cx="400765" cy="2816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21600" y="1045"/>
                    </a:lnTo>
                    <a:cubicBezTo>
                      <a:pt x="17497" y="10335"/>
                      <a:pt x="16653" y="14400"/>
                      <a:pt x="16653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1"/>
                    </a:solidFill>
                  </a:defRPr>
                </a:pPr>
              </a:p>
            </p:txBody>
          </p:sp>
          <p:sp>
            <p:nvSpPr>
              <p:cNvPr id="346" name="Rectangle 5"/>
              <p:cNvSpPr/>
              <p:nvPr/>
            </p:nvSpPr>
            <p:spPr>
              <a:xfrm flipH="1">
                <a:off x="73536" y="492022"/>
                <a:ext cx="400765" cy="2816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21600" y="1045"/>
                    </a:lnTo>
                    <a:cubicBezTo>
                      <a:pt x="17497" y="10335"/>
                      <a:pt x="16653" y="14400"/>
                      <a:pt x="16653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1"/>
                    </a:solidFill>
                  </a:defRPr>
                </a:pPr>
              </a:p>
            </p:txBody>
          </p:sp>
          <p:sp>
            <p:nvSpPr>
              <p:cNvPr id="347" name="Arc 44"/>
              <p:cNvSpPr/>
              <p:nvPr/>
            </p:nvSpPr>
            <p:spPr>
              <a:xfrm>
                <a:off x="483463" y="65636"/>
                <a:ext cx="127403" cy="2258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3407" y="4570"/>
                      <a:pt x="21600" y="12763"/>
                      <a:pt x="21600" y="21600"/>
                    </a:cubicBezTo>
                  </a:path>
                </a:pathLst>
              </a:custGeom>
              <a:noFill/>
              <a:ln w="38100" cap="rnd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n w="57150" cap="flat">
                      <a:solidFill>
                        <a:srgbClr val="234465"/>
                      </a:solidFill>
                      <a:prstDash val="solid"/>
                      <a:round/>
                    </a:ln>
                  </a:defRPr>
                </a:pPr>
              </a:p>
            </p:txBody>
          </p:sp>
          <p:sp>
            <p:nvSpPr>
              <p:cNvPr id="348" name="Arc 45"/>
              <p:cNvSpPr/>
              <p:nvPr/>
            </p:nvSpPr>
            <p:spPr>
              <a:xfrm>
                <a:off x="445757" y="43375"/>
                <a:ext cx="13457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7286" y="6739"/>
                      <a:pt x="14489" y="13942"/>
                      <a:pt x="21600" y="21600"/>
                    </a:cubicBezTo>
                  </a:path>
                </a:pathLst>
              </a:custGeom>
              <a:noFill/>
              <a:ln w="38100" cap="rnd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n w="57150" cap="flat">
                      <a:solidFill>
                        <a:srgbClr val="234465"/>
                      </a:solidFill>
                      <a:prstDash val="solid"/>
                      <a:round/>
                    </a:ln>
                  </a:defRPr>
                </a:pPr>
              </a:p>
            </p:txBody>
          </p:sp>
        </p:grpSp>
        <p:sp>
          <p:nvSpPr>
            <p:cNvPr id="350" name="Rectangle: Rounded Corners 29"/>
            <p:cNvSpPr/>
            <p:nvPr/>
          </p:nvSpPr>
          <p:spPr>
            <a:xfrm>
              <a:off x="165483" y="887714"/>
              <a:ext cx="310783" cy="5283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351" name="Rectangle: Rounded Corners 30"/>
            <p:cNvSpPr/>
            <p:nvPr/>
          </p:nvSpPr>
          <p:spPr>
            <a:xfrm>
              <a:off x="212239" y="964134"/>
              <a:ext cx="217272" cy="52840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>
              <a:solidFill>
                <a:srgbClr val="464646"/>
              </a:solidFill>
              <a:prstDash val="solid"/>
              <a:round/>
            </a:ln>
            <a:effectLst>
              <a:outerShdw sx="100000" sy="100000" kx="0" ky="0" algn="b" rotWithShape="0" blurRad="152400" dist="381000" dir="5400000">
                <a:srgbClr val="000000">
                  <a:alpha val="3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352" name="Straight Connector 31"/>
            <p:cNvSpPr/>
            <p:nvPr/>
          </p:nvSpPr>
          <p:spPr>
            <a:xfrm flipH="1" flipV="1">
              <a:off x="190963" y="369013"/>
              <a:ext cx="56648" cy="408230"/>
            </a:xfrm>
            <a:prstGeom prst="line">
              <a:avLst/>
            </a:prstGeom>
            <a:solidFill>
              <a:srgbClr val="464646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3" name="Straight Connector 32"/>
            <p:cNvSpPr/>
            <p:nvPr/>
          </p:nvSpPr>
          <p:spPr>
            <a:xfrm flipH="1">
              <a:off x="228084" y="640315"/>
              <a:ext cx="185175" cy="1"/>
            </a:xfrm>
            <a:prstGeom prst="line">
              <a:avLst/>
            </a:prstGeom>
            <a:solidFill>
              <a:srgbClr val="464646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356" name="Group 33"/>
            <p:cNvGrpSpPr/>
            <p:nvPr/>
          </p:nvGrpSpPr>
          <p:grpSpPr>
            <a:xfrm>
              <a:off x="96509" y="240786"/>
              <a:ext cx="153179" cy="157266"/>
              <a:chOff x="0" y="0"/>
              <a:chExt cx="153177" cy="157265"/>
            </a:xfrm>
          </p:grpSpPr>
          <p:sp>
            <p:nvSpPr>
              <p:cNvPr id="354" name="Straight Connector 39"/>
              <p:cNvSpPr/>
              <p:nvPr/>
            </p:nvSpPr>
            <p:spPr>
              <a:xfrm flipH="1" flipV="1">
                <a:off x="586" y="78633"/>
                <a:ext cx="152593" cy="78633"/>
              </a:xfrm>
              <a:prstGeom prst="line">
                <a:avLst/>
              </a:prstGeom>
              <a:solidFill>
                <a:srgbClr val="464646"/>
              </a:solidFill>
              <a:ln w="38100" cap="rnd">
                <a:solidFill>
                  <a:srgbClr val="464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55" name="Straight Connector 40"/>
              <p:cNvSpPr/>
              <p:nvPr/>
            </p:nvSpPr>
            <p:spPr>
              <a:xfrm flipH="1">
                <a:off x="0" y="0"/>
                <a:ext cx="152593" cy="78633"/>
              </a:xfrm>
              <a:prstGeom prst="line">
                <a:avLst/>
              </a:prstGeom>
              <a:solidFill>
                <a:srgbClr val="464646"/>
              </a:solidFill>
              <a:ln w="38100" cap="rnd">
                <a:solidFill>
                  <a:srgbClr val="464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357" name="Straight Connector 34"/>
            <p:cNvSpPr/>
            <p:nvPr/>
          </p:nvSpPr>
          <p:spPr>
            <a:xfrm flipV="1">
              <a:off x="393002" y="369013"/>
              <a:ext cx="49938" cy="408230"/>
            </a:xfrm>
            <a:prstGeom prst="line">
              <a:avLst/>
            </a:prstGeom>
            <a:solidFill>
              <a:srgbClr val="464646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8" name="Rectangle: Rounded Corners 35"/>
            <p:cNvSpPr/>
            <p:nvPr/>
          </p:nvSpPr>
          <p:spPr>
            <a:xfrm>
              <a:off x="149897" y="811294"/>
              <a:ext cx="341955" cy="5283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1"/>
                  </a:solidFill>
                </a:defRPr>
              </a:pPr>
            </a:p>
          </p:txBody>
        </p:sp>
        <p:grpSp>
          <p:nvGrpSpPr>
            <p:cNvPr id="361" name="Group 36"/>
            <p:cNvGrpSpPr/>
            <p:nvPr/>
          </p:nvGrpSpPr>
          <p:grpSpPr>
            <a:xfrm>
              <a:off x="388184" y="240786"/>
              <a:ext cx="153179" cy="157266"/>
              <a:chOff x="0" y="0"/>
              <a:chExt cx="153177" cy="157265"/>
            </a:xfrm>
          </p:grpSpPr>
          <p:sp>
            <p:nvSpPr>
              <p:cNvPr id="359" name="Straight Connector 37"/>
              <p:cNvSpPr/>
              <p:nvPr/>
            </p:nvSpPr>
            <p:spPr>
              <a:xfrm flipV="1">
                <a:off x="0" y="78633"/>
                <a:ext cx="152593" cy="78633"/>
              </a:xfrm>
              <a:prstGeom prst="line">
                <a:avLst/>
              </a:prstGeom>
              <a:solidFill>
                <a:srgbClr val="464646"/>
              </a:solidFill>
              <a:ln w="38100" cap="rnd">
                <a:solidFill>
                  <a:srgbClr val="464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60" name="Straight Connector 38"/>
              <p:cNvSpPr/>
              <p:nvPr/>
            </p:nvSpPr>
            <p:spPr>
              <a:xfrm>
                <a:off x="585" y="0"/>
                <a:ext cx="152593" cy="78633"/>
              </a:xfrm>
              <a:prstGeom prst="line">
                <a:avLst/>
              </a:prstGeom>
              <a:solidFill>
                <a:srgbClr val="464646"/>
              </a:solidFill>
              <a:ln w="38100" cap="rnd">
                <a:solidFill>
                  <a:srgbClr val="464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Picture Background" descr="Picture Background"/>
          <p:cNvPicPr>
            <a:picLocks noChangeAspect="1"/>
          </p:cNvPicPr>
          <p:nvPr/>
        </p:nvPicPr>
        <p:blipFill>
          <a:blip r:embed="rId2">
            <a:extLst/>
          </a:blip>
          <a:srcRect l="0" t="0" r="0" b="167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71" name="Body Level One…"/>
          <p:cNvSpPr txBox="1"/>
          <p:nvPr>
            <p:ph type="body" sz="quarter" idx="1" hasCustomPrompt="1"/>
          </p:nvPr>
        </p:nvSpPr>
        <p:spPr>
          <a:xfrm>
            <a:off x="621233" y="1931154"/>
            <a:ext cx="10949532" cy="1362847"/>
          </a:xfrm>
          <a:prstGeom prst="rect">
            <a:avLst/>
          </a:prstGeom>
          <a:solidFill>
            <a:srgbClr val="ADB4C3">
              <a:alpha val="15000"/>
            </a:srgbClr>
          </a:solidFill>
          <a:ln>
            <a:solidFill>
              <a:srgbClr val="122233"/>
            </a:solidFill>
            <a:round/>
          </a:ln>
        </p:spPr>
        <p:txBody>
          <a:bodyPr lIns="107999" tIns="107999" rIns="107999" bIns="107999"/>
          <a:lstStyle>
            <a:lvl1pPr marL="0" indent="0">
              <a:spcBef>
                <a:spcPts val="0"/>
              </a:spcBef>
              <a:buSzTx/>
              <a:buNone/>
              <a:defRPr b="1" sz="2300">
                <a:latin typeface="Consolas"/>
                <a:ea typeface="Consolas"/>
                <a:cs typeface="Consolas"/>
                <a:sym typeface="Consolas"/>
              </a:defRPr>
            </a:lvl1pPr>
            <a:lvl2pPr marL="710278" indent="-267366">
              <a:spcBef>
                <a:spcPts val="0"/>
              </a:spcBef>
              <a:defRPr b="1" sz="2300">
                <a:latin typeface="Consolas"/>
                <a:ea typeface="Consolas"/>
                <a:cs typeface="Consolas"/>
                <a:sym typeface="Consolas"/>
              </a:defRPr>
            </a:lvl2pPr>
            <a:lvl3pPr marL="1181155" indent="-285805">
              <a:spcBef>
                <a:spcPts val="0"/>
              </a:spcBef>
              <a:defRPr b="1" sz="2300">
                <a:latin typeface="Consolas"/>
                <a:ea typeface="Consolas"/>
                <a:cs typeface="Consolas"/>
                <a:sym typeface="Consolas"/>
              </a:defRPr>
            </a:lvl3pPr>
            <a:lvl4pPr marL="1648001" indent="-300213">
              <a:spcBef>
                <a:spcPts val="0"/>
              </a:spcBef>
              <a:defRPr b="1" sz="2300">
                <a:latin typeface="Consolas"/>
                <a:ea typeface="Consolas"/>
                <a:cs typeface="Consolas"/>
                <a:sym typeface="Consolas"/>
              </a:defRPr>
            </a:lvl4pPr>
            <a:lvl5pPr marL="2037651" indent="-245363">
              <a:spcBef>
                <a:spcPts val="0"/>
              </a:spcBef>
              <a:defRPr b="1" sz="2300">
                <a:latin typeface="Consolas"/>
                <a:ea typeface="Consolas"/>
                <a:cs typeface="Consolas"/>
                <a:sym typeface="Consolas"/>
              </a:defRPr>
            </a:lvl5pPr>
          </a:lstStyle>
          <a:p>
            <a:pPr/>
            <a:r>
              <a:t>Source code box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72" name="Slide Body Text"/>
          <p:cNvSpPr/>
          <p:nvPr>
            <p:ph type="body" idx="21" hasCustomPrompt="1"/>
          </p:nvPr>
        </p:nvSpPr>
        <p:spPr>
          <a:xfrm>
            <a:off x="190501" y="1196125"/>
            <a:ext cx="11811097" cy="5561126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Sample source code:</a:t>
            </a:r>
          </a:p>
        </p:txBody>
      </p:sp>
      <p:sp>
        <p:nvSpPr>
          <p:cNvPr id="373" name="Rectangle Top"/>
          <p:cNvSpPr/>
          <p:nvPr/>
        </p:nvSpPr>
        <p:spPr>
          <a:xfrm>
            <a:off x="-1" y="0"/>
            <a:ext cx="12196802" cy="1095376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</a:p>
        </p:txBody>
      </p:sp>
      <p:pic>
        <p:nvPicPr>
          <p:cNvPr id="374" name="Logo Software University" descr="Logo Software University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67956" y="253936"/>
            <a:ext cx="1915705" cy="559236"/>
          </a:xfrm>
          <a:prstGeom prst="rect">
            <a:avLst/>
          </a:prstGeom>
          <a:ln w="12700">
            <a:miter lim="400000"/>
          </a:ln>
        </p:spPr>
      </p:pic>
      <p:sp>
        <p:nvSpPr>
          <p:cNvPr id="375" name="Slide Title"/>
          <p:cNvSpPr txBox="1"/>
          <p:nvPr>
            <p:ph type="title" hasCustomPrompt="1"/>
          </p:nvPr>
        </p:nvSpPr>
        <p:spPr>
          <a:xfrm>
            <a:off x="190406" y="100749"/>
            <a:ext cx="9715594" cy="8826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Slide Title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Picture Background" descr="Picture Background"/>
          <p:cNvPicPr>
            <a:picLocks noChangeAspect="1"/>
          </p:cNvPicPr>
          <p:nvPr/>
        </p:nvPicPr>
        <p:blipFill>
          <a:blip r:embed="rId2">
            <a:extLst/>
          </a:blip>
          <a:srcRect l="0" t="0" r="0" b="167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83" name="Rectangle Bottom"/>
          <p:cNvSpPr/>
          <p:nvPr/>
        </p:nvSpPr>
        <p:spPr>
          <a:xfrm>
            <a:off x="2" y="6263999"/>
            <a:ext cx="12192001" cy="594001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</a:p>
        </p:txBody>
      </p:sp>
      <p:sp>
        <p:nvSpPr>
          <p:cNvPr id="384" name="Slide Number"/>
          <p:cNvSpPr txBox="1"/>
          <p:nvPr>
            <p:ph type="sldNum" sz="quarter" idx="2"/>
          </p:nvPr>
        </p:nvSpPr>
        <p:spPr>
          <a:xfrm>
            <a:off x="11887567" y="6502460"/>
            <a:ext cx="232877" cy="2565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85" name="Oval Logo Holder"/>
          <p:cNvSpPr/>
          <p:nvPr/>
        </p:nvSpPr>
        <p:spPr>
          <a:xfrm>
            <a:off x="5161650" y="4824664"/>
            <a:ext cx="1868703" cy="1868703"/>
          </a:xfrm>
          <a:prstGeom prst="ellipse">
            <a:avLst/>
          </a:prstGeom>
          <a:solidFill>
            <a:srgbClr val="234465"/>
          </a:solidFill>
          <a:ln w="63500">
            <a:solidFill>
              <a:srgbClr val="FFFFFF"/>
            </a:solidFill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</a:p>
        </p:txBody>
      </p:sp>
      <p:pic>
        <p:nvPicPr>
          <p:cNvPr id="386" name="Logo Software University Down" descr="Logo Software University Down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16550" y="5206772"/>
            <a:ext cx="958901" cy="1184870"/>
          </a:xfrm>
          <a:prstGeom prst="rect">
            <a:avLst/>
          </a:prstGeom>
          <a:ln w="12700">
            <a:miter lim="400000"/>
          </a:ln>
        </p:spPr>
      </p:pic>
      <p:sp>
        <p:nvSpPr>
          <p:cNvPr id="387" name="Body Level One…"/>
          <p:cNvSpPr txBox="1"/>
          <p:nvPr>
            <p:ph type="body" sz="half" idx="1" hasCustomPrompt="1"/>
          </p:nvPr>
        </p:nvSpPr>
        <p:spPr>
          <a:xfrm>
            <a:off x="6456000" y="1195930"/>
            <a:ext cx="5545598" cy="4957074"/>
          </a:xfrm>
          <a:prstGeom prst="rect">
            <a:avLst/>
          </a:prstGeom>
        </p:spPr>
        <p:txBody>
          <a:bodyPr/>
          <a:lstStyle/>
          <a:p>
            <a:pPr/>
            <a:r>
              <a:t>Edit Master text styles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88" name="Text Placeholder Left"/>
          <p:cNvSpPr/>
          <p:nvPr>
            <p:ph type="body" sz="half" idx="21" hasCustomPrompt="1"/>
          </p:nvPr>
        </p:nvSpPr>
        <p:spPr>
          <a:xfrm>
            <a:off x="190402" y="1195930"/>
            <a:ext cx="5545598" cy="4957074"/>
          </a:xfrm>
          <a:prstGeom prst="rect">
            <a:avLst/>
          </a:prstGeom>
        </p:spPr>
        <p:txBody>
          <a:bodyPr/>
          <a:lstStyle/>
          <a:p>
            <a:pPr/>
            <a:r>
              <a:t>Edit Master text styles
Second level
Third level
Fourth level
Fifth level</a:t>
            </a:r>
          </a:p>
        </p:txBody>
      </p:sp>
      <p:sp>
        <p:nvSpPr>
          <p:cNvPr id="389" name="Rectangle Top"/>
          <p:cNvSpPr/>
          <p:nvPr/>
        </p:nvSpPr>
        <p:spPr>
          <a:xfrm>
            <a:off x="-1" y="0"/>
            <a:ext cx="12196802" cy="1095376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</a:p>
        </p:txBody>
      </p:sp>
      <p:pic>
        <p:nvPicPr>
          <p:cNvPr id="390" name="Logo Software University" descr="Logo Software University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067956" y="253936"/>
            <a:ext cx="1915705" cy="559236"/>
          </a:xfrm>
          <a:prstGeom prst="rect">
            <a:avLst/>
          </a:prstGeom>
          <a:ln w="12700">
            <a:miter lim="400000"/>
          </a:ln>
        </p:spPr>
      </p:pic>
      <p:sp>
        <p:nvSpPr>
          <p:cNvPr id="391" name="Slide Title"/>
          <p:cNvSpPr txBox="1"/>
          <p:nvPr>
            <p:ph type="title" hasCustomPrompt="1"/>
          </p:nvPr>
        </p:nvSpPr>
        <p:spPr>
          <a:xfrm>
            <a:off x="190406" y="100749"/>
            <a:ext cx="9715594" cy="8826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Slide Title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Background" descr="Picture Background"/>
          <p:cNvPicPr>
            <a:picLocks noChangeAspect="1"/>
          </p:cNvPicPr>
          <p:nvPr/>
        </p:nvPicPr>
        <p:blipFill>
          <a:blip r:embed="rId2">
            <a:extLst/>
          </a:blip>
          <a:srcRect l="0" t="0" r="0" b="167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Oval Center Icon"/>
          <p:cNvSpPr/>
          <p:nvPr/>
        </p:nvSpPr>
        <p:spPr>
          <a:xfrm>
            <a:off x="4319735" y="867750"/>
            <a:ext cx="3552531" cy="3552532"/>
          </a:xfrm>
          <a:prstGeom prst="ellipse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</a:p>
        </p:txBody>
      </p:sp>
      <p:sp>
        <p:nvSpPr>
          <p:cNvPr id="52" name="Body Level One…"/>
          <p:cNvSpPr txBox="1"/>
          <p:nvPr>
            <p:ph type="body" sz="quarter" idx="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/>
          <a:lstStyle>
            <a:lvl1pPr marL="0" indent="0" algn="ctr">
              <a:buSzTx/>
              <a:buNone/>
              <a:defRPr sz="3900"/>
            </a:lvl1pPr>
            <a:lvl2pPr marL="896271" indent="-453359" algn="ctr">
              <a:defRPr sz="3900"/>
            </a:lvl2pPr>
            <a:lvl3pPr marL="1379976" indent="-484626" algn="ctr">
              <a:defRPr sz="3900"/>
            </a:lvl3pPr>
            <a:lvl4pPr marL="1856846" indent="-509058" algn="ctr">
              <a:defRPr sz="3900"/>
            </a:lvl4pPr>
            <a:lvl5pPr marL="2208340" indent="-416051" algn="ctr">
              <a:defRPr sz="3900"/>
            </a:lvl5pPr>
          </a:lstStyle>
          <a:p>
            <a:pPr/>
            <a:r>
              <a:t>Click to Edit Section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Click to Edit Section Title"/>
          <p:cNvSpPr txBox="1"/>
          <p:nvPr>
            <p:ph type="title" hasCustomPrompt="1"/>
          </p:nvPr>
        </p:nvSpPr>
        <p:spPr>
          <a:xfrm>
            <a:off x="615109" y="4704824"/>
            <a:ext cx="10961783" cy="768085"/>
          </a:xfrm>
          <a:prstGeom prst="rect">
            <a:avLst/>
          </a:prstGeom>
        </p:spPr>
        <p:txBody>
          <a:bodyPr/>
          <a:lstStyle>
            <a:lvl1pPr algn="ctr">
              <a:defRPr sz="5300"/>
            </a:lvl1pPr>
          </a:lstStyle>
          <a:p>
            <a:pPr/>
            <a:r>
              <a:t>Click to Edit Section Title</a:t>
            </a:r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Picture Background" descr="Picture Background"/>
          <p:cNvPicPr>
            <a:picLocks noChangeAspect="1"/>
          </p:cNvPicPr>
          <p:nvPr/>
        </p:nvPicPr>
        <p:blipFill>
          <a:blip r:embed="rId2">
            <a:extLst/>
          </a:blip>
          <a:srcRect l="0" t="0" r="0" b="167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99" name="Slide Number"/>
          <p:cNvSpPr txBox="1"/>
          <p:nvPr>
            <p:ph type="sldNum" sz="quarter" idx="2"/>
          </p:nvPr>
        </p:nvSpPr>
        <p:spPr>
          <a:xfrm>
            <a:off x="11887567" y="6484460"/>
            <a:ext cx="232877" cy="2565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0" name="Body Level One…"/>
          <p:cNvSpPr txBox="1"/>
          <p:nvPr>
            <p:ph type="body" idx="1" hasCustomPrompt="1"/>
          </p:nvPr>
        </p:nvSpPr>
        <p:spPr>
          <a:xfrm>
            <a:off x="4569002" y="1353866"/>
            <a:ext cx="7426235" cy="5219931"/>
          </a:xfrm>
          <a:prstGeom prst="rect">
            <a:avLst/>
          </a:prstGeom>
        </p:spPr>
        <p:txBody>
          <a:bodyPr/>
          <a:lstStyle/>
          <a:p>
            <a:pPr/>
            <a:r>
              <a:t>Edit Master text styles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01" name="Picture Placeholder Left"/>
          <p:cNvSpPr/>
          <p:nvPr>
            <p:ph type="pic" sz="half" idx="21"/>
          </p:nvPr>
        </p:nvSpPr>
        <p:spPr>
          <a:xfrm>
            <a:off x="190404" y="1355076"/>
            <a:ext cx="3889375" cy="53664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02" name="Rectangle Left Second"/>
          <p:cNvSpPr/>
          <p:nvPr/>
        </p:nvSpPr>
        <p:spPr>
          <a:xfrm>
            <a:off x="4127777" y="1748999"/>
            <a:ext cx="240002" cy="3360001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</a:p>
        </p:txBody>
      </p:sp>
      <p:sp>
        <p:nvSpPr>
          <p:cNvPr id="403" name="Rectangle Left First"/>
          <p:cNvSpPr/>
          <p:nvPr/>
        </p:nvSpPr>
        <p:spPr>
          <a:xfrm>
            <a:off x="4079775" y="1355072"/>
            <a:ext cx="48002" cy="5502928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</a:p>
        </p:txBody>
      </p:sp>
      <p:sp>
        <p:nvSpPr>
          <p:cNvPr id="404" name="Rectangle Down"/>
          <p:cNvSpPr/>
          <p:nvPr/>
        </p:nvSpPr>
        <p:spPr>
          <a:xfrm>
            <a:off x="2" y="6721481"/>
            <a:ext cx="12192001" cy="136519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</a:p>
        </p:txBody>
      </p:sp>
      <p:sp>
        <p:nvSpPr>
          <p:cNvPr id="405" name="Rectangle Top"/>
          <p:cNvSpPr/>
          <p:nvPr/>
        </p:nvSpPr>
        <p:spPr>
          <a:xfrm>
            <a:off x="-1" y="0"/>
            <a:ext cx="12196802" cy="1095376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</a:p>
        </p:txBody>
      </p:sp>
      <p:pic>
        <p:nvPicPr>
          <p:cNvPr id="406" name="Logo Software University" descr="Logo Software University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67956" y="253936"/>
            <a:ext cx="1915705" cy="559236"/>
          </a:xfrm>
          <a:prstGeom prst="rect">
            <a:avLst/>
          </a:prstGeom>
          <a:ln w="12700">
            <a:miter lim="400000"/>
          </a:ln>
        </p:spPr>
      </p:pic>
      <p:sp>
        <p:nvSpPr>
          <p:cNvPr id="407" name="Slide Title"/>
          <p:cNvSpPr txBox="1"/>
          <p:nvPr>
            <p:ph type="title" hasCustomPrompt="1"/>
          </p:nvPr>
        </p:nvSpPr>
        <p:spPr>
          <a:xfrm>
            <a:off x="190406" y="100749"/>
            <a:ext cx="9715594" cy="8826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Slide Title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Picture Background" descr="Picture Background"/>
          <p:cNvPicPr>
            <a:picLocks noChangeAspect="1"/>
          </p:cNvPicPr>
          <p:nvPr/>
        </p:nvPicPr>
        <p:blipFill>
          <a:blip r:embed="rId2">
            <a:extLst/>
          </a:blip>
          <a:srcRect l="0" t="0" r="0" b="167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15" name="Rectangle Bottom"/>
          <p:cNvSpPr/>
          <p:nvPr/>
        </p:nvSpPr>
        <p:spPr>
          <a:xfrm>
            <a:off x="-1" y="6371332"/>
            <a:ext cx="12195178" cy="487231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</a:p>
        </p:txBody>
      </p:sp>
      <p:sp>
        <p:nvSpPr>
          <p:cNvPr id="416" name="Rectangle Bottom Copyright"/>
          <p:cNvSpPr txBox="1"/>
          <p:nvPr/>
        </p:nvSpPr>
        <p:spPr>
          <a:xfrm>
            <a:off x="156719" y="6454757"/>
            <a:ext cx="1187856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600">
                <a:solidFill>
                  <a:srgbClr val="FFFFFF"/>
                </a:solidFill>
              </a:defRPr>
            </a:pPr>
            <a:r>
              <a:t>© SoftUni - </a:t>
            </a:r>
            <a:r>
              <a:rPr u="sng">
                <a:solidFill>
                  <a:srgbClr val="F2AC44"/>
                </a:solidFill>
                <a:uFill>
                  <a:solidFill>
                    <a:srgbClr val="F2AC44"/>
                  </a:solidFill>
                </a:uFill>
                <a:hlinkClick r:id="rId3" invalidUrl="" action="" tgtFrame="" tooltip="" history="1" highlightClick="0" endSnd="0"/>
              </a:rPr>
              <a:t>https://</a:t>
            </a:r>
            <a:r>
              <a:rPr u="sng">
                <a:solidFill>
                  <a:srgbClr val="F2AC44"/>
                </a:solidFill>
                <a:uFill>
                  <a:solidFill>
                    <a:srgbClr val="F2AC44"/>
                  </a:solidFill>
                </a:uFill>
                <a:hlinkClick r:id="rId3" invalidUrl="" action="" tgtFrame="" tooltip="" history="1" highlightClick="0" endSnd="0"/>
              </a:rPr>
              <a:t>softuni.</a:t>
            </a:r>
            <a:r>
              <a:rPr u="sng">
                <a:solidFill>
                  <a:schemeClr val="accent1"/>
                </a:solidFill>
              </a:rPr>
              <a:t>bg</a:t>
            </a:r>
            <a:r>
              <a:t>. Copyrighted document. Unauthorized copy, reproduction or use is not permitted.</a:t>
            </a:r>
          </a:p>
        </p:txBody>
      </p:sp>
      <p:pic>
        <p:nvPicPr>
          <p:cNvPr id="417" name="Picture SoftUni Mascot" descr="Picture SoftUni Mascot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42586" y="2898830"/>
            <a:ext cx="2451608" cy="295974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33" name="Group SoftUni Brands"/>
          <p:cNvGrpSpPr/>
          <p:nvPr/>
        </p:nvGrpSpPr>
        <p:grpSpPr>
          <a:xfrm>
            <a:off x="3332215" y="1702473"/>
            <a:ext cx="8314911" cy="3543783"/>
            <a:chOff x="0" y="0"/>
            <a:chExt cx="8314909" cy="3543782"/>
          </a:xfrm>
        </p:grpSpPr>
        <p:pic>
          <p:nvPicPr>
            <p:cNvPr id="418" name="Picture SoftUni Kids Logo" descr="Picture SoftUni Kids Logo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7184666" y="2073821"/>
              <a:ext cx="1130243" cy="1389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19" name="Picture SoftUni Foundation Logo" descr="Picture SoftUni Foundation Logo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5721696" y="2085758"/>
              <a:ext cx="1166401" cy="13507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0" name="Picture SoftUni Digital Logo" descr="Picture SoftUni Digital Logo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4325478" y="2086527"/>
              <a:ext cx="1084615" cy="145725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1" name="Picture SoftUni Creative Logo" descr="Picture SoftUni Creative Logo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841696" y="2073820"/>
              <a:ext cx="1166401" cy="138925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2" name="Picture SoftUni Svetlina Logo" descr="Picture SoftUni Svetlina Logo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1402812" y="2073820"/>
              <a:ext cx="1166401" cy="14022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3" name="Picture Software University Logo" descr="Picture Software University Logo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-1" y="2073822"/>
              <a:ext cx="1164655" cy="1440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24" name="Straight Connector 6"/>
            <p:cNvSpPr/>
            <p:nvPr/>
          </p:nvSpPr>
          <p:spPr>
            <a:xfrm>
              <a:off x="7744896" y="1633092"/>
              <a:ext cx="1" cy="236221"/>
            </a:xfrm>
            <a:prstGeom prst="line">
              <a:avLst/>
            </a:prstGeom>
            <a:noFill/>
            <a:ln w="25400" cap="flat">
              <a:solidFill>
                <a:srgbClr val="F99C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5" name="Straight Connector 5"/>
            <p:cNvSpPr/>
            <p:nvPr/>
          </p:nvSpPr>
          <p:spPr>
            <a:xfrm>
              <a:off x="6304896" y="1626742"/>
              <a:ext cx="1" cy="236221"/>
            </a:xfrm>
            <a:prstGeom prst="line">
              <a:avLst/>
            </a:prstGeom>
            <a:noFill/>
            <a:ln w="25400" cap="flat">
              <a:solidFill>
                <a:srgbClr val="F99C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6" name="Straight Connector 4"/>
            <p:cNvSpPr/>
            <p:nvPr/>
          </p:nvSpPr>
          <p:spPr>
            <a:xfrm>
              <a:off x="4864896" y="1626742"/>
              <a:ext cx="1" cy="236221"/>
            </a:xfrm>
            <a:prstGeom prst="line">
              <a:avLst/>
            </a:prstGeom>
            <a:noFill/>
            <a:ln w="25400" cap="flat">
              <a:solidFill>
                <a:srgbClr val="F99C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7" name="Straight Connector 3"/>
            <p:cNvSpPr/>
            <p:nvPr/>
          </p:nvSpPr>
          <p:spPr>
            <a:xfrm>
              <a:off x="3424896" y="1626742"/>
              <a:ext cx="1" cy="236221"/>
            </a:xfrm>
            <a:prstGeom prst="line">
              <a:avLst/>
            </a:prstGeom>
            <a:noFill/>
            <a:ln w="25400" cap="flat">
              <a:solidFill>
                <a:srgbClr val="F99C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8" name="Straight Connector 2"/>
            <p:cNvSpPr/>
            <p:nvPr/>
          </p:nvSpPr>
          <p:spPr>
            <a:xfrm>
              <a:off x="1977696" y="1633092"/>
              <a:ext cx="1" cy="236221"/>
            </a:xfrm>
            <a:prstGeom prst="line">
              <a:avLst/>
            </a:prstGeom>
            <a:noFill/>
            <a:ln w="25400" cap="flat">
              <a:solidFill>
                <a:srgbClr val="F99C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9" name="Straight Connector 1"/>
            <p:cNvSpPr/>
            <p:nvPr/>
          </p:nvSpPr>
          <p:spPr>
            <a:xfrm>
              <a:off x="583110" y="1633092"/>
              <a:ext cx="1" cy="236221"/>
            </a:xfrm>
            <a:prstGeom prst="line">
              <a:avLst/>
            </a:prstGeom>
            <a:noFill/>
            <a:ln w="25400" cap="flat">
              <a:solidFill>
                <a:srgbClr val="F99C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30" name="Straight Connector Horizontal"/>
            <p:cNvSpPr/>
            <p:nvPr/>
          </p:nvSpPr>
          <p:spPr>
            <a:xfrm>
              <a:off x="583110" y="1633092"/>
              <a:ext cx="7161787" cy="1"/>
            </a:xfrm>
            <a:prstGeom prst="line">
              <a:avLst/>
            </a:prstGeom>
            <a:noFill/>
            <a:ln w="25400" cap="flat">
              <a:solidFill>
                <a:srgbClr val="F99C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31" name="Straight Connector 0"/>
            <p:cNvSpPr/>
            <p:nvPr/>
          </p:nvSpPr>
          <p:spPr>
            <a:xfrm>
              <a:off x="4164003" y="1390522"/>
              <a:ext cx="1" cy="236221"/>
            </a:xfrm>
            <a:prstGeom prst="line">
              <a:avLst/>
            </a:prstGeom>
            <a:noFill/>
            <a:ln w="25400" cap="flat">
              <a:solidFill>
                <a:srgbClr val="F99C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432" name="Picture SoftUni Logo" descr="Picture SoftUni Logo"/>
            <p:cNvPicPr>
              <a:picLocks noChangeAspect="1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3564553" y="0"/>
              <a:ext cx="1198902" cy="11989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34" name="Title Text"/>
          <p:cNvSpPr txBox="1"/>
          <p:nvPr>
            <p:ph type="title"/>
          </p:nvPr>
        </p:nvSpPr>
        <p:spPr>
          <a:xfrm>
            <a:off x="809628" y="703243"/>
            <a:ext cx="5916372" cy="1033305"/>
          </a:xfrm>
          <a:prstGeom prst="rect">
            <a:avLst/>
          </a:prstGeom>
        </p:spPr>
        <p:txBody>
          <a:bodyPr lIns="0" tIns="0" rIns="0" bIns="0"/>
          <a:lstStyle>
            <a:lvl1pPr defTabSz="913851">
              <a:defRPr sz="8700"/>
            </a:lvl1pPr>
          </a:lstStyle>
          <a:p>
            <a:pPr/>
            <a:r>
              <a:t>Title Text</a:t>
            </a:r>
          </a:p>
        </p:txBody>
      </p:sp>
      <p:pic>
        <p:nvPicPr>
          <p:cNvPr id="435" name="Logo Software University" descr="Logo Software University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0008761" y="190266"/>
            <a:ext cx="2013337" cy="690977"/>
          </a:xfrm>
          <a:prstGeom prst="rect">
            <a:avLst/>
          </a:prstGeom>
          <a:ln w="12700">
            <a:miter lim="400000"/>
          </a:ln>
        </p:spPr>
      </p:pic>
      <p:sp>
        <p:nvSpPr>
          <p:cNvPr id="436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3" name="Picture Background" descr="Picture Background"/>
          <p:cNvPicPr>
            <a:picLocks noChangeAspect="1"/>
          </p:cNvPicPr>
          <p:nvPr/>
        </p:nvPicPr>
        <p:blipFill>
          <a:blip r:embed="rId2">
            <a:extLst/>
          </a:blip>
          <a:srcRect l="0" t="0" r="0" b="167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45" name="Picture Forum" descr="Picture Forum">
            <a:hlinkClick r:id="rId3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524349" y="5249555"/>
            <a:ext cx="970157" cy="965727"/>
          </a:xfrm>
          <a:prstGeom prst="rect">
            <a:avLst/>
          </a:prstGeom>
          <a:ln w="12700">
            <a:miter lim="400000"/>
          </a:ln>
        </p:spPr>
      </p:pic>
      <p:pic>
        <p:nvPicPr>
          <p:cNvPr id="446" name="Picture Logo FB" descr="Picture Logo FB">
            <a:hlinkClick r:id="rId5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507450" y="3689937"/>
            <a:ext cx="1003955" cy="1017563"/>
          </a:xfrm>
          <a:prstGeom prst="rect">
            <a:avLst/>
          </a:prstGeom>
          <a:ln w="12700">
            <a:miter lim="400000"/>
          </a:ln>
        </p:spPr>
      </p:pic>
      <p:pic>
        <p:nvPicPr>
          <p:cNvPr id="447" name="Picture Logo SoftUni Right" descr="Picture Logo SoftUni Right">
            <a:hlinkClick r:id="rId7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413400" y="1673999"/>
            <a:ext cx="1192056" cy="1473881"/>
          </a:xfrm>
          <a:prstGeom prst="rect">
            <a:avLst/>
          </a:prstGeom>
          <a:ln w="12700">
            <a:miter lim="400000"/>
          </a:ln>
        </p:spPr>
      </p:pic>
      <p:pic>
        <p:nvPicPr>
          <p:cNvPr id="448" name="Picture SoftUni Mascot" descr="Picture SoftUni Mascot">
            <a:hlinkClick r:id="rId9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7181956" y="2584288"/>
            <a:ext cx="2732957" cy="3630995"/>
          </a:xfrm>
          <a:prstGeom prst="rect">
            <a:avLst/>
          </a:prstGeom>
          <a:ln w="12700">
            <a:miter lim="400000"/>
          </a:ln>
        </p:spPr>
      </p:pic>
      <p:sp>
        <p:nvSpPr>
          <p:cNvPr id="449" name="Body Level One…"/>
          <p:cNvSpPr txBox="1"/>
          <p:nvPr>
            <p:ph type="body" idx="1" hasCustomPrompt="1"/>
          </p:nvPr>
        </p:nvSpPr>
        <p:spPr>
          <a:xfrm>
            <a:off x="152410" y="1186307"/>
            <a:ext cx="8688590" cy="5496127"/>
          </a:xfrm>
          <a:prstGeom prst="rect">
            <a:avLst/>
          </a:prstGeom>
        </p:spPr>
        <p:txBody>
          <a:bodyPr/>
          <a:lstStyle>
            <a:lvl1pPr>
              <a:buClr>
                <a:srgbClr val="234465"/>
              </a:buClr>
              <a:defRPr sz="2700"/>
            </a:lvl1pPr>
            <a:lvl2pPr marL="976382" indent="-367163">
              <a:buClr>
                <a:srgbClr val="234465"/>
              </a:buClr>
              <a:defRPr sz="2700"/>
            </a:lvl2pPr>
            <a:lvl3pPr marL="1230860" indent="-335510">
              <a:buClr>
                <a:srgbClr val="234465"/>
              </a:buClr>
              <a:defRPr sz="2700"/>
            </a:lvl3pPr>
            <a:lvl4pPr marL="1700213" indent="-352425">
              <a:buClr>
                <a:srgbClr val="234465"/>
              </a:buClr>
              <a:defRPr sz="2700"/>
            </a:lvl4pPr>
            <a:lvl5pPr marL="2080323" indent="-288035">
              <a:buClr>
                <a:srgbClr val="234465"/>
              </a:buClr>
              <a:defRPr sz="2700"/>
            </a:lvl5pPr>
          </a:lstStyle>
          <a:p>
            <a:pPr/>
            <a:r>
              <a:t>Software University – High-Quality Education, Profession and Job for Software Developers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0" name="Rectangle Top"/>
          <p:cNvSpPr/>
          <p:nvPr/>
        </p:nvSpPr>
        <p:spPr>
          <a:xfrm>
            <a:off x="-1" y="0"/>
            <a:ext cx="12195178" cy="1095376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</a:p>
        </p:txBody>
      </p:sp>
      <p:pic>
        <p:nvPicPr>
          <p:cNvPr id="451" name="Logo Software University" descr="Logo Software University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0067956" y="253936"/>
            <a:ext cx="1915705" cy="559236"/>
          </a:xfrm>
          <a:prstGeom prst="rect">
            <a:avLst/>
          </a:prstGeom>
          <a:ln w="12700">
            <a:miter lim="400000"/>
          </a:ln>
        </p:spPr>
      </p:pic>
      <p:sp>
        <p:nvSpPr>
          <p:cNvPr id="452" name="Trainings @ Software University (SoftUni)"/>
          <p:cNvSpPr txBox="1"/>
          <p:nvPr>
            <p:ph type="title" hasCustomPrompt="1"/>
          </p:nvPr>
        </p:nvSpPr>
        <p:spPr>
          <a:xfrm>
            <a:off x="172285" y="108873"/>
            <a:ext cx="9742628" cy="88265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Trainings @ Software University (SoftUni)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Background" descr="Picture Background"/>
          <p:cNvPicPr>
            <a:picLocks noChangeAspect="1"/>
          </p:cNvPicPr>
          <p:nvPr/>
        </p:nvPicPr>
        <p:blipFill>
          <a:blip r:embed="rId2">
            <a:extLst/>
          </a:blip>
          <a:srcRect l="0" t="0" r="0" b="167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3" name="Body Level One…"/>
          <p:cNvSpPr txBox="1"/>
          <p:nvPr>
            <p:ph type="body" idx="1" hasCustomPrompt="1"/>
          </p:nvPr>
        </p:nvSpPr>
        <p:spPr>
          <a:xfrm>
            <a:off x="190402" y="1196124"/>
            <a:ext cx="11818096" cy="5528767"/>
          </a:xfrm>
          <a:prstGeom prst="rect">
            <a:avLst/>
          </a:prstGeom>
        </p:spPr>
        <p:txBody>
          <a:bodyPr/>
          <a:lstStyle/>
          <a:p>
            <a:pPr/>
            <a:r>
              <a:t>Edit Master text styles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Rectangle Top"/>
          <p:cNvSpPr/>
          <p:nvPr/>
        </p:nvSpPr>
        <p:spPr>
          <a:xfrm>
            <a:off x="-1" y="0"/>
            <a:ext cx="12196802" cy="1095376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</a:p>
        </p:txBody>
      </p:sp>
      <p:pic>
        <p:nvPicPr>
          <p:cNvPr id="65" name="Logo Software University" descr="Logo Software University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67956" y="253936"/>
            <a:ext cx="1915705" cy="559236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Slide Title"/>
          <p:cNvSpPr txBox="1"/>
          <p:nvPr>
            <p:ph type="title" hasCustomPrompt="1"/>
          </p:nvPr>
        </p:nvSpPr>
        <p:spPr>
          <a:xfrm>
            <a:off x="190406" y="100749"/>
            <a:ext cx="9715594" cy="8826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Slide Title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Background" descr="Picture Background"/>
          <p:cNvPicPr>
            <a:picLocks noChangeAspect="1"/>
          </p:cNvPicPr>
          <p:nvPr/>
        </p:nvPicPr>
        <p:blipFill>
          <a:blip r:embed="rId2">
            <a:extLst/>
          </a:blip>
          <a:srcRect l="0" t="0" r="0" b="167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5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</a:p>
        </p:txBody>
      </p:sp>
      <p:sp>
        <p:nvSpPr>
          <p:cNvPr id="76" name="Body Level One…"/>
          <p:cNvSpPr txBox="1"/>
          <p:nvPr>
            <p:ph type="body" idx="1"/>
          </p:nvPr>
        </p:nvSpPr>
        <p:spPr>
          <a:xfrm>
            <a:off x="1866000" y="1121143"/>
            <a:ext cx="10129234" cy="5546589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77" name="Logo Software University" descr="Logo Software University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08761" y="190266"/>
            <a:ext cx="2013337" cy="690977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Slide Title"/>
          <p:cNvSpPr txBox="1"/>
          <p:nvPr>
            <p:ph type="title" hasCustomPrompt="1"/>
          </p:nvPr>
        </p:nvSpPr>
        <p:spPr>
          <a:xfrm>
            <a:off x="1296956" y="100749"/>
            <a:ext cx="8625521" cy="882655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grpSp>
        <p:nvGrpSpPr>
          <p:cNvPr id="97" name="Group 9"/>
          <p:cNvGrpSpPr/>
          <p:nvPr/>
        </p:nvGrpSpPr>
        <p:grpSpPr>
          <a:xfrm>
            <a:off x="185075" y="1868177"/>
            <a:ext cx="1937510" cy="3070350"/>
            <a:chOff x="0" y="0"/>
            <a:chExt cx="1937508" cy="3070348"/>
          </a:xfrm>
        </p:grpSpPr>
        <p:grpSp>
          <p:nvGrpSpPr>
            <p:cNvPr id="84" name="Group 10"/>
            <p:cNvGrpSpPr/>
            <p:nvPr/>
          </p:nvGrpSpPr>
          <p:grpSpPr>
            <a:xfrm>
              <a:off x="-1" y="0"/>
              <a:ext cx="1937510" cy="2335778"/>
              <a:chOff x="0" y="0"/>
              <a:chExt cx="1937508" cy="2335777"/>
            </a:xfrm>
          </p:grpSpPr>
          <p:sp>
            <p:nvSpPr>
              <p:cNvPr id="79" name="Oval 24"/>
              <p:cNvSpPr/>
              <p:nvPr/>
            </p:nvSpPr>
            <p:spPr>
              <a:xfrm>
                <a:off x="-1" y="-1"/>
                <a:ext cx="1937510" cy="1937512"/>
              </a:xfrm>
              <a:prstGeom prst="ellipse">
                <a:avLst/>
              </a:prstGeom>
              <a:solidFill>
                <a:srgbClr val="F2A4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1"/>
                    </a:solidFill>
                  </a:defRPr>
                </a:pPr>
              </a:p>
            </p:txBody>
          </p:sp>
          <p:sp>
            <p:nvSpPr>
              <p:cNvPr id="80" name="Rectangle 5"/>
              <p:cNvSpPr/>
              <p:nvPr/>
            </p:nvSpPr>
            <p:spPr>
              <a:xfrm>
                <a:off x="511053" y="1485468"/>
                <a:ext cx="1209949" cy="8503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21600" y="1045"/>
                    </a:lnTo>
                    <a:cubicBezTo>
                      <a:pt x="17497" y="10335"/>
                      <a:pt x="16653" y="14400"/>
                      <a:pt x="16653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1"/>
                    </a:solidFill>
                  </a:defRPr>
                </a:pPr>
              </a:p>
            </p:txBody>
          </p:sp>
          <p:sp>
            <p:nvSpPr>
              <p:cNvPr id="81" name="Rectangle 5"/>
              <p:cNvSpPr/>
              <p:nvPr/>
            </p:nvSpPr>
            <p:spPr>
              <a:xfrm flipH="1">
                <a:off x="222015" y="1485469"/>
                <a:ext cx="1209948" cy="8503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21600" y="1045"/>
                    </a:lnTo>
                    <a:cubicBezTo>
                      <a:pt x="17497" y="10335"/>
                      <a:pt x="16653" y="14400"/>
                      <a:pt x="16653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1"/>
                    </a:solidFill>
                  </a:defRPr>
                </a:pPr>
              </a:p>
            </p:txBody>
          </p:sp>
          <p:sp>
            <p:nvSpPr>
              <p:cNvPr id="82" name="Arc 27"/>
              <p:cNvSpPr/>
              <p:nvPr/>
            </p:nvSpPr>
            <p:spPr>
              <a:xfrm>
                <a:off x="1459625" y="198163"/>
                <a:ext cx="384642" cy="6817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3407" y="4570"/>
                      <a:pt x="21600" y="12763"/>
                      <a:pt x="21600" y="21600"/>
                    </a:cubicBezTo>
                  </a:path>
                </a:pathLst>
              </a:custGeom>
              <a:noFill/>
              <a:ln w="38100" cap="rnd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n w="57150" cap="flat">
                      <a:solidFill>
                        <a:srgbClr val="234465"/>
                      </a:solidFill>
                      <a:prstDash val="solid"/>
                      <a:round/>
                    </a:ln>
                  </a:defRPr>
                </a:pPr>
              </a:p>
            </p:txBody>
          </p:sp>
          <p:sp>
            <p:nvSpPr>
              <p:cNvPr id="83" name="Arc 28"/>
              <p:cNvSpPr/>
              <p:nvPr/>
            </p:nvSpPr>
            <p:spPr>
              <a:xfrm>
                <a:off x="1345789" y="141263"/>
                <a:ext cx="40626" cy="177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7286" y="6739"/>
                      <a:pt x="14489" y="13942"/>
                      <a:pt x="21600" y="21600"/>
                    </a:cubicBezTo>
                  </a:path>
                </a:pathLst>
              </a:custGeom>
              <a:noFill/>
              <a:ln w="38100" cap="rnd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n w="57150" cap="flat">
                      <a:solidFill>
                        <a:srgbClr val="234465"/>
                      </a:solidFill>
                      <a:prstDash val="solid"/>
                      <a:round/>
                    </a:ln>
                  </a:defRPr>
                </a:pPr>
              </a:p>
            </p:txBody>
          </p:sp>
        </p:grpSp>
        <p:sp>
          <p:nvSpPr>
            <p:cNvPr id="85" name="Rectangle: Rounded Corners 12"/>
            <p:cNvSpPr/>
            <p:nvPr/>
          </p:nvSpPr>
          <p:spPr>
            <a:xfrm>
              <a:off x="499611" y="2680102"/>
              <a:ext cx="938287" cy="159526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86" name="Rectangle: Rounded Corners 13"/>
            <p:cNvSpPr/>
            <p:nvPr/>
          </p:nvSpPr>
          <p:spPr>
            <a:xfrm>
              <a:off x="640772" y="2910823"/>
              <a:ext cx="655966" cy="159526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>
              <a:solidFill>
                <a:srgbClr val="464646"/>
              </a:solidFill>
              <a:prstDash val="solid"/>
              <a:round/>
            </a:ln>
            <a:effectLst>
              <a:outerShdw sx="100000" sy="100000" kx="0" ky="0" algn="b" rotWithShape="0" blurRad="152400" dist="381000" dir="5400000">
                <a:srgbClr val="000000">
                  <a:alpha val="3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87" name="Straight Connector 14"/>
            <p:cNvSpPr/>
            <p:nvPr/>
          </p:nvSpPr>
          <p:spPr>
            <a:xfrm flipH="1" flipV="1">
              <a:off x="576539" y="1114090"/>
              <a:ext cx="171025" cy="1232489"/>
            </a:xfrm>
            <a:prstGeom prst="line">
              <a:avLst/>
            </a:prstGeom>
            <a:solidFill>
              <a:srgbClr val="464646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8" name="Straight Connector 15"/>
            <p:cNvSpPr/>
            <p:nvPr/>
          </p:nvSpPr>
          <p:spPr>
            <a:xfrm flipH="1">
              <a:off x="688610" y="1933178"/>
              <a:ext cx="559062" cy="1"/>
            </a:xfrm>
            <a:prstGeom prst="line">
              <a:avLst/>
            </a:prstGeom>
            <a:solidFill>
              <a:srgbClr val="464646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91" name="Group 16"/>
            <p:cNvGrpSpPr/>
            <p:nvPr/>
          </p:nvGrpSpPr>
          <p:grpSpPr>
            <a:xfrm>
              <a:off x="291371" y="726959"/>
              <a:ext cx="462463" cy="474800"/>
              <a:chOff x="0" y="0"/>
              <a:chExt cx="462461" cy="474799"/>
            </a:xfrm>
          </p:grpSpPr>
          <p:sp>
            <p:nvSpPr>
              <p:cNvPr id="89" name="Straight Connector 22"/>
              <p:cNvSpPr/>
              <p:nvPr/>
            </p:nvSpPr>
            <p:spPr>
              <a:xfrm flipH="1" flipV="1">
                <a:off x="1769" y="237400"/>
                <a:ext cx="460694" cy="237400"/>
              </a:xfrm>
              <a:prstGeom prst="line">
                <a:avLst/>
              </a:prstGeom>
              <a:solidFill>
                <a:srgbClr val="464646"/>
              </a:solidFill>
              <a:ln w="38100" cap="rnd">
                <a:solidFill>
                  <a:srgbClr val="464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90" name="Straight Connector 23"/>
              <p:cNvSpPr/>
              <p:nvPr/>
            </p:nvSpPr>
            <p:spPr>
              <a:xfrm flipH="1">
                <a:off x="0" y="0"/>
                <a:ext cx="460694" cy="237400"/>
              </a:xfrm>
              <a:prstGeom prst="line">
                <a:avLst/>
              </a:prstGeom>
              <a:solidFill>
                <a:srgbClr val="464646"/>
              </a:solidFill>
              <a:ln w="38100" cap="rnd">
                <a:solidFill>
                  <a:srgbClr val="464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92" name="Straight Connector 18"/>
            <p:cNvSpPr/>
            <p:nvPr/>
          </p:nvSpPr>
          <p:spPr>
            <a:xfrm flipV="1">
              <a:off x="1186516" y="1114090"/>
              <a:ext cx="150768" cy="1232489"/>
            </a:xfrm>
            <a:prstGeom prst="line">
              <a:avLst/>
            </a:prstGeom>
            <a:solidFill>
              <a:srgbClr val="464646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3" name="Rectangle: Rounded Corners 11"/>
            <p:cNvSpPr/>
            <p:nvPr/>
          </p:nvSpPr>
          <p:spPr>
            <a:xfrm>
              <a:off x="452557" y="2449382"/>
              <a:ext cx="1032395" cy="159526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1"/>
                  </a:solidFill>
                </a:defRPr>
              </a:pPr>
            </a:p>
          </p:txBody>
        </p:sp>
        <p:grpSp>
          <p:nvGrpSpPr>
            <p:cNvPr id="96" name="Group 17"/>
            <p:cNvGrpSpPr/>
            <p:nvPr/>
          </p:nvGrpSpPr>
          <p:grpSpPr>
            <a:xfrm>
              <a:off x="1171969" y="726959"/>
              <a:ext cx="462460" cy="474800"/>
              <a:chOff x="0" y="0"/>
              <a:chExt cx="462459" cy="474799"/>
            </a:xfrm>
          </p:grpSpPr>
          <p:sp>
            <p:nvSpPr>
              <p:cNvPr id="94" name="Straight Connector 20"/>
              <p:cNvSpPr/>
              <p:nvPr/>
            </p:nvSpPr>
            <p:spPr>
              <a:xfrm flipV="1">
                <a:off x="0" y="237400"/>
                <a:ext cx="460691" cy="237400"/>
              </a:xfrm>
              <a:prstGeom prst="line">
                <a:avLst/>
              </a:prstGeom>
              <a:solidFill>
                <a:srgbClr val="464646"/>
              </a:solidFill>
              <a:ln w="38100" cap="rnd">
                <a:solidFill>
                  <a:srgbClr val="464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95" name="Straight Connector 21"/>
              <p:cNvSpPr/>
              <p:nvPr/>
            </p:nvSpPr>
            <p:spPr>
              <a:xfrm>
                <a:off x="1768" y="0"/>
                <a:ext cx="460692" cy="237400"/>
              </a:xfrm>
              <a:prstGeom prst="line">
                <a:avLst/>
              </a:prstGeom>
              <a:solidFill>
                <a:srgbClr val="464646"/>
              </a:solidFill>
              <a:ln w="38100" cap="rnd">
                <a:solidFill>
                  <a:srgbClr val="464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98" name="Straight Connector 33"/>
          <p:cNvSpPr/>
          <p:nvPr/>
        </p:nvSpPr>
        <p:spPr>
          <a:xfrm flipH="1">
            <a:off x="673734" y="4203953"/>
            <a:ext cx="955205" cy="1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Background" descr="Picture Background"/>
          <p:cNvPicPr>
            <a:picLocks noChangeAspect="1"/>
          </p:cNvPicPr>
          <p:nvPr/>
        </p:nvPicPr>
        <p:blipFill>
          <a:blip r:embed="rId2">
            <a:extLst/>
          </a:blip>
          <a:srcRect l="0" t="0" r="0" b="167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7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</a:p>
        </p:txBody>
      </p:sp>
      <p:sp>
        <p:nvSpPr>
          <p:cNvPr id="108" name="Body Level One…"/>
          <p:cNvSpPr txBox="1"/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09" name="Logo Software University" descr="Logo Software University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08761" y="190266"/>
            <a:ext cx="2013337" cy="690977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Slide Title"/>
          <p:cNvSpPr txBox="1"/>
          <p:nvPr>
            <p:ph type="title" hasCustomPrompt="1"/>
          </p:nvPr>
        </p:nvSpPr>
        <p:spPr>
          <a:xfrm>
            <a:off x="1296956" y="100749"/>
            <a:ext cx="8625521" cy="882655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grpSp>
        <p:nvGrpSpPr>
          <p:cNvPr id="129" name="Group 32"/>
          <p:cNvGrpSpPr/>
          <p:nvPr/>
        </p:nvGrpSpPr>
        <p:grpSpPr>
          <a:xfrm>
            <a:off x="392805" y="3428999"/>
            <a:ext cx="1522049" cy="2411974"/>
            <a:chOff x="0" y="0"/>
            <a:chExt cx="1522047" cy="2411973"/>
          </a:xfrm>
        </p:grpSpPr>
        <p:grpSp>
          <p:nvGrpSpPr>
            <p:cNvPr id="116" name="Group 33"/>
            <p:cNvGrpSpPr/>
            <p:nvPr/>
          </p:nvGrpSpPr>
          <p:grpSpPr>
            <a:xfrm>
              <a:off x="0" y="-1"/>
              <a:ext cx="1522048" cy="1834918"/>
              <a:chOff x="0" y="0"/>
              <a:chExt cx="1522047" cy="1834916"/>
            </a:xfrm>
          </p:grpSpPr>
          <p:sp>
            <p:nvSpPr>
              <p:cNvPr id="111" name="Oval 46"/>
              <p:cNvSpPr/>
              <p:nvPr/>
            </p:nvSpPr>
            <p:spPr>
              <a:xfrm>
                <a:off x="0" y="-1"/>
                <a:ext cx="1522048" cy="1522051"/>
              </a:xfrm>
              <a:prstGeom prst="ellipse">
                <a:avLst/>
              </a:prstGeom>
              <a:solidFill>
                <a:srgbClr val="F2A4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1"/>
                    </a:solidFill>
                  </a:defRPr>
                </a:pPr>
              </a:p>
            </p:txBody>
          </p:sp>
          <p:sp>
            <p:nvSpPr>
              <p:cNvPr id="112" name="Rectangle 5"/>
              <p:cNvSpPr/>
              <p:nvPr/>
            </p:nvSpPr>
            <p:spPr>
              <a:xfrm>
                <a:off x="401467" y="1166938"/>
                <a:ext cx="950500" cy="6679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21600" y="1045"/>
                    </a:lnTo>
                    <a:cubicBezTo>
                      <a:pt x="17497" y="10335"/>
                      <a:pt x="16653" y="14400"/>
                      <a:pt x="16653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1"/>
                    </a:solidFill>
                  </a:defRPr>
                </a:pPr>
              </a:p>
            </p:txBody>
          </p:sp>
          <p:sp>
            <p:nvSpPr>
              <p:cNvPr id="113" name="Rectangle 5"/>
              <p:cNvSpPr/>
              <p:nvPr/>
            </p:nvSpPr>
            <p:spPr>
              <a:xfrm flipH="1">
                <a:off x="174408" y="1166939"/>
                <a:ext cx="950499" cy="6679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21600" y="1045"/>
                    </a:lnTo>
                    <a:cubicBezTo>
                      <a:pt x="17497" y="10335"/>
                      <a:pt x="16653" y="14400"/>
                      <a:pt x="16653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1"/>
                    </a:solidFill>
                  </a:defRPr>
                </a:pPr>
              </a:p>
            </p:txBody>
          </p:sp>
          <p:sp>
            <p:nvSpPr>
              <p:cNvPr id="114" name="Arc 49"/>
              <p:cNvSpPr/>
              <p:nvPr/>
            </p:nvSpPr>
            <p:spPr>
              <a:xfrm>
                <a:off x="1146638" y="155670"/>
                <a:ext cx="302163" cy="5355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3407" y="4570"/>
                      <a:pt x="21600" y="12763"/>
                      <a:pt x="21600" y="21600"/>
                    </a:cubicBezTo>
                  </a:path>
                </a:pathLst>
              </a:custGeom>
              <a:noFill/>
              <a:ln w="38100" cap="rnd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n w="57150" cap="flat">
                      <a:solidFill>
                        <a:srgbClr val="234465"/>
                      </a:solidFill>
                      <a:prstDash val="solid"/>
                      <a:round/>
                    </a:ln>
                  </a:defRPr>
                </a:pPr>
              </a:p>
            </p:txBody>
          </p:sp>
          <p:sp>
            <p:nvSpPr>
              <p:cNvPr id="115" name="Arc 50"/>
              <p:cNvSpPr/>
              <p:nvPr/>
            </p:nvSpPr>
            <p:spPr>
              <a:xfrm>
                <a:off x="1057211" y="110971"/>
                <a:ext cx="31915" cy="139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7286" y="6739"/>
                      <a:pt x="14489" y="13942"/>
                      <a:pt x="21600" y="21600"/>
                    </a:cubicBezTo>
                  </a:path>
                </a:pathLst>
              </a:custGeom>
              <a:noFill/>
              <a:ln w="38100" cap="rnd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n w="57150" cap="flat">
                      <a:solidFill>
                        <a:srgbClr val="234465"/>
                      </a:solidFill>
                      <a:prstDash val="solid"/>
                      <a:round/>
                    </a:ln>
                  </a:defRPr>
                </a:pPr>
              </a:p>
            </p:txBody>
          </p:sp>
        </p:grpSp>
        <p:sp>
          <p:nvSpPr>
            <p:cNvPr id="117" name="Rectangle: Rounded Corners 34"/>
            <p:cNvSpPr/>
            <p:nvPr/>
          </p:nvSpPr>
          <p:spPr>
            <a:xfrm>
              <a:off x="392480" y="2105407"/>
              <a:ext cx="737089" cy="12531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118" name="Rectangle: Rounded Corners 35"/>
            <p:cNvSpPr/>
            <p:nvPr/>
          </p:nvSpPr>
          <p:spPr>
            <a:xfrm>
              <a:off x="503371" y="2286654"/>
              <a:ext cx="515308" cy="12531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>
              <a:solidFill>
                <a:srgbClr val="464646"/>
              </a:solidFill>
              <a:prstDash val="solid"/>
              <a:round/>
            </a:ln>
            <a:effectLst>
              <a:outerShdw sx="100000" sy="100000" kx="0" ky="0" algn="b" rotWithShape="0" blurRad="152400" dist="381000" dir="5400000">
                <a:srgbClr val="000000">
                  <a:alpha val="3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119" name="Straight Connector 36"/>
            <p:cNvSpPr/>
            <p:nvPr/>
          </p:nvSpPr>
          <p:spPr>
            <a:xfrm flipH="1" flipV="1">
              <a:off x="452911" y="875195"/>
              <a:ext cx="134353" cy="968206"/>
            </a:xfrm>
            <a:prstGeom prst="line">
              <a:avLst/>
            </a:prstGeom>
            <a:solidFill>
              <a:srgbClr val="464646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0" name="Straight Connector 37"/>
            <p:cNvSpPr/>
            <p:nvPr/>
          </p:nvSpPr>
          <p:spPr>
            <a:xfrm flipH="1">
              <a:off x="540952" y="1518646"/>
              <a:ext cx="439182" cy="1"/>
            </a:xfrm>
            <a:prstGeom prst="line">
              <a:avLst/>
            </a:prstGeom>
            <a:solidFill>
              <a:srgbClr val="464646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23" name="Group 38"/>
            <p:cNvGrpSpPr/>
            <p:nvPr/>
          </p:nvGrpSpPr>
          <p:grpSpPr>
            <a:xfrm>
              <a:off x="228892" y="571077"/>
              <a:ext cx="363297" cy="372989"/>
              <a:chOff x="0" y="0"/>
              <a:chExt cx="363296" cy="372988"/>
            </a:xfrm>
          </p:grpSpPr>
          <p:sp>
            <p:nvSpPr>
              <p:cNvPr id="121" name="Straight Connector 44"/>
              <p:cNvSpPr/>
              <p:nvPr/>
            </p:nvSpPr>
            <p:spPr>
              <a:xfrm flipH="1" flipV="1">
                <a:off x="1389" y="186494"/>
                <a:ext cx="361908" cy="186495"/>
              </a:xfrm>
              <a:prstGeom prst="line">
                <a:avLst/>
              </a:prstGeom>
              <a:solidFill>
                <a:srgbClr val="464646"/>
              </a:solidFill>
              <a:ln w="38100" cap="rnd">
                <a:solidFill>
                  <a:srgbClr val="464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22" name="Straight Connector 45"/>
              <p:cNvSpPr/>
              <p:nvPr/>
            </p:nvSpPr>
            <p:spPr>
              <a:xfrm flipH="1">
                <a:off x="0" y="0"/>
                <a:ext cx="361908" cy="186495"/>
              </a:xfrm>
              <a:prstGeom prst="line">
                <a:avLst/>
              </a:prstGeom>
              <a:solidFill>
                <a:srgbClr val="464646"/>
              </a:solidFill>
              <a:ln w="38100" cap="rnd">
                <a:solidFill>
                  <a:srgbClr val="464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124" name="Straight Connector 39"/>
            <p:cNvSpPr/>
            <p:nvPr/>
          </p:nvSpPr>
          <p:spPr>
            <a:xfrm flipV="1">
              <a:off x="932091" y="875195"/>
              <a:ext cx="118439" cy="968206"/>
            </a:xfrm>
            <a:prstGeom prst="line">
              <a:avLst/>
            </a:prstGeom>
            <a:solidFill>
              <a:srgbClr val="464646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5" name="Rectangle: Rounded Corners 40"/>
            <p:cNvSpPr/>
            <p:nvPr/>
          </p:nvSpPr>
          <p:spPr>
            <a:xfrm>
              <a:off x="355515" y="1924160"/>
              <a:ext cx="811019" cy="12531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1"/>
                  </a:solidFill>
                </a:defRPr>
              </a:pPr>
            </a:p>
          </p:txBody>
        </p:sp>
        <p:grpSp>
          <p:nvGrpSpPr>
            <p:cNvPr id="128" name="Group 41"/>
            <p:cNvGrpSpPr/>
            <p:nvPr/>
          </p:nvGrpSpPr>
          <p:grpSpPr>
            <a:xfrm>
              <a:off x="920663" y="571077"/>
              <a:ext cx="363296" cy="372989"/>
              <a:chOff x="0" y="0"/>
              <a:chExt cx="363294" cy="372988"/>
            </a:xfrm>
          </p:grpSpPr>
          <p:sp>
            <p:nvSpPr>
              <p:cNvPr id="126" name="Straight Connector 42"/>
              <p:cNvSpPr/>
              <p:nvPr/>
            </p:nvSpPr>
            <p:spPr>
              <a:xfrm flipV="1">
                <a:off x="0" y="186494"/>
                <a:ext cx="361906" cy="186495"/>
              </a:xfrm>
              <a:prstGeom prst="line">
                <a:avLst/>
              </a:prstGeom>
              <a:solidFill>
                <a:srgbClr val="464646"/>
              </a:solidFill>
              <a:ln w="38100" cap="rnd">
                <a:solidFill>
                  <a:srgbClr val="464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27" name="Straight Connector 43"/>
              <p:cNvSpPr/>
              <p:nvPr/>
            </p:nvSpPr>
            <p:spPr>
              <a:xfrm>
                <a:off x="1389" y="0"/>
                <a:ext cx="361906" cy="186495"/>
              </a:xfrm>
              <a:prstGeom prst="line">
                <a:avLst/>
              </a:prstGeom>
              <a:solidFill>
                <a:srgbClr val="464646"/>
              </a:solidFill>
              <a:ln w="38100" cap="rnd">
                <a:solidFill>
                  <a:srgbClr val="464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Picture Background" descr="Picture Background"/>
          <p:cNvPicPr>
            <a:picLocks noChangeAspect="1"/>
          </p:cNvPicPr>
          <p:nvPr/>
        </p:nvPicPr>
        <p:blipFill>
          <a:blip r:embed="rId2">
            <a:extLst/>
          </a:blip>
          <a:srcRect l="0" t="0" r="0" b="167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7" name="Body Level One…"/>
          <p:cNvSpPr txBox="1"/>
          <p:nvPr>
            <p:ph type="body" sz="quarter" idx="1" hasCustomPrompt="1"/>
          </p:nvPr>
        </p:nvSpPr>
        <p:spPr>
          <a:xfrm>
            <a:off x="621233" y="1931154"/>
            <a:ext cx="10949532" cy="1362847"/>
          </a:xfrm>
          <a:prstGeom prst="rect">
            <a:avLst/>
          </a:prstGeom>
          <a:solidFill>
            <a:srgbClr val="ADB4C3">
              <a:alpha val="15000"/>
            </a:srgbClr>
          </a:solidFill>
          <a:ln>
            <a:solidFill>
              <a:srgbClr val="122233"/>
            </a:solidFill>
            <a:round/>
          </a:ln>
        </p:spPr>
        <p:txBody>
          <a:bodyPr lIns="107999" tIns="107999" rIns="107999" bIns="107999"/>
          <a:lstStyle>
            <a:lvl1pPr marL="0" indent="0">
              <a:spcBef>
                <a:spcPts val="0"/>
              </a:spcBef>
              <a:buSzTx/>
              <a:buNone/>
              <a:defRPr b="1" sz="2300">
                <a:latin typeface="Consolas"/>
                <a:ea typeface="Consolas"/>
                <a:cs typeface="Consolas"/>
                <a:sym typeface="Consolas"/>
              </a:defRPr>
            </a:lvl1pPr>
            <a:lvl2pPr marL="710278" indent="-267366">
              <a:spcBef>
                <a:spcPts val="0"/>
              </a:spcBef>
              <a:defRPr b="1" sz="2300">
                <a:latin typeface="Consolas"/>
                <a:ea typeface="Consolas"/>
                <a:cs typeface="Consolas"/>
                <a:sym typeface="Consolas"/>
              </a:defRPr>
            </a:lvl2pPr>
            <a:lvl3pPr marL="1181155" indent="-285805">
              <a:spcBef>
                <a:spcPts val="0"/>
              </a:spcBef>
              <a:defRPr b="1" sz="2300">
                <a:latin typeface="Consolas"/>
                <a:ea typeface="Consolas"/>
                <a:cs typeface="Consolas"/>
                <a:sym typeface="Consolas"/>
              </a:defRPr>
            </a:lvl3pPr>
            <a:lvl4pPr marL="1648001" indent="-300213">
              <a:spcBef>
                <a:spcPts val="0"/>
              </a:spcBef>
              <a:defRPr b="1" sz="2300">
                <a:latin typeface="Consolas"/>
                <a:ea typeface="Consolas"/>
                <a:cs typeface="Consolas"/>
                <a:sym typeface="Consolas"/>
              </a:defRPr>
            </a:lvl4pPr>
            <a:lvl5pPr marL="2037651" indent="-245363">
              <a:spcBef>
                <a:spcPts val="0"/>
              </a:spcBef>
              <a:defRPr b="1" sz="2300">
                <a:latin typeface="Consolas"/>
                <a:ea typeface="Consolas"/>
                <a:cs typeface="Consolas"/>
                <a:sym typeface="Consolas"/>
              </a:defRPr>
            </a:lvl5pPr>
          </a:lstStyle>
          <a:p>
            <a:pPr/>
            <a:r>
              <a:t>Source code box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8" name="Slide Body Text"/>
          <p:cNvSpPr/>
          <p:nvPr>
            <p:ph type="body" idx="21" hasCustomPrompt="1"/>
          </p:nvPr>
        </p:nvSpPr>
        <p:spPr>
          <a:xfrm>
            <a:off x="190501" y="1196125"/>
            <a:ext cx="11811097" cy="5561126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Sample source code:</a:t>
            </a:r>
          </a:p>
        </p:txBody>
      </p:sp>
      <p:sp>
        <p:nvSpPr>
          <p:cNvPr id="149" name="Rectangle Top"/>
          <p:cNvSpPr/>
          <p:nvPr/>
        </p:nvSpPr>
        <p:spPr>
          <a:xfrm>
            <a:off x="-1" y="0"/>
            <a:ext cx="12196802" cy="1095376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</a:p>
        </p:txBody>
      </p:sp>
      <p:pic>
        <p:nvPicPr>
          <p:cNvPr id="150" name="Logo Software University" descr="Logo Software University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67956" y="253936"/>
            <a:ext cx="1915705" cy="559236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Slide Title"/>
          <p:cNvSpPr txBox="1"/>
          <p:nvPr>
            <p:ph type="title" hasCustomPrompt="1"/>
          </p:nvPr>
        </p:nvSpPr>
        <p:spPr>
          <a:xfrm>
            <a:off x="190406" y="100749"/>
            <a:ext cx="9715594" cy="8826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Slide Title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Picture Background" descr="Picture Background"/>
          <p:cNvPicPr>
            <a:picLocks noChangeAspect="1"/>
          </p:cNvPicPr>
          <p:nvPr/>
        </p:nvPicPr>
        <p:blipFill>
          <a:blip r:embed="rId2">
            <a:extLst/>
          </a:blip>
          <a:srcRect l="0" t="0" r="0" b="167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Rectangle Bottom"/>
          <p:cNvSpPr/>
          <p:nvPr/>
        </p:nvSpPr>
        <p:spPr>
          <a:xfrm>
            <a:off x="2" y="6263999"/>
            <a:ext cx="12192001" cy="594001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</a:p>
        </p:txBody>
      </p:sp>
      <p:sp>
        <p:nvSpPr>
          <p:cNvPr id="160" name="Slide Number"/>
          <p:cNvSpPr txBox="1"/>
          <p:nvPr>
            <p:ph type="sldNum" sz="quarter" idx="2"/>
          </p:nvPr>
        </p:nvSpPr>
        <p:spPr>
          <a:xfrm>
            <a:off x="11887567" y="6502460"/>
            <a:ext cx="232877" cy="2565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61" name="Oval Logo Holder"/>
          <p:cNvSpPr/>
          <p:nvPr/>
        </p:nvSpPr>
        <p:spPr>
          <a:xfrm>
            <a:off x="5161650" y="4824664"/>
            <a:ext cx="1868703" cy="1868703"/>
          </a:xfrm>
          <a:prstGeom prst="ellipse">
            <a:avLst/>
          </a:prstGeom>
          <a:solidFill>
            <a:srgbClr val="234465"/>
          </a:solidFill>
          <a:ln w="63500">
            <a:solidFill>
              <a:srgbClr val="FFFFFF"/>
            </a:solidFill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</a:p>
        </p:txBody>
      </p:sp>
      <p:pic>
        <p:nvPicPr>
          <p:cNvPr id="162" name="Logo Software University Down" descr="Logo Software University Down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16550" y="5206772"/>
            <a:ext cx="958901" cy="1184870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Body Level One…"/>
          <p:cNvSpPr txBox="1"/>
          <p:nvPr>
            <p:ph type="body" sz="half" idx="1" hasCustomPrompt="1"/>
          </p:nvPr>
        </p:nvSpPr>
        <p:spPr>
          <a:xfrm>
            <a:off x="6456000" y="1195930"/>
            <a:ext cx="5545598" cy="4957074"/>
          </a:xfrm>
          <a:prstGeom prst="rect">
            <a:avLst/>
          </a:prstGeom>
        </p:spPr>
        <p:txBody>
          <a:bodyPr/>
          <a:lstStyle/>
          <a:p>
            <a:pPr/>
            <a:r>
              <a:t>Edit Master text styles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64" name="Text Placeholder Left"/>
          <p:cNvSpPr/>
          <p:nvPr>
            <p:ph type="body" sz="half" idx="21" hasCustomPrompt="1"/>
          </p:nvPr>
        </p:nvSpPr>
        <p:spPr>
          <a:xfrm>
            <a:off x="190402" y="1195930"/>
            <a:ext cx="5545598" cy="4957074"/>
          </a:xfrm>
          <a:prstGeom prst="rect">
            <a:avLst/>
          </a:prstGeom>
        </p:spPr>
        <p:txBody>
          <a:bodyPr/>
          <a:lstStyle/>
          <a:p>
            <a:pPr/>
            <a:r>
              <a:t>Edit Master text styles
Second level
Third level
Fourth level
Fifth level</a:t>
            </a:r>
          </a:p>
        </p:txBody>
      </p:sp>
      <p:sp>
        <p:nvSpPr>
          <p:cNvPr id="165" name="Rectangle Top"/>
          <p:cNvSpPr/>
          <p:nvPr/>
        </p:nvSpPr>
        <p:spPr>
          <a:xfrm>
            <a:off x="-1" y="0"/>
            <a:ext cx="12196802" cy="1095376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</a:p>
        </p:txBody>
      </p:sp>
      <p:pic>
        <p:nvPicPr>
          <p:cNvPr id="166" name="Logo Software University" descr="Logo Software University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067956" y="253936"/>
            <a:ext cx="1915705" cy="559236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Slide Title"/>
          <p:cNvSpPr txBox="1"/>
          <p:nvPr>
            <p:ph type="title" hasCustomPrompt="1"/>
          </p:nvPr>
        </p:nvSpPr>
        <p:spPr>
          <a:xfrm>
            <a:off x="190406" y="100749"/>
            <a:ext cx="9715594" cy="8826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Slide Title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Picture Background" descr="Picture Background"/>
          <p:cNvPicPr>
            <a:picLocks noChangeAspect="1"/>
          </p:cNvPicPr>
          <p:nvPr/>
        </p:nvPicPr>
        <p:blipFill>
          <a:blip r:embed="rId2">
            <a:extLst/>
          </a:blip>
          <a:srcRect l="0" t="0" r="0" b="167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Slide Number"/>
          <p:cNvSpPr txBox="1"/>
          <p:nvPr>
            <p:ph type="sldNum" sz="quarter" idx="2"/>
          </p:nvPr>
        </p:nvSpPr>
        <p:spPr>
          <a:xfrm>
            <a:off x="11887567" y="6484460"/>
            <a:ext cx="232877" cy="2565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6" name="Body Level One…"/>
          <p:cNvSpPr txBox="1"/>
          <p:nvPr>
            <p:ph type="body" idx="1" hasCustomPrompt="1"/>
          </p:nvPr>
        </p:nvSpPr>
        <p:spPr>
          <a:xfrm>
            <a:off x="4569002" y="1353866"/>
            <a:ext cx="7426235" cy="5219931"/>
          </a:xfrm>
          <a:prstGeom prst="rect">
            <a:avLst/>
          </a:prstGeom>
        </p:spPr>
        <p:txBody>
          <a:bodyPr/>
          <a:lstStyle/>
          <a:p>
            <a:pPr/>
            <a:r>
              <a:t>Edit Master text styles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77" name="Picture Placeholder Left"/>
          <p:cNvSpPr/>
          <p:nvPr>
            <p:ph type="pic" sz="half" idx="21"/>
          </p:nvPr>
        </p:nvSpPr>
        <p:spPr>
          <a:xfrm>
            <a:off x="190404" y="1355076"/>
            <a:ext cx="3889375" cy="53664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78" name="Rectangle Left Second"/>
          <p:cNvSpPr/>
          <p:nvPr/>
        </p:nvSpPr>
        <p:spPr>
          <a:xfrm>
            <a:off x="4127777" y="1748999"/>
            <a:ext cx="240002" cy="3360001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</a:p>
        </p:txBody>
      </p:sp>
      <p:sp>
        <p:nvSpPr>
          <p:cNvPr id="179" name="Rectangle Left First"/>
          <p:cNvSpPr/>
          <p:nvPr/>
        </p:nvSpPr>
        <p:spPr>
          <a:xfrm>
            <a:off x="4079775" y="1355072"/>
            <a:ext cx="48002" cy="5502928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</a:p>
        </p:txBody>
      </p:sp>
      <p:sp>
        <p:nvSpPr>
          <p:cNvPr id="180" name="Rectangle Down"/>
          <p:cNvSpPr/>
          <p:nvPr/>
        </p:nvSpPr>
        <p:spPr>
          <a:xfrm>
            <a:off x="2" y="6721481"/>
            <a:ext cx="12192001" cy="136519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</a:p>
        </p:txBody>
      </p:sp>
      <p:sp>
        <p:nvSpPr>
          <p:cNvPr id="181" name="Rectangle Top"/>
          <p:cNvSpPr/>
          <p:nvPr/>
        </p:nvSpPr>
        <p:spPr>
          <a:xfrm>
            <a:off x="-1" y="0"/>
            <a:ext cx="12196802" cy="1095376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</a:p>
        </p:txBody>
      </p:sp>
      <p:pic>
        <p:nvPicPr>
          <p:cNvPr id="182" name="Logo Software University" descr="Logo Software University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67956" y="253936"/>
            <a:ext cx="1915705" cy="559236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Slide Title"/>
          <p:cNvSpPr txBox="1"/>
          <p:nvPr>
            <p:ph type="title" hasCustomPrompt="1"/>
          </p:nvPr>
        </p:nvSpPr>
        <p:spPr>
          <a:xfrm>
            <a:off x="190406" y="100749"/>
            <a:ext cx="9715594" cy="8826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Slide Title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0.xml"/><Relationship Id="rId23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 descr="Picture Background"/>
          <p:cNvPicPr>
            <a:picLocks noChangeAspect="1"/>
          </p:cNvPicPr>
          <p:nvPr/>
        </p:nvPicPr>
        <p:blipFill>
          <a:blip r:embed="rId2">
            <a:extLst/>
          </a:blip>
          <a:srcRect l="0" t="0" r="0" b="167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lide Number"/>
          <p:cNvSpPr txBox="1"/>
          <p:nvPr>
            <p:ph type="sldNum" sz="quarter" idx="2"/>
          </p:nvPr>
        </p:nvSpPr>
        <p:spPr>
          <a:xfrm>
            <a:off x="11887567" y="6547459"/>
            <a:ext cx="232877" cy="2565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b">
            <a:spAutoFit/>
          </a:bodyPr>
          <a:lstStyle>
            <a:lvl1pPr algn="r">
              <a:defRPr sz="1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Rectangle Left"/>
          <p:cNvSpPr/>
          <p:nvPr/>
        </p:nvSpPr>
        <p:spPr>
          <a:xfrm>
            <a:off x="-1" y="0"/>
            <a:ext cx="429473" cy="6858000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585176" y="1121143"/>
            <a:ext cx="11410061" cy="5546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Title"/>
          <p:cNvSpPr txBox="1"/>
          <p:nvPr>
            <p:ph type="title" hasCustomPrompt="1"/>
          </p:nvPr>
        </p:nvSpPr>
        <p:spPr>
          <a:xfrm>
            <a:off x="585176" y="100749"/>
            <a:ext cx="11410061" cy="882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grpSp>
        <p:nvGrpSpPr>
          <p:cNvPr id="25" name="Group 27"/>
          <p:cNvGrpSpPr/>
          <p:nvPr/>
        </p:nvGrpSpPr>
        <p:grpSpPr>
          <a:xfrm>
            <a:off x="108595" y="5591709"/>
            <a:ext cx="641752" cy="1016974"/>
            <a:chOff x="0" y="0"/>
            <a:chExt cx="641750" cy="1016973"/>
          </a:xfrm>
        </p:grpSpPr>
        <p:grpSp>
          <p:nvGrpSpPr>
            <p:cNvPr id="12" name="Group 28"/>
            <p:cNvGrpSpPr/>
            <p:nvPr/>
          </p:nvGrpSpPr>
          <p:grpSpPr>
            <a:xfrm>
              <a:off x="-1" y="-1"/>
              <a:ext cx="641752" cy="773667"/>
              <a:chOff x="0" y="0"/>
              <a:chExt cx="641750" cy="773665"/>
            </a:xfrm>
          </p:grpSpPr>
          <p:sp>
            <p:nvSpPr>
              <p:cNvPr id="7" name="Oval 41"/>
              <p:cNvSpPr/>
              <p:nvPr/>
            </p:nvSpPr>
            <p:spPr>
              <a:xfrm>
                <a:off x="-1" y="-1"/>
                <a:ext cx="641752" cy="641752"/>
              </a:xfrm>
              <a:prstGeom prst="ellipse">
                <a:avLst/>
              </a:prstGeom>
              <a:solidFill>
                <a:srgbClr val="F2A4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1"/>
                    </a:solidFill>
                  </a:defRPr>
                </a:pPr>
              </a:p>
            </p:txBody>
          </p:sp>
          <p:sp>
            <p:nvSpPr>
              <p:cNvPr id="8" name="Rectangle 5"/>
              <p:cNvSpPr/>
              <p:nvPr/>
            </p:nvSpPr>
            <p:spPr>
              <a:xfrm>
                <a:off x="169272" y="492022"/>
                <a:ext cx="400765" cy="2816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21600" y="1045"/>
                    </a:lnTo>
                    <a:cubicBezTo>
                      <a:pt x="17497" y="10335"/>
                      <a:pt x="16653" y="14400"/>
                      <a:pt x="16653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1"/>
                    </a:solidFill>
                  </a:defRPr>
                </a:pPr>
              </a:p>
            </p:txBody>
          </p:sp>
          <p:sp>
            <p:nvSpPr>
              <p:cNvPr id="9" name="Rectangle 5"/>
              <p:cNvSpPr/>
              <p:nvPr/>
            </p:nvSpPr>
            <p:spPr>
              <a:xfrm flipH="1">
                <a:off x="73536" y="492022"/>
                <a:ext cx="400765" cy="2816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21600" y="1045"/>
                    </a:lnTo>
                    <a:cubicBezTo>
                      <a:pt x="17497" y="10335"/>
                      <a:pt x="16653" y="14400"/>
                      <a:pt x="16653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1"/>
                    </a:solidFill>
                  </a:defRPr>
                </a:pPr>
              </a:p>
            </p:txBody>
          </p:sp>
          <p:sp>
            <p:nvSpPr>
              <p:cNvPr id="10" name="Arc 44"/>
              <p:cNvSpPr/>
              <p:nvPr/>
            </p:nvSpPr>
            <p:spPr>
              <a:xfrm>
                <a:off x="483463" y="65636"/>
                <a:ext cx="127403" cy="2258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3407" y="4570"/>
                      <a:pt x="21600" y="12763"/>
                      <a:pt x="21600" y="21600"/>
                    </a:cubicBezTo>
                  </a:path>
                </a:pathLst>
              </a:custGeom>
              <a:noFill/>
              <a:ln w="38100" cap="rnd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n w="57150" cap="flat">
                      <a:solidFill>
                        <a:srgbClr val="234465"/>
                      </a:solidFill>
                      <a:prstDash val="solid"/>
                      <a:round/>
                    </a:ln>
                  </a:defRPr>
                </a:pPr>
              </a:p>
            </p:txBody>
          </p:sp>
          <p:sp>
            <p:nvSpPr>
              <p:cNvPr id="11" name="Arc 45"/>
              <p:cNvSpPr/>
              <p:nvPr/>
            </p:nvSpPr>
            <p:spPr>
              <a:xfrm>
                <a:off x="445757" y="43375"/>
                <a:ext cx="13457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7286" y="6739"/>
                      <a:pt x="14489" y="13942"/>
                      <a:pt x="21600" y="21600"/>
                    </a:cubicBezTo>
                  </a:path>
                </a:pathLst>
              </a:custGeom>
              <a:noFill/>
              <a:ln w="38100" cap="rnd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n w="57150" cap="flat">
                      <a:solidFill>
                        <a:srgbClr val="234465"/>
                      </a:solidFill>
                      <a:prstDash val="solid"/>
                      <a:round/>
                    </a:ln>
                  </a:defRPr>
                </a:pPr>
              </a:p>
            </p:txBody>
          </p:sp>
        </p:grpSp>
        <p:sp>
          <p:nvSpPr>
            <p:cNvPr id="13" name="Rectangle: Rounded Corners 29"/>
            <p:cNvSpPr/>
            <p:nvPr/>
          </p:nvSpPr>
          <p:spPr>
            <a:xfrm>
              <a:off x="165483" y="887714"/>
              <a:ext cx="310783" cy="5283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14" name="Rectangle: Rounded Corners 30"/>
            <p:cNvSpPr/>
            <p:nvPr/>
          </p:nvSpPr>
          <p:spPr>
            <a:xfrm>
              <a:off x="212239" y="964134"/>
              <a:ext cx="217272" cy="52840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>
              <a:solidFill>
                <a:srgbClr val="464646"/>
              </a:solidFill>
              <a:prstDash val="solid"/>
              <a:round/>
            </a:ln>
            <a:effectLst>
              <a:outerShdw sx="100000" sy="100000" kx="0" ky="0" algn="b" rotWithShape="0" blurRad="152400" dist="381000" dir="5400000">
                <a:srgbClr val="000000">
                  <a:alpha val="3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15" name="Straight Connector 31"/>
            <p:cNvSpPr/>
            <p:nvPr/>
          </p:nvSpPr>
          <p:spPr>
            <a:xfrm flipH="1" flipV="1">
              <a:off x="190963" y="369013"/>
              <a:ext cx="56648" cy="408230"/>
            </a:xfrm>
            <a:prstGeom prst="line">
              <a:avLst/>
            </a:prstGeom>
            <a:solidFill>
              <a:srgbClr val="464646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" name="Straight Connector 32"/>
            <p:cNvSpPr/>
            <p:nvPr/>
          </p:nvSpPr>
          <p:spPr>
            <a:xfrm flipH="1">
              <a:off x="228084" y="640315"/>
              <a:ext cx="185175" cy="1"/>
            </a:xfrm>
            <a:prstGeom prst="line">
              <a:avLst/>
            </a:prstGeom>
            <a:solidFill>
              <a:srgbClr val="464646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9" name="Group 33"/>
            <p:cNvGrpSpPr/>
            <p:nvPr/>
          </p:nvGrpSpPr>
          <p:grpSpPr>
            <a:xfrm>
              <a:off x="96509" y="240786"/>
              <a:ext cx="153179" cy="157266"/>
              <a:chOff x="0" y="0"/>
              <a:chExt cx="153177" cy="157265"/>
            </a:xfrm>
          </p:grpSpPr>
          <p:sp>
            <p:nvSpPr>
              <p:cNvPr id="17" name="Straight Connector 39"/>
              <p:cNvSpPr/>
              <p:nvPr/>
            </p:nvSpPr>
            <p:spPr>
              <a:xfrm flipH="1" flipV="1">
                <a:off x="586" y="78633"/>
                <a:ext cx="152593" cy="78633"/>
              </a:xfrm>
              <a:prstGeom prst="line">
                <a:avLst/>
              </a:prstGeom>
              <a:solidFill>
                <a:srgbClr val="464646"/>
              </a:solidFill>
              <a:ln w="38100" cap="rnd">
                <a:solidFill>
                  <a:srgbClr val="464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8" name="Straight Connector 40"/>
              <p:cNvSpPr/>
              <p:nvPr/>
            </p:nvSpPr>
            <p:spPr>
              <a:xfrm flipH="1">
                <a:off x="0" y="0"/>
                <a:ext cx="152593" cy="78633"/>
              </a:xfrm>
              <a:prstGeom prst="line">
                <a:avLst/>
              </a:prstGeom>
              <a:solidFill>
                <a:srgbClr val="464646"/>
              </a:solidFill>
              <a:ln w="38100" cap="rnd">
                <a:solidFill>
                  <a:srgbClr val="464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20" name="Straight Connector 34"/>
            <p:cNvSpPr/>
            <p:nvPr/>
          </p:nvSpPr>
          <p:spPr>
            <a:xfrm flipV="1">
              <a:off x="393002" y="369013"/>
              <a:ext cx="49938" cy="408230"/>
            </a:xfrm>
            <a:prstGeom prst="line">
              <a:avLst/>
            </a:prstGeom>
            <a:solidFill>
              <a:srgbClr val="464646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" name="Rectangle: Rounded Corners 35"/>
            <p:cNvSpPr/>
            <p:nvPr/>
          </p:nvSpPr>
          <p:spPr>
            <a:xfrm>
              <a:off x="149897" y="811294"/>
              <a:ext cx="341955" cy="5283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1"/>
                  </a:solidFill>
                </a:defRPr>
              </a:pPr>
            </a:p>
          </p:txBody>
        </p:sp>
        <p:grpSp>
          <p:nvGrpSpPr>
            <p:cNvPr id="24" name="Group 36"/>
            <p:cNvGrpSpPr/>
            <p:nvPr/>
          </p:nvGrpSpPr>
          <p:grpSpPr>
            <a:xfrm>
              <a:off x="388184" y="240786"/>
              <a:ext cx="153179" cy="157266"/>
              <a:chOff x="0" y="0"/>
              <a:chExt cx="153177" cy="157265"/>
            </a:xfrm>
          </p:grpSpPr>
          <p:sp>
            <p:nvSpPr>
              <p:cNvPr id="22" name="Straight Connector 37"/>
              <p:cNvSpPr/>
              <p:nvPr/>
            </p:nvSpPr>
            <p:spPr>
              <a:xfrm flipV="1">
                <a:off x="0" y="78633"/>
                <a:ext cx="152593" cy="78633"/>
              </a:xfrm>
              <a:prstGeom prst="line">
                <a:avLst/>
              </a:prstGeom>
              <a:solidFill>
                <a:srgbClr val="464646"/>
              </a:solidFill>
              <a:ln w="38100" cap="rnd">
                <a:solidFill>
                  <a:srgbClr val="464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3" name="Straight Connector 38"/>
              <p:cNvSpPr/>
              <p:nvPr/>
            </p:nvSpPr>
            <p:spPr>
              <a:xfrm>
                <a:off x="585" y="0"/>
                <a:ext cx="152593" cy="78633"/>
              </a:xfrm>
              <a:prstGeom prst="line">
                <a:avLst/>
              </a:prstGeom>
              <a:solidFill>
                <a:srgbClr val="464646"/>
              </a:solidFill>
              <a:ln w="38100" cap="rnd">
                <a:solidFill>
                  <a:srgbClr val="464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</p:sldLayoutIdLst>
  <p:transition xmlns:p14="http://schemas.microsoft.com/office/powerpoint/2010/main" spd="med" advClick="1"/>
  <p:txStyles>
    <p:titleStyle>
      <a:lvl1pPr marL="0" marR="0" indent="0" algn="l" defTabSz="12184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900" u="none">
          <a:solidFill>
            <a:srgbClr val="234465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l" defTabSz="12184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900" u="none">
          <a:solidFill>
            <a:srgbClr val="234465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l" defTabSz="12184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900" u="none">
          <a:solidFill>
            <a:srgbClr val="234465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l" defTabSz="12184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900" u="none">
          <a:solidFill>
            <a:srgbClr val="234465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l" defTabSz="12184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900" u="none">
          <a:solidFill>
            <a:srgbClr val="234465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l" defTabSz="12184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900" u="none">
          <a:solidFill>
            <a:srgbClr val="234465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l" defTabSz="12184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900" u="none">
          <a:solidFill>
            <a:srgbClr val="234465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l" defTabSz="12184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900" u="none">
          <a:solidFill>
            <a:srgbClr val="234465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l" defTabSz="12184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900" u="none">
          <a:solidFill>
            <a:srgbClr val="234465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60363" marR="0" indent="-360363" algn="l" defTabSz="1218438" rtl="0" latinLnBrk="0">
        <a:lnSpc>
          <a:spcPct val="104999"/>
        </a:lnSpc>
        <a:spcBef>
          <a:spcPts val="6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3300" u="none">
          <a:solidFill>
            <a:srgbClr val="234465"/>
          </a:solidFill>
          <a:uFillTx/>
          <a:latin typeface="+mn-lt"/>
          <a:ea typeface="+mn-ea"/>
          <a:cs typeface="+mn-cs"/>
          <a:sym typeface="Calibri"/>
        </a:defRPr>
      </a:lvl1pPr>
      <a:lvl2pPr marL="826524" marR="0" indent="-383612" algn="l" defTabSz="1218438" rtl="0" latinLnBrk="0">
        <a:lnSpc>
          <a:spcPct val="104999"/>
        </a:lnSpc>
        <a:spcBef>
          <a:spcPts val="6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3300" u="none">
          <a:solidFill>
            <a:srgbClr val="234465"/>
          </a:solidFill>
          <a:uFillTx/>
          <a:latin typeface="+mn-lt"/>
          <a:ea typeface="+mn-ea"/>
          <a:cs typeface="+mn-cs"/>
          <a:sym typeface="Calibri"/>
        </a:defRPr>
      </a:lvl2pPr>
      <a:lvl3pPr marL="1305418" marR="0" indent="-410068" algn="l" defTabSz="1218438" rtl="0" latinLnBrk="0">
        <a:lnSpc>
          <a:spcPct val="104999"/>
        </a:lnSpc>
        <a:spcBef>
          <a:spcPts val="6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3300" u="none">
          <a:solidFill>
            <a:srgbClr val="234465"/>
          </a:solidFill>
          <a:uFillTx/>
          <a:latin typeface="+mn-lt"/>
          <a:ea typeface="+mn-ea"/>
          <a:cs typeface="+mn-cs"/>
          <a:sym typeface="Calibri"/>
        </a:defRPr>
      </a:lvl3pPr>
      <a:lvl4pPr marL="1778529" marR="0" indent="-430741" algn="l" defTabSz="1218438" rtl="0" latinLnBrk="0">
        <a:lnSpc>
          <a:spcPct val="104999"/>
        </a:lnSpc>
        <a:spcBef>
          <a:spcPts val="6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3300" u="none">
          <a:solidFill>
            <a:srgbClr val="234465"/>
          </a:solidFill>
          <a:uFillTx/>
          <a:latin typeface="+mn-lt"/>
          <a:ea typeface="+mn-ea"/>
          <a:cs typeface="+mn-cs"/>
          <a:sym typeface="Calibri"/>
        </a:defRPr>
      </a:lvl4pPr>
      <a:lvl5pPr marL="2144332" marR="0" indent="-352044" algn="l" defTabSz="1218438" rtl="0" latinLnBrk="0">
        <a:lnSpc>
          <a:spcPct val="104999"/>
        </a:lnSpc>
        <a:spcBef>
          <a:spcPts val="6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3300" u="none">
          <a:solidFill>
            <a:srgbClr val="234465"/>
          </a:solidFill>
          <a:uFillTx/>
          <a:latin typeface="+mn-lt"/>
          <a:ea typeface="+mn-ea"/>
          <a:cs typeface="+mn-cs"/>
          <a:sym typeface="Calibri"/>
        </a:defRPr>
      </a:lvl5pPr>
      <a:lvl6pPr marL="3432714" marR="0" indent="-386620" algn="l" defTabSz="1218438" rtl="0" latinLnBrk="0">
        <a:lnSpc>
          <a:spcPct val="104999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300" u="none">
          <a:solidFill>
            <a:srgbClr val="234465"/>
          </a:solidFill>
          <a:uFillTx/>
          <a:latin typeface="+mn-lt"/>
          <a:ea typeface="+mn-ea"/>
          <a:cs typeface="+mn-cs"/>
          <a:sym typeface="Calibri"/>
        </a:defRPr>
      </a:lvl6pPr>
      <a:lvl7pPr marL="4041934" marR="0" indent="-386620" algn="l" defTabSz="1218438" rtl="0" latinLnBrk="0">
        <a:lnSpc>
          <a:spcPct val="104999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300" u="none">
          <a:solidFill>
            <a:srgbClr val="234465"/>
          </a:solidFill>
          <a:uFillTx/>
          <a:latin typeface="+mn-lt"/>
          <a:ea typeface="+mn-ea"/>
          <a:cs typeface="+mn-cs"/>
          <a:sym typeface="Calibri"/>
        </a:defRPr>
      </a:lvl7pPr>
      <a:lvl8pPr marL="4651153" marR="0" indent="-386620" algn="l" defTabSz="1218438" rtl="0" latinLnBrk="0">
        <a:lnSpc>
          <a:spcPct val="104999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300" u="none">
          <a:solidFill>
            <a:srgbClr val="234465"/>
          </a:solidFill>
          <a:uFillTx/>
          <a:latin typeface="+mn-lt"/>
          <a:ea typeface="+mn-ea"/>
          <a:cs typeface="+mn-cs"/>
          <a:sym typeface="Calibri"/>
        </a:defRPr>
      </a:lvl8pPr>
      <a:lvl9pPr marL="5260372" marR="0" indent="-386620" algn="l" defTabSz="1218438" rtl="0" latinLnBrk="0">
        <a:lnSpc>
          <a:spcPct val="104999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300" u="none">
          <a:solidFill>
            <a:srgbClr val="234465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softuni.org/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8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infragistics.com/" TargetMode="External"/><Relationship Id="rId3" Type="http://schemas.openxmlformats.org/officeDocument/2006/relationships/image" Target="../media/image29.png"/><Relationship Id="rId4" Type="http://schemas.openxmlformats.org/officeDocument/2006/relationships/hyperlink" Target="https://www.indeavr.com/en" TargetMode="External"/><Relationship Id="rId5" Type="http://schemas.openxmlformats.org/officeDocument/2006/relationships/image" Target="../media/image30.png"/><Relationship Id="rId6" Type="http://schemas.openxmlformats.org/officeDocument/2006/relationships/hyperlink" Target="http://www.postbank.bg/" TargetMode="External"/><Relationship Id="rId7" Type="http://schemas.openxmlformats.org/officeDocument/2006/relationships/image" Target="../media/image31.png"/><Relationship Id="rId8" Type="http://schemas.openxmlformats.org/officeDocument/2006/relationships/hyperlink" Target="http://smartit.bg/" TargetMode="External"/><Relationship Id="rId9" Type="http://schemas.openxmlformats.org/officeDocument/2006/relationships/image" Target="../media/image32.png"/><Relationship Id="rId10" Type="http://schemas.openxmlformats.org/officeDocument/2006/relationships/hyperlink" Target="https://motion-software.com/" TargetMode="External"/><Relationship Id="rId11" Type="http://schemas.openxmlformats.org/officeDocument/2006/relationships/image" Target="../media/image1.jpeg"/><Relationship Id="rId12" Type="http://schemas.openxmlformats.org/officeDocument/2006/relationships/hyperlink" Target="https://coca-colahellenic.com/" TargetMode="External"/><Relationship Id="rId13" Type="http://schemas.openxmlformats.org/officeDocument/2006/relationships/image" Target="../media/image33.png"/><Relationship Id="rId14" Type="http://schemas.openxmlformats.org/officeDocument/2006/relationships/hyperlink" Target="https://www.xs-software.com/" TargetMode="External"/><Relationship Id="rId15" Type="http://schemas.openxmlformats.org/officeDocument/2006/relationships/image" Target="../media/image34.png"/><Relationship Id="rId16" Type="http://schemas.openxmlformats.org/officeDocument/2006/relationships/hyperlink" Target="https://www.zuehlke.com/" TargetMode="External"/><Relationship Id="rId17" Type="http://schemas.openxmlformats.org/officeDocument/2006/relationships/image" Target="../media/image35.png"/><Relationship Id="rId18" Type="http://schemas.openxmlformats.org/officeDocument/2006/relationships/hyperlink" Target="https://www.softwaregroup.com/" TargetMode="External"/><Relationship Id="rId19" Type="http://schemas.openxmlformats.org/officeDocument/2006/relationships/image" Target="../media/image36.png"/><Relationship Id="rId20" Type="http://schemas.openxmlformats.org/officeDocument/2006/relationships/image" Target="../media/image37.png"/><Relationship Id="rId21" Type="http://schemas.openxmlformats.org/officeDocument/2006/relationships/image" Target="../media/image38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eee.bg/" TargetMode="External"/><Relationship Id="rId3" Type="http://schemas.openxmlformats.org/officeDocument/2006/relationships/image" Target="../media/image39.png"/><Relationship Id="rId4" Type="http://schemas.openxmlformats.org/officeDocument/2006/relationships/hyperlink" Target="https://codexio.bg/" TargetMode="External"/><Relationship Id="rId5" Type="http://schemas.openxmlformats.org/officeDocument/2006/relationships/image" Target="../media/image40.png"/><Relationship Id="rId6" Type="http://schemas.openxmlformats.org/officeDocument/2006/relationships/image" Target="../media/image4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hyperlink" Target="https://softuni.bg/" TargetMode="External"/><Relationship Id="rId3" Type="http://schemas.openxmlformats.org/officeDocument/2006/relationships/hyperlink" Target="https://about.softuni.bg/" TargetMode="External"/><Relationship Id="rId4" Type="http://schemas.openxmlformats.org/officeDocument/2006/relationships/hyperlink" Target="https://softuni.foundation/" TargetMode="External"/><Relationship Id="rId5" Type="http://schemas.openxmlformats.org/officeDocument/2006/relationships/hyperlink" Target="https://www.facebook.com/SoftwareUniversity" TargetMode="External"/><Relationship Id="rId6" Type="http://schemas.openxmlformats.org/officeDocument/2006/relationships/hyperlink" Target="https://forum.softuni.bg/" TargetMode="Externa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about.softuni.bg/" TargetMode="External"/><Relationship Id="rId3" Type="http://schemas.openxmlformats.org/officeDocument/2006/relationships/hyperlink" Target="https://softuni.bg/" TargetMode="External"/><Relationship Id="rId4" Type="http://schemas.openxmlformats.org/officeDocument/2006/relationships/image" Target="../media/image4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Company Web Site"/>
          <p:cNvSpPr txBox="1"/>
          <p:nvPr>
            <p:ph type="body" sz="quarter" idx="1"/>
          </p:nvPr>
        </p:nvSpPr>
        <p:spPr>
          <a:xfrm>
            <a:off x="8708505" y="6130862"/>
            <a:ext cx="2951518" cy="341557"/>
          </a:xfrm>
          <a:prstGeom prst="rect">
            <a:avLst/>
          </a:prstGeom>
        </p:spPr>
        <p:txBody>
          <a:bodyPr/>
          <a:lstStyle>
            <a:lvl1pPr>
              <a:defRPr u="sng">
                <a:solidFill>
                  <a:srgbClr val="F2AC44"/>
                </a:solidFill>
                <a:uFill>
                  <a:solidFill>
                    <a:srgbClr val="F2AC44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1A334C"/>
                </a:solidFill>
                <a:uFillTx/>
              </a:defRPr>
            </a:pPr>
            <a:r>
              <a:rPr u="sng">
                <a:solidFill>
                  <a:srgbClr val="F2AC44"/>
                </a:solidFill>
                <a:uFill>
                  <a:solidFill>
                    <a:srgbClr val="F2AC44"/>
                  </a:solidFill>
                </a:uFill>
                <a:hlinkClick r:id="rId2" invalidUrl="" action="" tgtFrame="" tooltip="" history="1" highlightClick="0" endSnd="0"/>
              </a:rPr>
              <a:t>https://softuni.org</a:t>
            </a:r>
          </a:p>
        </p:txBody>
      </p:sp>
      <p:sp>
        <p:nvSpPr>
          <p:cNvPr id="462" name="Company Name"/>
          <p:cNvSpPr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Software University</a:t>
            </a:r>
          </a:p>
        </p:txBody>
      </p:sp>
      <p:sp>
        <p:nvSpPr>
          <p:cNvPr id="463" name="Author Position"/>
          <p:cNvSpPr/>
          <p:nvPr>
            <p:ph type="body" idx="2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Technical Trainers</a:t>
            </a:r>
          </a:p>
        </p:txBody>
      </p:sp>
      <p:sp>
        <p:nvSpPr>
          <p:cNvPr id="464" name="Author Name"/>
          <p:cNvSpPr/>
          <p:nvPr>
            <p:ph type="body" idx="2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SoftUni Team</a:t>
            </a:r>
          </a:p>
        </p:txBody>
      </p:sp>
      <p:sp>
        <p:nvSpPr>
          <p:cNvPr id="465" name="Presentation Subtitle"/>
          <p:cNvSpPr txBox="1"/>
          <p:nvPr/>
        </p:nvSpPr>
        <p:spPr>
          <a:xfrm>
            <a:off x="626182" y="1258272"/>
            <a:ext cx="10939636" cy="1315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>
            <a:normAutofit fontScale="100000" lnSpcReduction="0"/>
          </a:bodyPr>
          <a:lstStyle>
            <a:lvl1pPr algn="ctr" defTabSz="1218438">
              <a:lnSpc>
                <a:spcPct val="104999"/>
              </a:lnSpc>
              <a:spcBef>
                <a:spcPts val="600"/>
              </a:spcBef>
              <a:defRPr sz="3600"/>
            </a:lvl1pPr>
          </a:lstStyle>
          <a:p>
            <a:pPr/>
            <a:r>
              <a:t>AWS Essentials</a:t>
            </a:r>
          </a:p>
        </p:txBody>
      </p:sp>
      <p:sp>
        <p:nvSpPr>
          <p:cNvPr id="466" name="Presentation Title"/>
          <p:cNvSpPr txBox="1"/>
          <p:nvPr>
            <p:ph type="title"/>
          </p:nvPr>
        </p:nvSpPr>
        <p:spPr>
          <a:xfrm>
            <a:off x="554182" y="321502"/>
            <a:ext cx="11083636" cy="882654"/>
          </a:xfrm>
          <a:prstGeom prst="rect">
            <a:avLst/>
          </a:prstGeom>
        </p:spPr>
        <p:txBody>
          <a:bodyPr/>
          <a:lstStyle/>
          <a:p>
            <a:pPr/>
            <a:r>
              <a:t>Databases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Text Placeholder 2"/>
          <p:cNvSpPr txBox="1"/>
          <p:nvPr>
            <p:ph type="body" idx="1"/>
          </p:nvPr>
        </p:nvSpPr>
        <p:spPr>
          <a:xfrm>
            <a:off x="425999" y="1196124"/>
            <a:ext cx="11582500" cy="5528767"/>
          </a:xfrm>
          <a:prstGeom prst="rect">
            <a:avLst/>
          </a:prstGeom>
        </p:spPr>
        <p:txBody>
          <a:bodyPr/>
          <a:lstStyle>
            <a:lvl1pPr marL="360045" indent="-360045">
              <a:defRPr sz="3600"/>
            </a:lvl1pPr>
          </a:lstStyle>
          <a:p>
            <a:pPr/>
            <a:r>
              <a:t>Create a Dynamo database. </a:t>
            </a:r>
          </a:p>
        </p:txBody>
      </p:sp>
      <p:sp>
        <p:nvSpPr>
          <p:cNvPr id="506" name="Title 3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Demo</a:t>
            </a:r>
          </a:p>
        </p:txBody>
      </p:sp>
      <p:sp>
        <p:nvSpPr>
          <p:cNvPr id="507" name="Slide Number"/>
          <p:cNvSpPr txBox="1"/>
          <p:nvPr>
            <p:ph type="sldNum" sz="quarter" idx="2"/>
          </p:nvPr>
        </p:nvSpPr>
        <p:spPr>
          <a:xfrm>
            <a:off x="11887567" y="6547459"/>
            <a:ext cx="232877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Title 3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To SQL or to NoSQL</a:t>
            </a:r>
          </a:p>
        </p:txBody>
      </p:sp>
      <p:sp>
        <p:nvSpPr>
          <p:cNvPr id="510" name="Slide Number"/>
          <p:cNvSpPr txBox="1"/>
          <p:nvPr>
            <p:ph type="sldNum" sz="quarter" idx="2"/>
          </p:nvPr>
        </p:nvSpPr>
        <p:spPr>
          <a:xfrm>
            <a:off x="11887567" y="6547459"/>
            <a:ext cx="232877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11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7765" y="1260600"/>
            <a:ext cx="1870864" cy="1494180"/>
          </a:xfrm>
          <a:prstGeom prst="rect">
            <a:avLst/>
          </a:prstGeom>
          <a:ln w="12700">
            <a:miter lim="400000"/>
          </a:ln>
        </p:spPr>
      </p:pic>
      <p:sp>
        <p:nvSpPr>
          <p:cNvPr id="512" name="TextBox 6"/>
          <p:cNvSpPr txBox="1"/>
          <p:nvPr/>
        </p:nvSpPr>
        <p:spPr>
          <a:xfrm>
            <a:off x="1802383" y="2780245"/>
            <a:ext cx="1803799" cy="597001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7999" tIns="107999" rIns="107999" bIns="107999">
            <a:spAutoFit/>
          </a:bodyPr>
          <a:lstStyle>
            <a:lvl1pPr>
              <a:lnSpc>
                <a:spcPct val="110000"/>
              </a:lnSpc>
              <a:defRPr sz="2400"/>
            </a:lvl1pPr>
          </a:lstStyle>
          <a:p>
            <a:pPr/>
            <a:r>
              <a:t>Amazon RDS</a:t>
            </a:r>
          </a:p>
        </p:txBody>
      </p:sp>
      <p:pic>
        <p:nvPicPr>
          <p:cNvPr id="513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41932" y="1323485"/>
            <a:ext cx="1575195" cy="1449179"/>
          </a:xfrm>
          <a:prstGeom prst="rect">
            <a:avLst/>
          </a:prstGeom>
          <a:ln w="12700">
            <a:miter lim="400000"/>
          </a:ln>
        </p:spPr>
      </p:pic>
      <p:sp>
        <p:nvSpPr>
          <p:cNvPr id="514" name="TextBox 8"/>
          <p:cNvSpPr txBox="1"/>
          <p:nvPr/>
        </p:nvSpPr>
        <p:spPr>
          <a:xfrm>
            <a:off x="6444360" y="2772664"/>
            <a:ext cx="2699893" cy="597001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7999" tIns="107999" rIns="107999" bIns="107999">
            <a:spAutoFit/>
          </a:bodyPr>
          <a:lstStyle>
            <a:lvl1pPr>
              <a:lnSpc>
                <a:spcPct val="110000"/>
              </a:lnSpc>
              <a:defRPr sz="2400"/>
            </a:lvl1pPr>
          </a:lstStyle>
          <a:p>
            <a:pPr/>
            <a:r>
              <a:t>Amazon DynamoDB</a:t>
            </a:r>
          </a:p>
        </p:txBody>
      </p:sp>
      <p:pic>
        <p:nvPicPr>
          <p:cNvPr id="515" name="Picture 9" descr="Picture 9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11000" y="3517684"/>
            <a:ext cx="1644391" cy="2063345"/>
          </a:xfrm>
          <a:prstGeom prst="rect">
            <a:avLst/>
          </a:prstGeom>
          <a:ln w="12700">
            <a:miter lim="400000"/>
          </a:ln>
        </p:spPr>
      </p:pic>
      <p:pic>
        <p:nvPicPr>
          <p:cNvPr id="516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961850" y="1299569"/>
            <a:ext cx="1443502" cy="2116411"/>
          </a:xfrm>
          <a:prstGeom prst="rect">
            <a:avLst/>
          </a:prstGeom>
          <a:ln w="12700">
            <a:miter lim="400000"/>
          </a:ln>
        </p:spPr>
      </p:pic>
      <p:sp>
        <p:nvSpPr>
          <p:cNvPr id="517" name="TextBox 11"/>
          <p:cNvSpPr txBox="1"/>
          <p:nvPr/>
        </p:nvSpPr>
        <p:spPr>
          <a:xfrm>
            <a:off x="190405" y="5627915"/>
            <a:ext cx="6252867" cy="1002131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7999" tIns="107999" rIns="107999" bIns="107999">
            <a:spAutoFit/>
          </a:bodyPr>
          <a:lstStyle/>
          <a:p>
            <a:pPr>
              <a:lnSpc>
                <a:spcPct val="110000"/>
              </a:lnSpc>
              <a:defRPr sz="2400"/>
            </a:pPr>
            <a:r>
              <a:t>Stores related data in tables (columns and rows) </a:t>
            </a:r>
            <a:br/>
            <a:r>
              <a:t>Typically used for structured data</a:t>
            </a:r>
          </a:p>
        </p:txBody>
      </p:sp>
      <p:sp>
        <p:nvSpPr>
          <p:cNvPr id="518" name="TextBox 12"/>
          <p:cNvSpPr txBox="1"/>
          <p:nvPr/>
        </p:nvSpPr>
        <p:spPr>
          <a:xfrm>
            <a:off x="6089686" y="3627771"/>
            <a:ext cx="5847051" cy="1812391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7999" tIns="107999" rIns="107999" bIns="107999">
            <a:spAutoFit/>
          </a:bodyPr>
          <a:lstStyle/>
          <a:p>
            <a:pPr>
              <a:lnSpc>
                <a:spcPct val="110000"/>
              </a:lnSpc>
              <a:defRPr sz="2400"/>
            </a:pPr>
            <a:r>
              <a:t>Stores data in JSON-like, name-value documents </a:t>
            </a:r>
            <a:br/>
            <a:r>
              <a:t>Typically used for non – structured data such</a:t>
            </a:r>
            <a:br/>
            <a:r>
              <a:t> as cataloging documents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Text Placeholder 4"/>
          <p:cNvSpPr txBox="1"/>
          <p:nvPr>
            <p:ph type="body" idx="1"/>
          </p:nvPr>
        </p:nvSpPr>
        <p:spPr>
          <a:xfrm>
            <a:off x="871085" y="1656227"/>
            <a:ext cx="7579240" cy="4772371"/>
          </a:xfrm>
          <a:prstGeom prst="rect">
            <a:avLst/>
          </a:prstGeom>
        </p:spPr>
        <p:txBody>
          <a:bodyPr/>
          <a:lstStyle/>
          <a:p>
            <a:pPr marL="514350" indent="-514350">
              <a:defRPr>
                <a:solidFill>
                  <a:srgbClr val="FFFFFF"/>
                </a:solidFill>
              </a:defRPr>
            </a:pPr>
            <a:r>
              <a:t>…</a:t>
            </a:r>
          </a:p>
          <a:p>
            <a:pPr marL="514350" indent="-514350">
              <a:defRPr>
                <a:solidFill>
                  <a:srgbClr val="FFFFFF"/>
                </a:solidFill>
              </a:defRPr>
            </a:pPr>
            <a:r>
              <a:t>…</a:t>
            </a:r>
          </a:p>
          <a:p>
            <a:pPr marL="514350" indent="-514350">
              <a:defRPr>
                <a:solidFill>
                  <a:srgbClr val="FFFFFF"/>
                </a:solidFill>
              </a:defRPr>
            </a:pPr>
            <a:r>
              <a:t>…</a:t>
            </a:r>
          </a:p>
        </p:txBody>
      </p:sp>
      <p:sp>
        <p:nvSpPr>
          <p:cNvPr id="521" name="Title 3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grpSp>
        <p:nvGrpSpPr>
          <p:cNvPr id="525" name="Group 8"/>
          <p:cNvGrpSpPr/>
          <p:nvPr/>
        </p:nvGrpSpPr>
        <p:grpSpPr>
          <a:xfrm>
            <a:off x="193480" y="1443265"/>
            <a:ext cx="8630748" cy="5300339"/>
            <a:chOff x="0" y="0"/>
            <a:chExt cx="8630746" cy="5300338"/>
          </a:xfrm>
        </p:grpSpPr>
        <p:sp>
          <p:nvSpPr>
            <p:cNvPr id="522" name="Rounded Rectangle 10"/>
            <p:cNvSpPr/>
            <p:nvPr/>
          </p:nvSpPr>
          <p:spPr>
            <a:xfrm>
              <a:off x="0" y="0"/>
              <a:ext cx="8630747" cy="5300339"/>
            </a:xfrm>
            <a:prstGeom prst="roundRect">
              <a:avLst>
                <a:gd name="adj" fmla="val 3968"/>
              </a:avLst>
            </a:prstGeom>
            <a:solidFill>
              <a:srgbClr val="23446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300"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523" name="Rounded Rectangle 16"/>
            <p:cNvSpPr/>
            <p:nvPr/>
          </p:nvSpPr>
          <p:spPr>
            <a:xfrm>
              <a:off x="156170" y="296812"/>
              <a:ext cx="194872" cy="4706715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41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300"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524" name="Half Frame 11"/>
            <p:cNvSpPr/>
            <p:nvPr/>
          </p:nvSpPr>
          <p:spPr>
            <a:xfrm rot="5400000">
              <a:off x="7869939" y="298691"/>
              <a:ext cx="729625" cy="5417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16475" y="5125"/>
                  </a:lnTo>
                  <a:lnTo>
                    <a:pt x="3952" y="5125"/>
                  </a:lnTo>
                  <a:lnTo>
                    <a:pt x="3952" y="17648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23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300"/>
              </a:pPr>
            </a:p>
          </p:txBody>
        </p:sp>
      </p:grpSp>
      <p:pic>
        <p:nvPicPr>
          <p:cNvPr id="526" name="Picture 12" descr="Picture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8824227" y="3276643"/>
            <a:ext cx="2881927" cy="3119782"/>
          </a:xfrm>
          <a:prstGeom prst="rect">
            <a:avLst/>
          </a:prstGeom>
          <a:ln w="12700">
            <a:miter lim="400000"/>
          </a:ln>
        </p:spPr>
      </p:pic>
      <p:sp>
        <p:nvSpPr>
          <p:cNvPr id="527" name="Content Placeholder 4"/>
          <p:cNvSpPr txBox="1"/>
          <p:nvPr/>
        </p:nvSpPr>
        <p:spPr>
          <a:xfrm>
            <a:off x="686732" y="1648008"/>
            <a:ext cx="7979536" cy="5245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>
            <a:normAutofit fontScale="100000" lnSpcReduction="0"/>
          </a:bodyPr>
          <a:lstStyle/>
          <a:p>
            <a:pPr marL="456914" indent="-456914" defTabSz="1218438">
              <a:lnSpc>
                <a:spcPct val="104999"/>
              </a:lnSpc>
              <a:spcBef>
                <a:spcPts val="600"/>
              </a:spcBef>
              <a:buSzPct val="100000"/>
              <a:buChar char="▪"/>
              <a:defRPr sz="3400">
                <a:solidFill>
                  <a:srgbClr val="FFFFFF"/>
                </a:solidFill>
              </a:defRPr>
            </a:pPr>
            <a:r>
              <a:t>AWS Shared Responsibility Model</a:t>
            </a:r>
            <a:endParaRPr sz="3300"/>
          </a:p>
          <a:p>
            <a:pPr marL="456914" indent="-456914" defTabSz="1218438">
              <a:lnSpc>
                <a:spcPct val="104999"/>
              </a:lnSpc>
              <a:spcBef>
                <a:spcPts val="600"/>
              </a:spcBef>
              <a:buSzPct val="100000"/>
              <a:buChar char="▪"/>
              <a:defRPr sz="3400">
                <a:solidFill>
                  <a:srgbClr val="FFFFFF"/>
                </a:solidFill>
              </a:defRPr>
            </a:pPr>
            <a:r>
              <a:t>Security and Compliance in  AWS</a:t>
            </a:r>
            <a:endParaRPr sz="3300"/>
          </a:p>
          <a:p>
            <a:pPr marL="456914" indent="-456914" defTabSz="1218438">
              <a:lnSpc>
                <a:spcPct val="104999"/>
              </a:lnSpc>
              <a:spcBef>
                <a:spcPts val="600"/>
              </a:spcBef>
              <a:buSzPct val="100000"/>
              <a:buChar char="▪"/>
              <a:defRPr sz="3400">
                <a:solidFill>
                  <a:srgbClr val="FFFFFF"/>
                </a:solidFill>
              </a:defRPr>
            </a:pPr>
            <a:r>
              <a:t>AWS Key Management Service (KMS)</a:t>
            </a:r>
            <a:endParaRPr sz="3300"/>
          </a:p>
          <a:p>
            <a:pPr marL="456914" indent="-456914" defTabSz="1218438">
              <a:lnSpc>
                <a:spcPct val="104999"/>
              </a:lnSpc>
              <a:spcBef>
                <a:spcPts val="600"/>
              </a:spcBef>
              <a:buSzPct val="100000"/>
              <a:buChar char="▪"/>
              <a:defRPr sz="3400">
                <a:solidFill>
                  <a:srgbClr val="FFFFFF"/>
                </a:solidFill>
              </a:defRPr>
            </a:pPr>
            <a:r>
              <a:t>AWS Organizations</a:t>
            </a:r>
            <a:endParaRPr sz="3300"/>
          </a:p>
          <a:p>
            <a:pPr marL="456914" indent="-456914" defTabSz="1218438">
              <a:lnSpc>
                <a:spcPct val="104999"/>
              </a:lnSpc>
              <a:spcBef>
                <a:spcPts val="600"/>
              </a:spcBef>
              <a:buSzPct val="100000"/>
              <a:buChar char="▪"/>
              <a:defRPr sz="3400">
                <a:solidFill>
                  <a:srgbClr val="FFFFFF"/>
                </a:solidFill>
              </a:defRPr>
            </a:pPr>
            <a:r>
              <a:t>AWS Pricing and Billing</a:t>
            </a:r>
            <a:endParaRPr sz="3300"/>
          </a:p>
          <a:p>
            <a:pPr marL="456914" indent="-456914" defTabSz="1218438">
              <a:lnSpc>
                <a:spcPct val="104999"/>
              </a:lnSpc>
              <a:spcBef>
                <a:spcPts val="600"/>
              </a:spcBef>
              <a:buSzPct val="100000"/>
              <a:buChar char="▪"/>
              <a:defRPr sz="3400">
                <a:solidFill>
                  <a:srgbClr val="FFFFFF"/>
                </a:solidFill>
              </a:defRPr>
            </a:pPr>
            <a:r>
              <a:t>AWS Trusted Advisor</a:t>
            </a:r>
          </a:p>
        </p:txBody>
      </p:sp>
      <p:sp>
        <p:nvSpPr>
          <p:cNvPr id="528" name="Slide Number"/>
          <p:cNvSpPr txBox="1"/>
          <p:nvPr>
            <p:ph type="sldNum" sz="quarter" idx="2"/>
          </p:nvPr>
        </p:nvSpPr>
        <p:spPr>
          <a:xfrm>
            <a:off x="11887567" y="6547459"/>
            <a:ext cx="232877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27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lide Title"/>
          <p:cNvSpPr txBox="1"/>
          <p:nvPr>
            <p:ph type="title"/>
          </p:nvPr>
        </p:nvSpPr>
        <p:spPr>
          <a:xfrm>
            <a:off x="809627" y="703243"/>
            <a:ext cx="5916374" cy="1033305"/>
          </a:xfrm>
          <a:prstGeom prst="rect">
            <a:avLst/>
          </a:prstGeom>
        </p:spPr>
        <p:txBody>
          <a:bodyPr/>
          <a:lstStyle>
            <a:lvl1pPr defTabSz="685388">
              <a:defRPr sz="6600"/>
            </a:lvl1pPr>
          </a:lstStyle>
          <a:p>
            <a:pPr/>
            <a:r>
              <a:t>Questions?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Rectangle 2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pPr/>
            <a:r>
              <a:t>SoftUni Diamond Partners</a:t>
            </a:r>
          </a:p>
        </p:txBody>
      </p:sp>
      <p:grpSp>
        <p:nvGrpSpPr>
          <p:cNvPr id="535" name="Infragistics">
            <a:hlinkClick r:id="rId2" invalidUrl="" action="" tgtFrame="" tooltip="" history="1" highlightClick="0" endSnd="0"/>
          </p:cNvPr>
          <p:cNvGrpSpPr/>
          <p:nvPr/>
        </p:nvGrpSpPr>
        <p:grpSpPr>
          <a:xfrm>
            <a:off x="8048208" y="2547248"/>
            <a:ext cx="3625552" cy="1009713"/>
            <a:chOff x="0" y="0"/>
            <a:chExt cx="3625551" cy="1009712"/>
          </a:xfrm>
        </p:grpSpPr>
        <p:sp>
          <p:nvSpPr>
            <p:cNvPr id="533" name="Shape"/>
            <p:cNvSpPr/>
            <p:nvPr/>
          </p:nvSpPr>
          <p:spPr>
            <a:xfrm>
              <a:off x="0" y="-1"/>
              <a:ext cx="3625552" cy="1009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lnTo>
                    <a:pt x="0" y="3600"/>
                  </a:lnTo>
                  <a:cubicBezTo>
                    <a:pt x="0" y="1612"/>
                    <a:pt x="449" y="0"/>
                    <a:pt x="1003" y="0"/>
                  </a:cubicBezTo>
                  <a:lnTo>
                    <a:pt x="20597" y="0"/>
                  </a:lnTo>
                  <a:lnTo>
                    <a:pt x="20597" y="0"/>
                  </a:lnTo>
                  <a:cubicBezTo>
                    <a:pt x="21151" y="0"/>
                    <a:pt x="21600" y="1612"/>
                    <a:pt x="21600" y="3600"/>
                  </a:cubicBezTo>
                  <a:lnTo>
                    <a:pt x="21600" y="18000"/>
                  </a:lnTo>
                  <a:lnTo>
                    <a:pt x="21600" y="18000"/>
                  </a:lnTo>
                  <a:cubicBezTo>
                    <a:pt x="21600" y="19988"/>
                    <a:pt x="21151" y="21600"/>
                    <a:pt x="20597" y="21600"/>
                  </a:cubicBezTo>
                  <a:lnTo>
                    <a:pt x="1003" y="21600"/>
                  </a:lnTo>
                  <a:lnTo>
                    <a:pt x="1003" y="21600"/>
                  </a:lnTo>
                  <a:cubicBezTo>
                    <a:pt x="449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pic>
          <p:nvPicPr>
            <p:cNvPr id="534" name="image29.png" descr="image29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439" t="0" r="2514" b="6"/>
            <a:stretch>
              <a:fillRect/>
            </a:stretch>
          </p:blipFill>
          <p:spPr>
            <a:xfrm>
              <a:off x="0" y="0"/>
              <a:ext cx="3625454" cy="1009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03" y="0"/>
                  </a:moveTo>
                  <a:cubicBezTo>
                    <a:pt x="449" y="0"/>
                    <a:pt x="0" y="1612"/>
                    <a:pt x="0" y="3600"/>
                  </a:cubicBezTo>
                  <a:lnTo>
                    <a:pt x="0" y="18000"/>
                  </a:lnTo>
                  <a:cubicBezTo>
                    <a:pt x="0" y="19988"/>
                    <a:pt x="449" y="21600"/>
                    <a:pt x="1003" y="21600"/>
                  </a:cubicBezTo>
                  <a:lnTo>
                    <a:pt x="20597" y="21600"/>
                  </a:lnTo>
                  <a:cubicBezTo>
                    <a:pt x="21151" y="21600"/>
                    <a:pt x="21600" y="19988"/>
                    <a:pt x="21600" y="18000"/>
                  </a:cubicBezTo>
                  <a:lnTo>
                    <a:pt x="21600" y="3600"/>
                  </a:lnTo>
                  <a:cubicBezTo>
                    <a:pt x="21600" y="1612"/>
                    <a:pt x="21151" y="0"/>
                    <a:pt x="20597" y="0"/>
                  </a:cubicBezTo>
                  <a:lnTo>
                    <a:pt x="1003" y="0"/>
                  </a:lnTo>
                  <a:close/>
                </a:path>
              </a:pathLst>
            </a:custGeom>
            <a:ln w="9525" cap="flat">
              <a:solidFill>
                <a:srgbClr val="234465"/>
              </a:solidFill>
              <a:prstDash val="solid"/>
              <a:round/>
            </a:ln>
            <a:effectLst/>
          </p:spPr>
        </p:pic>
      </p:grpSp>
      <p:grpSp>
        <p:nvGrpSpPr>
          <p:cNvPr id="539" name="Indeavr">
            <a:hlinkClick r:id="rId4" invalidUrl="" action="" tgtFrame="" tooltip="" history="1" highlightClick="0" endSnd="0"/>
          </p:cNvPr>
          <p:cNvGrpSpPr/>
          <p:nvPr/>
        </p:nvGrpSpPr>
        <p:grpSpPr>
          <a:xfrm>
            <a:off x="4427954" y="1393728"/>
            <a:ext cx="3334616" cy="966798"/>
            <a:chOff x="0" y="0"/>
            <a:chExt cx="3334615" cy="966797"/>
          </a:xfrm>
        </p:grpSpPr>
        <p:sp>
          <p:nvSpPr>
            <p:cNvPr id="536" name="Shape"/>
            <p:cNvSpPr/>
            <p:nvPr/>
          </p:nvSpPr>
          <p:spPr>
            <a:xfrm>
              <a:off x="0" y="-1"/>
              <a:ext cx="3334616" cy="9667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lnTo>
                    <a:pt x="0" y="3600"/>
                  </a:lnTo>
                  <a:cubicBezTo>
                    <a:pt x="0" y="1612"/>
                    <a:pt x="467" y="0"/>
                    <a:pt x="1044" y="0"/>
                  </a:cubicBezTo>
                  <a:lnTo>
                    <a:pt x="20556" y="0"/>
                  </a:lnTo>
                  <a:lnTo>
                    <a:pt x="20556" y="0"/>
                  </a:lnTo>
                  <a:cubicBezTo>
                    <a:pt x="21133" y="0"/>
                    <a:pt x="21600" y="1612"/>
                    <a:pt x="21600" y="3600"/>
                  </a:cubicBezTo>
                  <a:lnTo>
                    <a:pt x="21600" y="18000"/>
                  </a:lnTo>
                  <a:lnTo>
                    <a:pt x="21600" y="18000"/>
                  </a:lnTo>
                  <a:cubicBezTo>
                    <a:pt x="21600" y="19988"/>
                    <a:pt x="21133" y="21600"/>
                    <a:pt x="20556" y="21600"/>
                  </a:cubicBezTo>
                  <a:lnTo>
                    <a:pt x="1044" y="21600"/>
                  </a:lnTo>
                  <a:lnTo>
                    <a:pt x="1044" y="21600"/>
                  </a:lnTo>
                  <a:cubicBezTo>
                    <a:pt x="467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pic>
          <p:nvPicPr>
            <p:cNvPr id="537" name="image30.png" descr="image30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4939" r="0" b="5775"/>
            <a:stretch>
              <a:fillRect/>
            </a:stretch>
          </p:blipFill>
          <p:spPr>
            <a:xfrm>
              <a:off x="238995" y="-1"/>
              <a:ext cx="2925641" cy="966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538" name="Shape"/>
            <p:cNvSpPr/>
            <p:nvPr/>
          </p:nvSpPr>
          <p:spPr>
            <a:xfrm>
              <a:off x="0" y="0"/>
              <a:ext cx="3334616" cy="966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lnTo>
                    <a:pt x="0" y="3600"/>
                  </a:lnTo>
                  <a:cubicBezTo>
                    <a:pt x="0" y="1612"/>
                    <a:pt x="467" y="0"/>
                    <a:pt x="1044" y="0"/>
                  </a:cubicBezTo>
                  <a:lnTo>
                    <a:pt x="20556" y="0"/>
                  </a:lnTo>
                  <a:lnTo>
                    <a:pt x="20556" y="0"/>
                  </a:lnTo>
                  <a:cubicBezTo>
                    <a:pt x="21133" y="0"/>
                    <a:pt x="21600" y="1612"/>
                    <a:pt x="21600" y="3600"/>
                  </a:cubicBezTo>
                  <a:lnTo>
                    <a:pt x="21600" y="18000"/>
                  </a:lnTo>
                  <a:lnTo>
                    <a:pt x="21600" y="18000"/>
                  </a:lnTo>
                  <a:cubicBezTo>
                    <a:pt x="21600" y="19988"/>
                    <a:pt x="21133" y="21600"/>
                    <a:pt x="20556" y="21600"/>
                  </a:cubicBezTo>
                  <a:lnTo>
                    <a:pt x="1044" y="21600"/>
                  </a:lnTo>
                  <a:lnTo>
                    <a:pt x="1044" y="21600"/>
                  </a:lnTo>
                  <a:cubicBezTo>
                    <a:pt x="467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9525" cap="flat">
              <a:solidFill>
                <a:srgbClr val="23446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543" name="Postbank">
            <a:hlinkClick r:id="rId6" invalidUrl="" action="" tgtFrame="" tooltip="" history="1" highlightClick="0" endSnd="0"/>
          </p:cNvPr>
          <p:cNvGrpSpPr/>
          <p:nvPr/>
        </p:nvGrpSpPr>
        <p:grpSpPr>
          <a:xfrm>
            <a:off x="752280" y="5307007"/>
            <a:ext cx="3655944" cy="1134903"/>
            <a:chOff x="0" y="0"/>
            <a:chExt cx="3655943" cy="1134902"/>
          </a:xfrm>
        </p:grpSpPr>
        <p:sp>
          <p:nvSpPr>
            <p:cNvPr id="540" name="Shape"/>
            <p:cNvSpPr/>
            <p:nvPr/>
          </p:nvSpPr>
          <p:spPr>
            <a:xfrm>
              <a:off x="-1" y="0"/>
              <a:ext cx="3655945" cy="11349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lnTo>
                    <a:pt x="0" y="3600"/>
                  </a:lnTo>
                  <a:cubicBezTo>
                    <a:pt x="0" y="1612"/>
                    <a:pt x="500" y="0"/>
                    <a:pt x="1118" y="0"/>
                  </a:cubicBezTo>
                  <a:lnTo>
                    <a:pt x="20482" y="0"/>
                  </a:lnTo>
                  <a:lnTo>
                    <a:pt x="20482" y="0"/>
                  </a:lnTo>
                  <a:cubicBezTo>
                    <a:pt x="21100" y="0"/>
                    <a:pt x="21600" y="1612"/>
                    <a:pt x="21600" y="3600"/>
                  </a:cubicBezTo>
                  <a:lnTo>
                    <a:pt x="21600" y="18000"/>
                  </a:lnTo>
                  <a:lnTo>
                    <a:pt x="21600" y="18000"/>
                  </a:lnTo>
                  <a:cubicBezTo>
                    <a:pt x="21600" y="19988"/>
                    <a:pt x="21100" y="21600"/>
                    <a:pt x="20482" y="21600"/>
                  </a:cubicBezTo>
                  <a:lnTo>
                    <a:pt x="1118" y="21600"/>
                  </a:lnTo>
                  <a:lnTo>
                    <a:pt x="1118" y="21600"/>
                  </a:lnTo>
                  <a:cubicBezTo>
                    <a:pt x="500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pic>
          <p:nvPicPr>
            <p:cNvPr id="541" name="image31.png" descr="image31.png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0" r="4" b="20"/>
            <a:stretch>
              <a:fillRect/>
            </a:stretch>
          </p:blipFill>
          <p:spPr>
            <a:xfrm>
              <a:off x="524454" y="86160"/>
              <a:ext cx="2527515" cy="962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542" name="Shape"/>
            <p:cNvSpPr/>
            <p:nvPr/>
          </p:nvSpPr>
          <p:spPr>
            <a:xfrm>
              <a:off x="0" y="0"/>
              <a:ext cx="3655945" cy="11349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lnTo>
                    <a:pt x="0" y="3600"/>
                  </a:lnTo>
                  <a:cubicBezTo>
                    <a:pt x="0" y="1612"/>
                    <a:pt x="500" y="0"/>
                    <a:pt x="1118" y="0"/>
                  </a:cubicBezTo>
                  <a:lnTo>
                    <a:pt x="20482" y="0"/>
                  </a:lnTo>
                  <a:lnTo>
                    <a:pt x="20482" y="0"/>
                  </a:lnTo>
                  <a:cubicBezTo>
                    <a:pt x="21100" y="0"/>
                    <a:pt x="21600" y="1612"/>
                    <a:pt x="21600" y="3600"/>
                  </a:cubicBezTo>
                  <a:lnTo>
                    <a:pt x="21600" y="18000"/>
                  </a:lnTo>
                  <a:lnTo>
                    <a:pt x="21600" y="18000"/>
                  </a:lnTo>
                  <a:cubicBezTo>
                    <a:pt x="21600" y="19988"/>
                    <a:pt x="21100" y="21600"/>
                    <a:pt x="20482" y="21600"/>
                  </a:cubicBezTo>
                  <a:lnTo>
                    <a:pt x="1118" y="21600"/>
                  </a:lnTo>
                  <a:lnTo>
                    <a:pt x="1118" y="21600"/>
                  </a:lnTo>
                  <a:cubicBezTo>
                    <a:pt x="500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9525" cap="flat">
              <a:solidFill>
                <a:srgbClr val="23446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547" name="SmartIT">
            <a:hlinkClick r:id="rId8" invalidUrl="" action="" tgtFrame="" tooltip="" history="1" highlightClick="0" endSnd="0"/>
          </p:cNvPr>
          <p:cNvGrpSpPr/>
          <p:nvPr/>
        </p:nvGrpSpPr>
        <p:grpSpPr>
          <a:xfrm>
            <a:off x="8048208" y="1393727"/>
            <a:ext cx="3625552" cy="989154"/>
            <a:chOff x="0" y="0"/>
            <a:chExt cx="3625551" cy="989152"/>
          </a:xfrm>
        </p:grpSpPr>
        <p:sp>
          <p:nvSpPr>
            <p:cNvPr id="544" name="Shape"/>
            <p:cNvSpPr/>
            <p:nvPr/>
          </p:nvSpPr>
          <p:spPr>
            <a:xfrm>
              <a:off x="0" y="0"/>
              <a:ext cx="3625552" cy="989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lnTo>
                    <a:pt x="0" y="3600"/>
                  </a:lnTo>
                  <a:cubicBezTo>
                    <a:pt x="0" y="1612"/>
                    <a:pt x="440" y="0"/>
                    <a:pt x="982" y="0"/>
                  </a:cubicBezTo>
                  <a:lnTo>
                    <a:pt x="20618" y="0"/>
                  </a:lnTo>
                  <a:lnTo>
                    <a:pt x="20618" y="0"/>
                  </a:lnTo>
                  <a:cubicBezTo>
                    <a:pt x="21160" y="0"/>
                    <a:pt x="21600" y="1612"/>
                    <a:pt x="21600" y="3600"/>
                  </a:cubicBezTo>
                  <a:lnTo>
                    <a:pt x="21600" y="18000"/>
                  </a:lnTo>
                  <a:lnTo>
                    <a:pt x="21600" y="18000"/>
                  </a:lnTo>
                  <a:cubicBezTo>
                    <a:pt x="21600" y="19988"/>
                    <a:pt x="21160" y="21600"/>
                    <a:pt x="20618" y="21600"/>
                  </a:cubicBezTo>
                  <a:lnTo>
                    <a:pt x="982" y="21600"/>
                  </a:lnTo>
                  <a:lnTo>
                    <a:pt x="982" y="21600"/>
                  </a:lnTo>
                  <a:cubicBezTo>
                    <a:pt x="440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pic>
          <p:nvPicPr>
            <p:cNvPr id="545" name="image32.png" descr="image32.png"/>
            <p:cNvPicPr>
              <a:picLocks noChangeAspect="1"/>
            </p:cNvPicPr>
            <p:nvPr/>
          </p:nvPicPr>
          <p:blipFill>
            <a:blip r:embed="rId9">
              <a:extLst/>
            </a:blip>
            <a:srcRect l="0" t="0" r="1" b="4"/>
            <a:stretch>
              <a:fillRect/>
            </a:stretch>
          </p:blipFill>
          <p:spPr>
            <a:xfrm>
              <a:off x="252412" y="122736"/>
              <a:ext cx="2959895" cy="7436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546" name="Shape"/>
            <p:cNvSpPr/>
            <p:nvPr/>
          </p:nvSpPr>
          <p:spPr>
            <a:xfrm>
              <a:off x="0" y="0"/>
              <a:ext cx="3625552" cy="989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lnTo>
                    <a:pt x="0" y="3600"/>
                  </a:lnTo>
                  <a:cubicBezTo>
                    <a:pt x="0" y="1612"/>
                    <a:pt x="440" y="0"/>
                    <a:pt x="982" y="0"/>
                  </a:cubicBezTo>
                  <a:lnTo>
                    <a:pt x="20618" y="0"/>
                  </a:lnTo>
                  <a:lnTo>
                    <a:pt x="20618" y="0"/>
                  </a:lnTo>
                  <a:cubicBezTo>
                    <a:pt x="21160" y="0"/>
                    <a:pt x="21600" y="1612"/>
                    <a:pt x="21600" y="3600"/>
                  </a:cubicBezTo>
                  <a:lnTo>
                    <a:pt x="21600" y="18000"/>
                  </a:lnTo>
                  <a:lnTo>
                    <a:pt x="21600" y="18000"/>
                  </a:lnTo>
                  <a:cubicBezTo>
                    <a:pt x="21600" y="19988"/>
                    <a:pt x="21160" y="21600"/>
                    <a:pt x="20618" y="21600"/>
                  </a:cubicBezTo>
                  <a:lnTo>
                    <a:pt x="982" y="21600"/>
                  </a:lnTo>
                  <a:lnTo>
                    <a:pt x="982" y="21600"/>
                  </a:lnTo>
                  <a:cubicBezTo>
                    <a:pt x="440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9525" cap="flat">
              <a:solidFill>
                <a:srgbClr val="23446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550" name="Codexio">
            <a:hlinkClick r:id="rId10" invalidUrl="" action="" tgtFrame="" tooltip="" history="1" highlightClick="0" endSnd="0"/>
          </p:cNvPr>
          <p:cNvGrpSpPr/>
          <p:nvPr/>
        </p:nvGrpSpPr>
        <p:grpSpPr>
          <a:xfrm>
            <a:off x="4918304" y="4078249"/>
            <a:ext cx="2554396" cy="2363789"/>
            <a:chOff x="0" y="0"/>
            <a:chExt cx="2554395" cy="2363787"/>
          </a:xfrm>
        </p:grpSpPr>
        <p:sp>
          <p:nvSpPr>
            <p:cNvPr id="548" name="Shape"/>
            <p:cNvSpPr/>
            <p:nvPr/>
          </p:nvSpPr>
          <p:spPr>
            <a:xfrm>
              <a:off x="0" y="-1"/>
              <a:ext cx="2554396" cy="23636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lnTo>
                    <a:pt x="0" y="3600"/>
                  </a:lnTo>
                  <a:cubicBezTo>
                    <a:pt x="0" y="1612"/>
                    <a:pt x="1491" y="0"/>
                    <a:pt x="3331" y="0"/>
                  </a:cubicBezTo>
                  <a:lnTo>
                    <a:pt x="18269" y="0"/>
                  </a:lnTo>
                  <a:lnTo>
                    <a:pt x="18269" y="0"/>
                  </a:lnTo>
                  <a:cubicBezTo>
                    <a:pt x="20109" y="0"/>
                    <a:pt x="21600" y="1612"/>
                    <a:pt x="21600" y="3600"/>
                  </a:cubicBezTo>
                  <a:lnTo>
                    <a:pt x="21600" y="18000"/>
                  </a:lnTo>
                  <a:lnTo>
                    <a:pt x="21600" y="18000"/>
                  </a:lnTo>
                  <a:cubicBezTo>
                    <a:pt x="21600" y="19988"/>
                    <a:pt x="20109" y="21600"/>
                    <a:pt x="18269" y="21600"/>
                  </a:cubicBezTo>
                  <a:lnTo>
                    <a:pt x="3331" y="21600"/>
                  </a:lnTo>
                  <a:lnTo>
                    <a:pt x="3331" y="21600"/>
                  </a:lnTo>
                  <a:cubicBezTo>
                    <a:pt x="1491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pic>
          <p:nvPicPr>
            <p:cNvPr id="549" name="image33.jpeg" descr="image33.jpeg"/>
            <p:cNvPicPr>
              <a:picLocks noChangeAspect="1"/>
            </p:cNvPicPr>
            <p:nvPr/>
          </p:nvPicPr>
          <p:blipFill>
            <a:blip r:embed="rId11">
              <a:extLst/>
            </a:blip>
            <a:srcRect l="3314" t="4941" r="3553" b="4341"/>
            <a:stretch>
              <a:fillRect/>
            </a:stretch>
          </p:blipFill>
          <p:spPr>
            <a:xfrm>
              <a:off x="-1" y="0"/>
              <a:ext cx="2554289" cy="2363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33" y="0"/>
                  </a:moveTo>
                  <a:cubicBezTo>
                    <a:pt x="1493" y="0"/>
                    <a:pt x="0" y="1613"/>
                    <a:pt x="0" y="3601"/>
                  </a:cubicBezTo>
                  <a:lnTo>
                    <a:pt x="0" y="17999"/>
                  </a:lnTo>
                  <a:cubicBezTo>
                    <a:pt x="0" y="19987"/>
                    <a:pt x="1493" y="21600"/>
                    <a:pt x="3333" y="21600"/>
                  </a:cubicBezTo>
                  <a:lnTo>
                    <a:pt x="18271" y="21600"/>
                  </a:lnTo>
                  <a:cubicBezTo>
                    <a:pt x="20111" y="21600"/>
                    <a:pt x="21600" y="19987"/>
                    <a:pt x="21600" y="17999"/>
                  </a:cubicBezTo>
                  <a:lnTo>
                    <a:pt x="21600" y="3601"/>
                  </a:lnTo>
                  <a:cubicBezTo>
                    <a:pt x="21600" y="1613"/>
                    <a:pt x="20111" y="0"/>
                    <a:pt x="18271" y="0"/>
                  </a:cubicBezTo>
                  <a:lnTo>
                    <a:pt x="3333" y="0"/>
                  </a:lnTo>
                  <a:close/>
                </a:path>
              </a:pathLst>
            </a:custGeom>
            <a:ln w="9525" cap="flat">
              <a:solidFill>
                <a:srgbClr val="234465"/>
              </a:solidFill>
              <a:prstDash val="solid"/>
              <a:round/>
            </a:ln>
            <a:effectLst/>
          </p:spPr>
        </p:pic>
      </p:grpSp>
      <p:sp>
        <p:nvSpPr>
          <p:cNvPr id="551" name="Slide Number"/>
          <p:cNvSpPr txBox="1"/>
          <p:nvPr>
            <p:ph type="sldNum" sz="quarter" idx="2"/>
          </p:nvPr>
        </p:nvSpPr>
        <p:spPr>
          <a:xfrm>
            <a:off x="11887567" y="6547459"/>
            <a:ext cx="232877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554" name="Picture 1">
            <a:hlinkClick r:id="rId12" invalidUrl="" action="" tgtFrame="" tooltip="" history="1" highlightClick="0" endSnd="0"/>
          </p:cNvPr>
          <p:cNvGrpSpPr/>
          <p:nvPr/>
        </p:nvGrpSpPr>
        <p:grpSpPr>
          <a:xfrm>
            <a:off x="752279" y="3834279"/>
            <a:ext cx="3656014" cy="1230809"/>
            <a:chOff x="0" y="0"/>
            <a:chExt cx="3656012" cy="1230808"/>
          </a:xfrm>
        </p:grpSpPr>
        <p:sp>
          <p:nvSpPr>
            <p:cNvPr id="552" name="Shape"/>
            <p:cNvSpPr/>
            <p:nvPr/>
          </p:nvSpPr>
          <p:spPr>
            <a:xfrm>
              <a:off x="-1" y="-1"/>
              <a:ext cx="3655945" cy="1230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lnTo>
                    <a:pt x="0" y="3600"/>
                  </a:lnTo>
                  <a:cubicBezTo>
                    <a:pt x="0" y="1612"/>
                    <a:pt x="543" y="0"/>
                    <a:pt x="1212" y="0"/>
                  </a:cubicBezTo>
                  <a:lnTo>
                    <a:pt x="20388" y="0"/>
                  </a:lnTo>
                  <a:lnTo>
                    <a:pt x="20388" y="0"/>
                  </a:lnTo>
                  <a:cubicBezTo>
                    <a:pt x="21057" y="0"/>
                    <a:pt x="21600" y="1612"/>
                    <a:pt x="21600" y="3600"/>
                  </a:cubicBezTo>
                  <a:lnTo>
                    <a:pt x="21600" y="18000"/>
                  </a:lnTo>
                  <a:lnTo>
                    <a:pt x="21600" y="18000"/>
                  </a:lnTo>
                  <a:cubicBezTo>
                    <a:pt x="21600" y="19988"/>
                    <a:pt x="21057" y="21600"/>
                    <a:pt x="20388" y="21600"/>
                  </a:cubicBezTo>
                  <a:lnTo>
                    <a:pt x="1212" y="21600"/>
                  </a:lnTo>
                  <a:lnTo>
                    <a:pt x="1212" y="21600"/>
                  </a:lnTo>
                  <a:cubicBezTo>
                    <a:pt x="543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pic>
          <p:nvPicPr>
            <p:cNvPr id="553" name="image34.png" descr="image34.png"/>
            <p:cNvPicPr>
              <a:picLocks noChangeAspect="1"/>
            </p:cNvPicPr>
            <p:nvPr/>
          </p:nvPicPr>
          <p:blipFill>
            <a:blip r:embed="rId13">
              <a:extLst/>
            </a:blip>
            <a:srcRect l="5838" t="5064" r="4134" b="5071"/>
            <a:stretch>
              <a:fillRect/>
            </a:stretch>
          </p:blipFill>
          <p:spPr>
            <a:xfrm>
              <a:off x="-1" y="0"/>
              <a:ext cx="3656014" cy="1230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12" y="0"/>
                  </a:moveTo>
                  <a:cubicBezTo>
                    <a:pt x="543" y="0"/>
                    <a:pt x="0" y="1613"/>
                    <a:pt x="0" y="3601"/>
                  </a:cubicBezTo>
                  <a:lnTo>
                    <a:pt x="0" y="17999"/>
                  </a:lnTo>
                  <a:cubicBezTo>
                    <a:pt x="0" y="19987"/>
                    <a:pt x="543" y="21600"/>
                    <a:pt x="1212" y="21600"/>
                  </a:cubicBezTo>
                  <a:lnTo>
                    <a:pt x="20388" y="21600"/>
                  </a:lnTo>
                  <a:cubicBezTo>
                    <a:pt x="21057" y="21600"/>
                    <a:pt x="21600" y="19987"/>
                    <a:pt x="21600" y="17999"/>
                  </a:cubicBezTo>
                  <a:lnTo>
                    <a:pt x="21600" y="3601"/>
                  </a:lnTo>
                  <a:cubicBezTo>
                    <a:pt x="21600" y="1613"/>
                    <a:pt x="21057" y="0"/>
                    <a:pt x="20388" y="0"/>
                  </a:cubicBezTo>
                  <a:lnTo>
                    <a:pt x="1212" y="0"/>
                  </a:lnTo>
                  <a:close/>
                </a:path>
              </a:pathLst>
            </a:custGeom>
            <a:ln w="9525" cap="flat">
              <a:solidFill>
                <a:srgbClr val="234465"/>
              </a:solidFill>
              <a:prstDash val="solid"/>
              <a:round/>
            </a:ln>
            <a:effectLst/>
          </p:spPr>
        </p:pic>
      </p:grpSp>
      <p:grpSp>
        <p:nvGrpSpPr>
          <p:cNvPr id="557" name="Picture 2">
            <a:hlinkClick r:id="rId14" invalidUrl="" action="" tgtFrame="" tooltip="" history="1" highlightClick="0" endSnd="0"/>
          </p:cNvPr>
          <p:cNvGrpSpPr/>
          <p:nvPr/>
        </p:nvGrpSpPr>
        <p:grpSpPr>
          <a:xfrm>
            <a:off x="4408223" y="2606080"/>
            <a:ext cx="1600788" cy="1230810"/>
            <a:chOff x="0" y="0"/>
            <a:chExt cx="1600786" cy="1230808"/>
          </a:xfrm>
        </p:grpSpPr>
        <p:sp>
          <p:nvSpPr>
            <p:cNvPr id="555" name="Shape"/>
            <p:cNvSpPr/>
            <p:nvPr/>
          </p:nvSpPr>
          <p:spPr>
            <a:xfrm>
              <a:off x="-1" y="-1"/>
              <a:ext cx="1600789" cy="1230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lnTo>
                    <a:pt x="0" y="3600"/>
                  </a:lnTo>
                  <a:cubicBezTo>
                    <a:pt x="0" y="1612"/>
                    <a:pt x="1239" y="0"/>
                    <a:pt x="2768" y="0"/>
                  </a:cubicBezTo>
                  <a:lnTo>
                    <a:pt x="18832" y="0"/>
                  </a:lnTo>
                  <a:lnTo>
                    <a:pt x="18832" y="0"/>
                  </a:lnTo>
                  <a:cubicBezTo>
                    <a:pt x="20361" y="0"/>
                    <a:pt x="21600" y="1612"/>
                    <a:pt x="21600" y="3600"/>
                  </a:cubicBezTo>
                  <a:lnTo>
                    <a:pt x="21600" y="18000"/>
                  </a:lnTo>
                  <a:lnTo>
                    <a:pt x="21600" y="18000"/>
                  </a:lnTo>
                  <a:cubicBezTo>
                    <a:pt x="21600" y="19988"/>
                    <a:pt x="20361" y="21600"/>
                    <a:pt x="18832" y="21600"/>
                  </a:cubicBezTo>
                  <a:lnTo>
                    <a:pt x="2768" y="21600"/>
                  </a:lnTo>
                  <a:lnTo>
                    <a:pt x="2768" y="21600"/>
                  </a:lnTo>
                  <a:cubicBezTo>
                    <a:pt x="1239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pic>
          <p:nvPicPr>
            <p:cNvPr id="556" name="image35.png" descr="image35.png"/>
            <p:cNvPicPr>
              <a:picLocks noChangeAspect="1"/>
            </p:cNvPicPr>
            <p:nvPr/>
          </p:nvPicPr>
          <p:blipFill>
            <a:blip r:embed="rId15">
              <a:extLst/>
            </a:blip>
            <a:srcRect l="0" t="0" r="11" b="8"/>
            <a:stretch>
              <a:fillRect/>
            </a:stretch>
          </p:blipFill>
          <p:spPr>
            <a:xfrm>
              <a:off x="0" y="0"/>
              <a:ext cx="1600597" cy="1230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769" y="0"/>
                  </a:moveTo>
                  <a:cubicBezTo>
                    <a:pt x="1240" y="0"/>
                    <a:pt x="0" y="1613"/>
                    <a:pt x="0" y="3601"/>
                  </a:cubicBezTo>
                  <a:lnTo>
                    <a:pt x="0" y="17999"/>
                  </a:lnTo>
                  <a:cubicBezTo>
                    <a:pt x="0" y="19987"/>
                    <a:pt x="1240" y="21600"/>
                    <a:pt x="2769" y="21600"/>
                  </a:cubicBezTo>
                  <a:lnTo>
                    <a:pt x="18836" y="21600"/>
                  </a:lnTo>
                  <a:cubicBezTo>
                    <a:pt x="20365" y="21600"/>
                    <a:pt x="21600" y="19987"/>
                    <a:pt x="21600" y="17999"/>
                  </a:cubicBezTo>
                  <a:lnTo>
                    <a:pt x="21600" y="3601"/>
                  </a:lnTo>
                  <a:cubicBezTo>
                    <a:pt x="21600" y="1613"/>
                    <a:pt x="20365" y="0"/>
                    <a:pt x="18836" y="0"/>
                  </a:cubicBezTo>
                  <a:lnTo>
                    <a:pt x="2769" y="0"/>
                  </a:lnTo>
                  <a:close/>
                </a:path>
              </a:pathLst>
            </a:custGeom>
            <a:ln w="9525" cap="flat">
              <a:solidFill>
                <a:srgbClr val="234465"/>
              </a:solidFill>
              <a:prstDash val="solid"/>
              <a:round/>
            </a:ln>
            <a:effectLst/>
          </p:spPr>
        </p:pic>
      </p:grpSp>
      <p:grpSp>
        <p:nvGrpSpPr>
          <p:cNvPr id="560" name="Picture 4">
            <a:hlinkClick r:id="rId16" invalidUrl="" action="" tgtFrame="" tooltip="" history="1" highlightClick="0" endSnd="0"/>
          </p:cNvPr>
          <p:cNvGrpSpPr/>
          <p:nvPr/>
        </p:nvGrpSpPr>
        <p:grpSpPr>
          <a:xfrm>
            <a:off x="6163257" y="2617384"/>
            <a:ext cx="1600788" cy="1208203"/>
            <a:chOff x="0" y="0"/>
            <a:chExt cx="1600786" cy="1208202"/>
          </a:xfrm>
        </p:grpSpPr>
        <p:sp>
          <p:nvSpPr>
            <p:cNvPr id="558" name="Shape"/>
            <p:cNvSpPr/>
            <p:nvPr/>
          </p:nvSpPr>
          <p:spPr>
            <a:xfrm>
              <a:off x="-1" y="0"/>
              <a:ext cx="1600789" cy="1208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lnTo>
                    <a:pt x="0" y="3600"/>
                  </a:lnTo>
                  <a:cubicBezTo>
                    <a:pt x="0" y="1612"/>
                    <a:pt x="1217" y="0"/>
                    <a:pt x="2717" y="0"/>
                  </a:cubicBezTo>
                  <a:lnTo>
                    <a:pt x="18883" y="0"/>
                  </a:lnTo>
                  <a:lnTo>
                    <a:pt x="18883" y="0"/>
                  </a:lnTo>
                  <a:cubicBezTo>
                    <a:pt x="20383" y="0"/>
                    <a:pt x="21600" y="1612"/>
                    <a:pt x="21600" y="3600"/>
                  </a:cubicBezTo>
                  <a:lnTo>
                    <a:pt x="21600" y="18000"/>
                  </a:lnTo>
                  <a:lnTo>
                    <a:pt x="21600" y="18000"/>
                  </a:lnTo>
                  <a:cubicBezTo>
                    <a:pt x="21600" y="19988"/>
                    <a:pt x="20383" y="21600"/>
                    <a:pt x="18883" y="21600"/>
                  </a:cubicBezTo>
                  <a:lnTo>
                    <a:pt x="2717" y="21600"/>
                  </a:lnTo>
                  <a:lnTo>
                    <a:pt x="2717" y="21600"/>
                  </a:lnTo>
                  <a:cubicBezTo>
                    <a:pt x="1217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pic>
          <p:nvPicPr>
            <p:cNvPr id="559" name="image36.png" descr="image36.png"/>
            <p:cNvPicPr>
              <a:picLocks noChangeAspect="1"/>
            </p:cNvPicPr>
            <p:nvPr/>
          </p:nvPicPr>
          <p:blipFill>
            <a:blip r:embed="rId17">
              <a:extLst/>
            </a:blip>
            <a:srcRect l="0" t="0" r="11" b="9"/>
            <a:stretch>
              <a:fillRect/>
            </a:stretch>
          </p:blipFill>
          <p:spPr>
            <a:xfrm>
              <a:off x="0" y="0"/>
              <a:ext cx="1600597" cy="1208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715" y="0"/>
                  </a:moveTo>
                  <a:cubicBezTo>
                    <a:pt x="1215" y="0"/>
                    <a:pt x="0" y="1609"/>
                    <a:pt x="0" y="3598"/>
                  </a:cubicBezTo>
                  <a:lnTo>
                    <a:pt x="0" y="18002"/>
                  </a:lnTo>
                  <a:cubicBezTo>
                    <a:pt x="0" y="19991"/>
                    <a:pt x="1215" y="21600"/>
                    <a:pt x="2715" y="21600"/>
                  </a:cubicBezTo>
                  <a:lnTo>
                    <a:pt x="18885" y="21600"/>
                  </a:lnTo>
                  <a:cubicBezTo>
                    <a:pt x="20385" y="21600"/>
                    <a:pt x="21600" y="19991"/>
                    <a:pt x="21600" y="18002"/>
                  </a:cubicBezTo>
                  <a:lnTo>
                    <a:pt x="21600" y="3598"/>
                  </a:lnTo>
                  <a:cubicBezTo>
                    <a:pt x="21600" y="1609"/>
                    <a:pt x="20385" y="0"/>
                    <a:pt x="18885" y="0"/>
                  </a:cubicBezTo>
                  <a:lnTo>
                    <a:pt x="2715" y="0"/>
                  </a:lnTo>
                  <a:close/>
                </a:path>
              </a:pathLst>
            </a:custGeom>
            <a:ln w="9525" cap="flat">
              <a:solidFill>
                <a:srgbClr val="234465"/>
              </a:solidFill>
              <a:prstDash val="solid"/>
              <a:round/>
            </a:ln>
            <a:effectLst/>
          </p:spPr>
        </p:pic>
      </p:grpSp>
      <p:grpSp>
        <p:nvGrpSpPr>
          <p:cNvPr id="564" name="SmartIT">
            <a:hlinkClick r:id="rId18" invalidUrl="" action="" tgtFrame="" tooltip="" history="1" highlightClick="0" endSnd="0"/>
          </p:cNvPr>
          <p:cNvGrpSpPr/>
          <p:nvPr/>
        </p:nvGrpSpPr>
        <p:grpSpPr>
          <a:xfrm>
            <a:off x="8046732" y="5307007"/>
            <a:ext cx="3625552" cy="1134904"/>
            <a:chOff x="0" y="0"/>
            <a:chExt cx="3625551" cy="1134903"/>
          </a:xfrm>
        </p:grpSpPr>
        <p:sp>
          <p:nvSpPr>
            <p:cNvPr id="561" name="Shape"/>
            <p:cNvSpPr/>
            <p:nvPr/>
          </p:nvSpPr>
          <p:spPr>
            <a:xfrm>
              <a:off x="0" y="-1"/>
              <a:ext cx="3625552" cy="1134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lnTo>
                    <a:pt x="0" y="3600"/>
                  </a:lnTo>
                  <a:cubicBezTo>
                    <a:pt x="0" y="1612"/>
                    <a:pt x="505" y="0"/>
                    <a:pt x="1127" y="0"/>
                  </a:cubicBezTo>
                  <a:lnTo>
                    <a:pt x="20473" y="0"/>
                  </a:lnTo>
                  <a:lnTo>
                    <a:pt x="20473" y="0"/>
                  </a:lnTo>
                  <a:cubicBezTo>
                    <a:pt x="21095" y="0"/>
                    <a:pt x="21600" y="1612"/>
                    <a:pt x="21600" y="3600"/>
                  </a:cubicBezTo>
                  <a:lnTo>
                    <a:pt x="21600" y="18000"/>
                  </a:lnTo>
                  <a:lnTo>
                    <a:pt x="21600" y="18000"/>
                  </a:lnTo>
                  <a:cubicBezTo>
                    <a:pt x="21600" y="19988"/>
                    <a:pt x="21095" y="21600"/>
                    <a:pt x="20473" y="21600"/>
                  </a:cubicBezTo>
                  <a:lnTo>
                    <a:pt x="1127" y="21600"/>
                  </a:lnTo>
                  <a:lnTo>
                    <a:pt x="1127" y="21600"/>
                  </a:lnTo>
                  <a:cubicBezTo>
                    <a:pt x="50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pic>
          <p:nvPicPr>
            <p:cNvPr id="562" name="image37.png" descr="image37.png"/>
            <p:cNvPicPr>
              <a:picLocks noChangeAspect="1"/>
            </p:cNvPicPr>
            <p:nvPr/>
          </p:nvPicPr>
          <p:blipFill>
            <a:blip r:embed="rId19">
              <a:extLst/>
            </a:blip>
            <a:srcRect l="2" t="15" r="4" b="0"/>
            <a:stretch>
              <a:fillRect/>
            </a:stretch>
          </p:blipFill>
          <p:spPr>
            <a:xfrm>
              <a:off x="63896" y="56753"/>
              <a:ext cx="3425033" cy="9908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563" name="Shape"/>
            <p:cNvSpPr/>
            <p:nvPr/>
          </p:nvSpPr>
          <p:spPr>
            <a:xfrm>
              <a:off x="0" y="0"/>
              <a:ext cx="3625552" cy="1134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lnTo>
                    <a:pt x="0" y="3600"/>
                  </a:lnTo>
                  <a:cubicBezTo>
                    <a:pt x="0" y="1612"/>
                    <a:pt x="505" y="0"/>
                    <a:pt x="1127" y="0"/>
                  </a:cubicBezTo>
                  <a:lnTo>
                    <a:pt x="20473" y="0"/>
                  </a:lnTo>
                  <a:lnTo>
                    <a:pt x="20473" y="0"/>
                  </a:lnTo>
                  <a:cubicBezTo>
                    <a:pt x="21095" y="0"/>
                    <a:pt x="21600" y="1612"/>
                    <a:pt x="21600" y="3600"/>
                  </a:cubicBezTo>
                  <a:lnTo>
                    <a:pt x="21600" y="18000"/>
                  </a:lnTo>
                  <a:lnTo>
                    <a:pt x="21600" y="18000"/>
                  </a:lnTo>
                  <a:cubicBezTo>
                    <a:pt x="21600" y="19988"/>
                    <a:pt x="21095" y="21600"/>
                    <a:pt x="20473" y="21600"/>
                  </a:cubicBezTo>
                  <a:lnTo>
                    <a:pt x="1127" y="21600"/>
                  </a:lnTo>
                  <a:lnTo>
                    <a:pt x="1127" y="21600"/>
                  </a:lnTo>
                  <a:cubicBezTo>
                    <a:pt x="50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9525" cap="flat">
              <a:solidFill>
                <a:srgbClr val="23446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567" name="Картина 7"/>
          <p:cNvGrpSpPr/>
          <p:nvPr/>
        </p:nvGrpSpPr>
        <p:grpSpPr>
          <a:xfrm>
            <a:off x="752280" y="1393728"/>
            <a:ext cx="3391513" cy="2163232"/>
            <a:chOff x="0" y="0"/>
            <a:chExt cx="3391511" cy="2163231"/>
          </a:xfrm>
        </p:grpSpPr>
        <p:pic>
          <p:nvPicPr>
            <p:cNvPr id="565" name="image38.png" descr="image38.png"/>
            <p:cNvPicPr>
              <a:picLocks noChangeAspect="1"/>
            </p:cNvPicPr>
            <p:nvPr/>
          </p:nvPicPr>
          <p:blipFill>
            <a:blip r:embed="rId20">
              <a:extLst/>
            </a:blip>
            <a:srcRect l="0" t="0" r="0" b="0"/>
            <a:stretch>
              <a:fillRect/>
            </a:stretch>
          </p:blipFill>
          <p:spPr>
            <a:xfrm>
              <a:off x="138195" y="79472"/>
              <a:ext cx="3160924" cy="1923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477"/>
                  </a:lnTo>
                  <a:cubicBezTo>
                    <a:pt x="21506" y="302"/>
                    <a:pt x="21402" y="145"/>
                    <a:pt x="21291" y="0"/>
                  </a:cubicBezTo>
                  <a:lnTo>
                    <a:pt x="0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566" name="Shape"/>
            <p:cNvSpPr/>
            <p:nvPr/>
          </p:nvSpPr>
          <p:spPr>
            <a:xfrm>
              <a:off x="0" y="0"/>
              <a:ext cx="3391513" cy="2163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lnTo>
                    <a:pt x="0" y="3600"/>
                  </a:lnTo>
                  <a:cubicBezTo>
                    <a:pt x="0" y="1612"/>
                    <a:pt x="1028" y="0"/>
                    <a:pt x="2296" y="0"/>
                  </a:cubicBezTo>
                  <a:lnTo>
                    <a:pt x="19304" y="0"/>
                  </a:lnTo>
                  <a:lnTo>
                    <a:pt x="19304" y="0"/>
                  </a:lnTo>
                  <a:cubicBezTo>
                    <a:pt x="20572" y="0"/>
                    <a:pt x="21600" y="1612"/>
                    <a:pt x="21600" y="3600"/>
                  </a:cubicBezTo>
                  <a:lnTo>
                    <a:pt x="21600" y="18000"/>
                  </a:lnTo>
                  <a:lnTo>
                    <a:pt x="21600" y="18000"/>
                  </a:lnTo>
                  <a:cubicBezTo>
                    <a:pt x="21600" y="19988"/>
                    <a:pt x="20572" y="21600"/>
                    <a:pt x="19304" y="21600"/>
                  </a:cubicBezTo>
                  <a:lnTo>
                    <a:pt x="2296" y="21600"/>
                  </a:lnTo>
                  <a:lnTo>
                    <a:pt x="2296" y="21600"/>
                  </a:lnTo>
                  <a:cubicBezTo>
                    <a:pt x="1028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9525" cap="flat">
              <a:solidFill>
                <a:srgbClr val="23446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570" name="Group 5"/>
          <p:cNvGrpSpPr/>
          <p:nvPr/>
        </p:nvGrpSpPr>
        <p:grpSpPr>
          <a:xfrm>
            <a:off x="8046732" y="3863192"/>
            <a:ext cx="3625552" cy="1230809"/>
            <a:chOff x="0" y="0"/>
            <a:chExt cx="3625551" cy="1230808"/>
          </a:xfrm>
        </p:grpSpPr>
        <p:pic>
          <p:nvPicPr>
            <p:cNvPr id="568" name="Picture 14" descr="Picture 14"/>
            <p:cNvPicPr>
              <a:picLocks noChangeAspect="1"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363055" y="19701"/>
              <a:ext cx="2490934" cy="11583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69" name="Rectangle: Rounded Corners 3"/>
            <p:cNvSpPr/>
            <p:nvPr/>
          </p:nvSpPr>
          <p:spPr>
            <a:xfrm>
              <a:off x="0" y="0"/>
              <a:ext cx="3625552" cy="1230809"/>
            </a:xfrm>
            <a:prstGeom prst="roundRect">
              <a:avLst>
                <a:gd name="adj" fmla="val 16667"/>
              </a:avLst>
            </a:prstGeom>
            <a:noFill/>
            <a:ln w="9525" cap="flat">
              <a:solidFill>
                <a:srgbClr val="15171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2800">
                  <a:solidFill>
                    <a:srgbClr val="FFFFFF"/>
                  </a:solidFill>
                  <a:effectLst>
                    <a:outerShdw sx="100000" sy="100000" kx="0" ky="0" algn="b" rotWithShape="0" blurRad="38100" dist="38100" dir="2700000">
                      <a:srgbClr val="000000">
                        <a:alpha val="43137"/>
                      </a:srgbClr>
                    </a:outerShdw>
                  </a:effectLst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lide Number Placeholder 1"/>
          <p:cNvSpPr txBox="1"/>
          <p:nvPr>
            <p:ph type="sldNum" sz="quarter" idx="2"/>
          </p:nvPr>
        </p:nvSpPr>
        <p:spPr>
          <a:xfrm>
            <a:off x="11887567" y="6547459"/>
            <a:ext cx="232877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73" name="Title 3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pPr/>
            <a:r>
              <a:t>Educational Partners</a:t>
            </a:r>
          </a:p>
        </p:txBody>
      </p:sp>
      <p:grpSp>
        <p:nvGrpSpPr>
          <p:cNvPr id="576" name="Group 4"/>
          <p:cNvGrpSpPr/>
          <p:nvPr/>
        </p:nvGrpSpPr>
        <p:grpSpPr>
          <a:xfrm>
            <a:off x="785999" y="1764000"/>
            <a:ext cx="5037447" cy="1395001"/>
            <a:chOff x="0" y="0"/>
            <a:chExt cx="5037446" cy="1395000"/>
          </a:xfrm>
        </p:grpSpPr>
        <p:sp>
          <p:nvSpPr>
            <p:cNvPr id="574" name="Rectangle: Rounded Corners 5"/>
            <p:cNvSpPr/>
            <p:nvPr/>
          </p:nvSpPr>
          <p:spPr>
            <a:xfrm>
              <a:off x="0" y="0"/>
              <a:ext cx="5037447" cy="1395001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 cap="flat">
              <a:solidFill>
                <a:srgbClr val="23446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2800">
                  <a:ln w="38100" cap="flat">
                    <a:solidFill>
                      <a:srgbClr val="234465"/>
                    </a:solidFill>
                    <a:prstDash val="solid"/>
                    <a:round/>
                  </a:ln>
                  <a:solidFill>
                    <a:srgbClr val="FFFFFF"/>
                  </a:solidFill>
                  <a:effectLst>
                    <a:outerShdw sx="100000" sy="100000" kx="0" ky="0" algn="b" rotWithShape="0" blurRad="38100" dist="38100" dir="2700000">
                      <a:srgbClr val="000000">
                        <a:alpha val="43137"/>
                      </a:srgbClr>
                    </a:outerShdw>
                  </a:effectLst>
                </a:defRPr>
              </a:pPr>
            </a:p>
          </p:txBody>
        </p:sp>
        <p:pic>
          <p:nvPicPr>
            <p:cNvPr id="575" name="Picture 6" descr="Picture 6">
              <a:hlinkClick r:id="rId2" invalidUrl="" action="" tgtFrame="" tooltip="" history="1" highlightClick="0" endSnd="0"/>
            </p:cNvPr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61403" y="112500"/>
              <a:ext cx="4714640" cy="1170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79" name="Group 7"/>
          <p:cNvGrpSpPr/>
          <p:nvPr/>
        </p:nvGrpSpPr>
        <p:grpSpPr>
          <a:xfrm>
            <a:off x="785999" y="4239000"/>
            <a:ext cx="5037447" cy="2083030"/>
            <a:chOff x="0" y="0"/>
            <a:chExt cx="5037446" cy="2083029"/>
          </a:xfrm>
        </p:grpSpPr>
        <p:pic>
          <p:nvPicPr>
            <p:cNvPr id="577" name="Picture 8" descr="Picture 8">
              <a:hlinkClick r:id="rId4" invalidUrl="" action="" tgtFrame="" tooltip="" history="1" highlightClick="0" endSnd="0"/>
            </p:cNvPr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5037447" cy="20830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78" name="Rectangle: Rounded Corners 9"/>
            <p:cNvSpPr/>
            <p:nvPr/>
          </p:nvSpPr>
          <p:spPr>
            <a:xfrm>
              <a:off x="0" y="0"/>
              <a:ext cx="5036983" cy="2070001"/>
            </a:xfrm>
            <a:prstGeom prst="roundRect">
              <a:avLst>
                <a:gd name="adj" fmla="val 16667"/>
              </a:avLst>
            </a:prstGeom>
            <a:noFill/>
            <a:ln w="12700" cap="flat">
              <a:solidFill>
                <a:srgbClr val="15171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2800">
                  <a:ln w="38100" cap="flat">
                    <a:solidFill>
                      <a:srgbClr val="234465"/>
                    </a:solidFill>
                    <a:prstDash val="solid"/>
                    <a:round/>
                  </a:ln>
                  <a:solidFill>
                    <a:srgbClr val="FFFFFF"/>
                  </a:solidFill>
                  <a:effectLst>
                    <a:outerShdw sx="100000" sy="100000" kx="0" ky="0" algn="b" rotWithShape="0" blurRad="38100" dist="38100" dir="2700000">
                      <a:srgbClr val="000000">
                        <a:alpha val="43137"/>
                      </a:srgbClr>
                    </a:outerShdw>
                  </a:effectLst>
                </a:defRPr>
              </a:pPr>
            </a:p>
          </p:txBody>
        </p:sp>
      </p:grpSp>
      <p:grpSp>
        <p:nvGrpSpPr>
          <p:cNvPr id="582" name="Group 14"/>
          <p:cNvGrpSpPr/>
          <p:nvPr/>
        </p:nvGrpSpPr>
        <p:grpSpPr>
          <a:xfrm>
            <a:off x="7130999" y="2034000"/>
            <a:ext cx="4113597" cy="3753001"/>
            <a:chOff x="0" y="0"/>
            <a:chExt cx="4113595" cy="3752999"/>
          </a:xfrm>
        </p:grpSpPr>
        <p:sp>
          <p:nvSpPr>
            <p:cNvPr id="580" name="Rectangle: Rounded Corners 13"/>
            <p:cNvSpPr/>
            <p:nvPr/>
          </p:nvSpPr>
          <p:spPr>
            <a:xfrm>
              <a:off x="0" y="765000"/>
              <a:ext cx="4113596" cy="21600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 cap="flat">
              <a:solidFill>
                <a:srgbClr val="23446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2800">
                  <a:solidFill>
                    <a:srgbClr val="FFFFFF"/>
                  </a:solidFill>
                  <a:effectLst>
                    <a:outerShdw sx="100000" sy="100000" kx="0" ky="0" algn="b" rotWithShape="0" blurRad="38100" dist="38100" dir="2700000">
                      <a:srgbClr val="000000">
                        <a:alpha val="43137"/>
                      </a:srgbClr>
                    </a:outerShdw>
                  </a:effectLst>
                </a:defRPr>
              </a:pPr>
            </a:p>
          </p:txBody>
        </p:sp>
        <p:pic>
          <p:nvPicPr>
            <p:cNvPr id="581" name="Picture 12" descr="Picture 12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80000" y="0"/>
              <a:ext cx="3753000" cy="3753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lide Body"/>
          <p:cNvSpPr txBox="1"/>
          <p:nvPr>
            <p:ph type="body" idx="1"/>
          </p:nvPr>
        </p:nvSpPr>
        <p:spPr>
          <a:xfrm>
            <a:off x="190403" y="1178999"/>
            <a:ext cx="8695598" cy="549000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sz="3200"/>
            </a:pPr>
            <a:r>
              <a:t>Software University – High-Quality Education, Profession and Job for Software Developers</a:t>
            </a:r>
          </a:p>
          <a:p>
            <a:pPr lvl="1" marL="989981" indent="-380762">
              <a:lnSpc>
                <a:spcPct val="90000"/>
              </a:lnSpc>
              <a:buClrTx/>
              <a:tabLst>
                <a:tab pos="279400" algn="l"/>
              </a:tabLst>
              <a:defRPr sz="3000"/>
            </a:pPr>
            <a:r>
              <a:rPr u="sng">
                <a:solidFill>
                  <a:srgbClr val="F2AC44"/>
                </a:solidFill>
                <a:uFill>
                  <a:solidFill>
                    <a:srgbClr val="F2AC44"/>
                  </a:solidFill>
                </a:uFill>
                <a:hlinkClick r:id="rId2" invalidUrl="" action="" tgtFrame="" tooltip="" history="1" highlightClick="0" endSnd="0"/>
              </a:rPr>
              <a:t>softuni.bg</a:t>
            </a:r>
            <a:r>
              <a:t>, </a:t>
            </a:r>
            <a:r>
              <a:rPr u="sng">
                <a:solidFill>
                  <a:srgbClr val="F2AC44"/>
                </a:solidFill>
                <a:uFill>
                  <a:solidFill>
                    <a:srgbClr val="F2AC44"/>
                  </a:solidFill>
                </a:uFill>
                <a:hlinkClick r:id="rId3" invalidUrl="" action="" tgtFrame="" tooltip="" history="1" highlightClick="0" endSnd="0"/>
              </a:rPr>
              <a:t>about.softuni.bg</a:t>
            </a:r>
            <a:r>
              <a:t> </a:t>
            </a:r>
            <a:endParaRPr sz="2800"/>
          </a:p>
          <a:p>
            <a:pPr>
              <a:lnSpc>
                <a:spcPct val="90000"/>
              </a:lnSpc>
              <a:defRPr sz="3200"/>
            </a:pPr>
            <a:r>
              <a:t>Software University Foundation</a:t>
            </a:r>
          </a:p>
          <a:p>
            <a:pPr lvl="1" marL="989981" indent="-380762">
              <a:lnSpc>
                <a:spcPct val="90000"/>
              </a:lnSpc>
              <a:buClrTx/>
              <a:tabLst>
                <a:tab pos="279400" algn="l"/>
              </a:tabLst>
              <a:defRPr sz="3000"/>
            </a:pPr>
            <a:r>
              <a:rPr u="sng">
                <a:solidFill>
                  <a:srgbClr val="F2AC44"/>
                </a:solidFill>
                <a:uFill>
                  <a:solidFill>
                    <a:srgbClr val="F2AC44"/>
                  </a:solidFill>
                </a:uFill>
                <a:hlinkClick r:id="rId4" invalidUrl="" action="" tgtFrame="" tooltip="" history="1" highlightClick="0" endSnd="0"/>
              </a:rPr>
              <a:t>softuni.foundation</a:t>
            </a:r>
          </a:p>
          <a:p>
            <a:pPr>
              <a:lnSpc>
                <a:spcPct val="90000"/>
              </a:lnSpc>
              <a:defRPr sz="3200"/>
            </a:pPr>
            <a:r>
              <a:t>Software University @ Facebook</a:t>
            </a:r>
          </a:p>
          <a:p>
            <a:pPr lvl="1" marL="989981" indent="-380762">
              <a:lnSpc>
                <a:spcPct val="90000"/>
              </a:lnSpc>
              <a:buClrTx/>
              <a:tabLst>
                <a:tab pos="279400" algn="l"/>
              </a:tabLst>
              <a:defRPr sz="3000"/>
            </a:pPr>
            <a:r>
              <a:rPr u="sng">
                <a:solidFill>
                  <a:srgbClr val="F2AC44"/>
                </a:solidFill>
                <a:uFill>
                  <a:solidFill>
                    <a:srgbClr val="F2AC44"/>
                  </a:solidFill>
                </a:uFill>
                <a:hlinkClick r:id="rId5" invalidUrl="" action="" tgtFrame="" tooltip="" history="1" highlightClick="0" endSnd="0"/>
              </a:rPr>
              <a:t>facebook.com/SoftwareUniversity</a:t>
            </a:r>
          </a:p>
          <a:p>
            <a:pPr>
              <a:lnSpc>
                <a:spcPct val="90000"/>
              </a:lnSpc>
              <a:defRPr sz="3200"/>
            </a:pPr>
            <a:r>
              <a:t>Software University Forums</a:t>
            </a:r>
          </a:p>
          <a:p>
            <a:pPr lvl="1" marL="989981" indent="-380762">
              <a:lnSpc>
                <a:spcPct val="90000"/>
              </a:lnSpc>
              <a:buClrTx/>
              <a:tabLst>
                <a:tab pos="279400" algn="l"/>
              </a:tabLst>
              <a:defRPr sz="3000"/>
            </a:pPr>
            <a:r>
              <a:rPr u="sng">
                <a:solidFill>
                  <a:srgbClr val="F2AC44"/>
                </a:solidFill>
                <a:uFill>
                  <a:solidFill>
                    <a:srgbClr val="F2AC44"/>
                  </a:solidFill>
                </a:uFill>
                <a:hlinkClick r:id="rId6" invalidUrl="" action="" tgtFrame="" tooltip="" history="1" highlightClick="0" endSnd="0"/>
              </a:rPr>
              <a:t>forum.softuni.bg</a:t>
            </a:r>
          </a:p>
        </p:txBody>
      </p:sp>
      <p:sp>
        <p:nvSpPr>
          <p:cNvPr id="585" name="Slide Title"/>
          <p:cNvSpPr txBox="1"/>
          <p:nvPr>
            <p:ph type="title"/>
          </p:nvPr>
        </p:nvSpPr>
        <p:spPr>
          <a:xfrm>
            <a:off x="172285" y="108873"/>
            <a:ext cx="9742628" cy="882654"/>
          </a:xfrm>
          <a:prstGeom prst="rect">
            <a:avLst/>
          </a:prstGeom>
        </p:spPr>
        <p:txBody>
          <a:bodyPr/>
          <a:lstStyle/>
          <a:p>
            <a:pPr/>
            <a:r>
              <a:t>Trainings @ Software University</a:t>
            </a:r>
            <a:r>
              <a:t> (</a:t>
            </a:r>
            <a:r>
              <a:t>SoftUni)</a:t>
            </a:r>
          </a:p>
        </p:txBody>
      </p:sp>
      <p:sp>
        <p:nvSpPr>
          <p:cNvPr id="586" name="Slide Number"/>
          <p:cNvSpPr txBox="1"/>
          <p:nvPr>
            <p:ph type="sldNum" sz="quarter" idx="2"/>
          </p:nvPr>
        </p:nvSpPr>
        <p:spPr>
          <a:xfrm>
            <a:off x="11887567" y="6547459"/>
            <a:ext cx="232877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lide Body"/>
          <p:cNvSpPr txBox="1"/>
          <p:nvPr>
            <p:ph type="body" idx="1"/>
          </p:nvPr>
        </p:nvSpPr>
        <p:spPr>
          <a:xfrm>
            <a:off x="190401" y="1269000"/>
            <a:ext cx="11818098" cy="545589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</a:pPr>
            <a:r>
              <a:t>This course (slides, examples, demos, exercises, homework, documents, videos and other assets) is </a:t>
            </a:r>
            <a:r>
              <a:rPr b="1"/>
              <a:t>copyrighted content</a:t>
            </a:r>
            <a:endParaRPr b="1"/>
          </a:p>
          <a:p>
            <a:pPr>
              <a:lnSpc>
                <a:spcPct val="120000"/>
              </a:lnSpc>
            </a:pPr>
            <a:r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t>© SoftUni – </a:t>
            </a:r>
            <a:r>
              <a:rPr u="sng">
                <a:solidFill>
                  <a:srgbClr val="F2AC44"/>
                </a:solidFill>
                <a:uFill>
                  <a:solidFill>
                    <a:srgbClr val="F2AC44"/>
                  </a:solidFill>
                </a:uFill>
                <a:hlinkClick r:id="rId2" invalidUrl="" action="" tgtFrame="" tooltip="" history="1" highlightClick="0" endSnd="0"/>
              </a:rPr>
              <a:t>https://about.softuni.bg/</a:t>
            </a:r>
          </a:p>
          <a:p>
            <a:pPr>
              <a:lnSpc>
                <a:spcPct val="120000"/>
              </a:lnSpc>
            </a:pPr>
            <a:r>
              <a:t>© Software University – </a:t>
            </a:r>
            <a:r>
              <a:rPr u="sng">
                <a:solidFill>
                  <a:srgbClr val="F2AC44"/>
                </a:solidFill>
                <a:uFill>
                  <a:solidFill>
                    <a:srgbClr val="F2AC44"/>
                  </a:solidFill>
                </a:uFill>
                <a:hlinkClick r:id="rId3" invalidUrl="" action="" tgtFrame="" tooltip="" history="1" highlightClick="0" endSnd="0"/>
              </a:rPr>
              <a:t>https://softuni.bg</a:t>
            </a:r>
          </a:p>
        </p:txBody>
      </p:sp>
      <p:pic>
        <p:nvPicPr>
          <p:cNvPr id="589" name="Picture License" descr="Picture Licens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745023" y="4445455"/>
            <a:ext cx="1930978" cy="2043546"/>
          </a:xfrm>
          <a:prstGeom prst="rect">
            <a:avLst/>
          </a:prstGeom>
          <a:ln w="12700">
            <a:miter lim="400000"/>
          </a:ln>
        </p:spPr>
      </p:pic>
      <p:sp>
        <p:nvSpPr>
          <p:cNvPr id="590" name="Slide Title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pPr/>
            <a:r>
              <a:t>License</a:t>
            </a:r>
          </a:p>
        </p:txBody>
      </p:sp>
      <p:sp>
        <p:nvSpPr>
          <p:cNvPr id="591" name="Slide Number"/>
          <p:cNvSpPr txBox="1"/>
          <p:nvPr>
            <p:ph type="sldNum" sz="quarter" idx="2"/>
          </p:nvPr>
        </p:nvSpPr>
        <p:spPr>
          <a:xfrm>
            <a:off x="11887567" y="6547459"/>
            <a:ext cx="232877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lide Body"/>
          <p:cNvSpPr txBox="1"/>
          <p:nvPr>
            <p:ph type="body" idx="1"/>
          </p:nvPr>
        </p:nvSpPr>
        <p:spPr>
          <a:xfrm>
            <a:off x="190401" y="1196124"/>
            <a:ext cx="11818098" cy="5528767"/>
          </a:xfrm>
          <a:prstGeom prst="rect">
            <a:avLst/>
          </a:prstGeom>
        </p:spPr>
        <p:txBody>
          <a:bodyPr/>
          <a:lstStyle/>
          <a:p>
            <a:pPr marL="514350" indent="-514350">
              <a:buAutoNum type="arabicPeriod" startAt="1"/>
            </a:pPr>
            <a:r>
              <a:t>What are RDS and DynamoDB</a:t>
            </a:r>
          </a:p>
          <a:p>
            <a:pPr marL="514350" indent="-514350">
              <a:buAutoNum type="arabicPeriod" startAt="1"/>
            </a:pPr>
            <a:r>
              <a:t>To SQL or to NoSQL </a:t>
            </a:r>
          </a:p>
          <a:p>
            <a:pPr marL="514350" indent="-514350">
              <a:buAutoNum type="arabicPeriod" startAt="1"/>
            </a:pPr>
            <a:r>
              <a:t>RDS/DynamoDB Benefits and Use Cases </a:t>
            </a:r>
          </a:p>
          <a:p>
            <a:pPr marL="514350" indent="-514350">
              <a:buAutoNum type="arabicPeriod" startAt="1"/>
            </a:pPr>
            <a:r>
              <a:t>Workshop</a:t>
            </a:r>
          </a:p>
        </p:txBody>
      </p:sp>
      <p:sp>
        <p:nvSpPr>
          <p:cNvPr id="469" name="Slide Title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pPr/>
            <a:r>
              <a:t>Table of Contents</a:t>
            </a:r>
          </a:p>
        </p:txBody>
      </p:sp>
      <p:sp>
        <p:nvSpPr>
          <p:cNvPr id="470" name="Slide Number"/>
          <p:cNvSpPr txBox="1"/>
          <p:nvPr>
            <p:ph type="sldNum" sz="quarter" idx="2"/>
          </p:nvPr>
        </p:nvSpPr>
        <p:spPr>
          <a:xfrm>
            <a:off x="11951935" y="6547459"/>
            <a:ext cx="168509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lide Body"/>
          <p:cNvSpPr txBox="1"/>
          <p:nvPr>
            <p:ph type="body" idx="1"/>
          </p:nvPr>
        </p:nvSpPr>
        <p:spPr>
          <a:xfrm>
            <a:off x="190401" y="1403999"/>
            <a:ext cx="11818098" cy="5320891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 typeface="Wingdings"/>
              <a:buNone/>
              <a:defRPr sz="1000"/>
            </a:pPr>
          </a:p>
          <a:p>
            <a:pPr marL="0" indent="0" algn="ctr">
              <a:buSzTx/>
              <a:buFont typeface="Wingdings"/>
              <a:buNone/>
              <a:defRPr b="1" sz="11500" u="sng">
                <a:solidFill>
                  <a:schemeClr val="accent1"/>
                </a:solidFill>
              </a:defRPr>
            </a:pPr>
            <a:r>
              <a:t>sli.do</a:t>
            </a:r>
          </a:p>
          <a:p>
            <a:pPr marL="0" indent="0" algn="ctr">
              <a:buSzTx/>
              <a:buFont typeface="Wingdings"/>
              <a:buNone/>
              <a:defRPr b="1" sz="11500"/>
            </a:pPr>
            <a:r>
              <a:t># AWS-essentials</a:t>
            </a:r>
          </a:p>
        </p:txBody>
      </p:sp>
      <p:sp>
        <p:nvSpPr>
          <p:cNvPr id="473" name="Slide Title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pPr/>
            <a:r>
              <a:t>Have a Question?</a:t>
            </a:r>
          </a:p>
        </p:txBody>
      </p:sp>
      <p:sp>
        <p:nvSpPr>
          <p:cNvPr id="474" name="Slide Number"/>
          <p:cNvSpPr txBox="1"/>
          <p:nvPr>
            <p:ph type="sldNum" sz="quarter" idx="2"/>
          </p:nvPr>
        </p:nvSpPr>
        <p:spPr>
          <a:xfrm>
            <a:off x="11951935" y="6547459"/>
            <a:ext cx="168509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Title 2"/>
          <p:cNvSpPr txBox="1"/>
          <p:nvPr>
            <p:ph type="title"/>
          </p:nvPr>
        </p:nvSpPr>
        <p:spPr>
          <a:xfrm>
            <a:off x="615109" y="4704824"/>
            <a:ext cx="10961783" cy="768085"/>
          </a:xfrm>
          <a:prstGeom prst="rect">
            <a:avLst/>
          </a:prstGeom>
        </p:spPr>
        <p:txBody>
          <a:bodyPr/>
          <a:lstStyle>
            <a:lvl1pPr defTabSz="986934">
              <a:defRPr sz="4536"/>
            </a:lvl1pPr>
          </a:lstStyle>
          <a:p>
            <a:pPr/>
            <a:r>
              <a:t>What are RDS and DynamoDB</a:t>
            </a:r>
          </a:p>
        </p:txBody>
      </p:sp>
      <p:pic>
        <p:nvPicPr>
          <p:cNvPr id="477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90918" y="1403999"/>
            <a:ext cx="2410162" cy="24673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ubtitle 1"/>
          <p:cNvSpPr txBox="1"/>
          <p:nvPr>
            <p:ph type="body" idx="1"/>
          </p:nvPr>
        </p:nvSpPr>
        <p:spPr>
          <a:xfrm>
            <a:off x="190401" y="1196124"/>
            <a:ext cx="11818098" cy="5528767"/>
          </a:xfrm>
          <a:prstGeom prst="rect">
            <a:avLst/>
          </a:prstGeom>
        </p:spPr>
        <p:txBody>
          <a:bodyPr/>
          <a:lstStyle/>
          <a:p>
            <a:pPr marL="360045" indent="-360045">
              <a:defRPr sz="3400"/>
            </a:pPr>
            <a:r>
              <a:t>In the world of databases, there are two main categories: </a:t>
            </a:r>
          </a:p>
          <a:p>
            <a:pPr lvl="1" marL="802956" indent="-360044">
              <a:defRPr sz="3200"/>
            </a:pPr>
            <a:r>
              <a:t>Relation database known as "SQL" - RDS </a:t>
            </a:r>
            <a:endParaRPr sz="3100"/>
          </a:p>
          <a:p>
            <a:pPr lvl="1" marL="802956" indent="-360044">
              <a:defRPr sz="3200"/>
            </a:pPr>
            <a:r>
              <a:t>Non-relation database known as "NoSQL" - DynamoDB</a:t>
            </a:r>
          </a:p>
        </p:txBody>
      </p:sp>
      <p:sp>
        <p:nvSpPr>
          <p:cNvPr id="480" name="Title 2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AWS Primary Database Options</a:t>
            </a:r>
          </a:p>
        </p:txBody>
      </p:sp>
      <p:sp>
        <p:nvSpPr>
          <p:cNvPr id="481" name="Slide Number"/>
          <p:cNvSpPr txBox="1"/>
          <p:nvPr>
            <p:ph type="sldNum" sz="quarter" idx="2"/>
          </p:nvPr>
        </p:nvSpPr>
        <p:spPr>
          <a:xfrm>
            <a:off x="11951935" y="6547459"/>
            <a:ext cx="168509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82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72073" y="3698999"/>
            <a:ext cx="1980001" cy="2025258"/>
          </a:xfrm>
          <a:prstGeom prst="rect">
            <a:avLst/>
          </a:prstGeom>
          <a:ln w="12700">
            <a:miter lim="400000"/>
          </a:ln>
        </p:spPr>
      </p:pic>
      <p:pic>
        <p:nvPicPr>
          <p:cNvPr id="483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86000" y="3698999"/>
            <a:ext cx="2025001" cy="2071286"/>
          </a:xfrm>
          <a:prstGeom prst="rect">
            <a:avLst/>
          </a:prstGeom>
          <a:ln w="12700">
            <a:miter lim="400000"/>
          </a:ln>
        </p:spPr>
      </p:pic>
      <p:sp>
        <p:nvSpPr>
          <p:cNvPr id="484" name="TextBox 7"/>
          <p:cNvSpPr txBox="1"/>
          <p:nvPr/>
        </p:nvSpPr>
        <p:spPr>
          <a:xfrm>
            <a:off x="3328951" y="5935822"/>
            <a:ext cx="1803798" cy="597001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7999" tIns="107999" rIns="107999" bIns="107999">
            <a:spAutoFit/>
          </a:bodyPr>
          <a:lstStyle>
            <a:lvl1pPr>
              <a:lnSpc>
                <a:spcPct val="110000"/>
              </a:lnSpc>
              <a:defRPr sz="2400"/>
            </a:lvl1pPr>
          </a:lstStyle>
          <a:p>
            <a:pPr/>
            <a:r>
              <a:t>Amazon RDS</a:t>
            </a:r>
          </a:p>
        </p:txBody>
      </p:sp>
      <p:sp>
        <p:nvSpPr>
          <p:cNvPr id="485" name="TextBox 8"/>
          <p:cNvSpPr txBox="1"/>
          <p:nvPr/>
        </p:nvSpPr>
        <p:spPr>
          <a:xfrm>
            <a:off x="6770999" y="5935926"/>
            <a:ext cx="2699893" cy="597001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7999" tIns="107999" rIns="107999" bIns="107999">
            <a:spAutoFit/>
          </a:bodyPr>
          <a:lstStyle>
            <a:lvl1pPr>
              <a:lnSpc>
                <a:spcPct val="110000"/>
              </a:lnSpc>
              <a:defRPr sz="2400"/>
            </a:lvl1pPr>
          </a:lstStyle>
          <a:p>
            <a:pPr/>
            <a:r>
              <a:t>Amazon DynamoDB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7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Text Placeholder 2"/>
          <p:cNvSpPr txBox="1"/>
          <p:nvPr>
            <p:ph type="body" idx="1"/>
          </p:nvPr>
        </p:nvSpPr>
        <p:spPr>
          <a:xfrm>
            <a:off x="190401" y="1196124"/>
            <a:ext cx="11818098" cy="5528767"/>
          </a:xfrm>
          <a:prstGeom prst="rect">
            <a:avLst/>
          </a:prstGeom>
        </p:spPr>
        <p:txBody>
          <a:bodyPr/>
          <a:lstStyle/>
          <a:p>
            <a:pPr marL="360045" indent="-360045">
              <a:defRPr sz="3200"/>
            </a:pPr>
            <a:r>
              <a:t>Web service that makes it easier to setup, operate, and scale a relation database in the cloud. It provides cost-efficient, re-sizable capacity while automating time consuming administration tasks.</a:t>
            </a:r>
            <a:endParaRPr sz="3000"/>
          </a:p>
          <a:p>
            <a:pPr marL="360045" indent="-360045">
              <a:defRPr sz="3200"/>
            </a:pPr>
            <a:r>
              <a:t>SQL Options include:</a:t>
            </a:r>
            <a:endParaRPr sz="3000"/>
          </a:p>
          <a:p>
            <a:pPr lvl="1" marL="802956" indent="-360044">
              <a:defRPr sz="2800"/>
            </a:pPr>
            <a:r>
              <a:t>Amazon Aurora </a:t>
            </a:r>
          </a:p>
          <a:p>
            <a:pPr lvl="1" marL="802956" indent="-360044">
              <a:defRPr sz="2800"/>
            </a:pPr>
            <a:r>
              <a:t>MySQL </a:t>
            </a:r>
          </a:p>
          <a:p>
            <a:pPr lvl="1" marL="802956" indent="-360044">
              <a:defRPr sz="2800"/>
            </a:pPr>
            <a:r>
              <a:t>MariaDB </a:t>
            </a:r>
          </a:p>
          <a:p>
            <a:pPr lvl="1" marL="802956" indent="-360044">
              <a:defRPr sz="2800"/>
            </a:pPr>
            <a:r>
              <a:t>PostgreSQL </a:t>
            </a:r>
          </a:p>
          <a:p>
            <a:pPr lvl="1" marL="802956" indent="-360044">
              <a:defRPr sz="2800"/>
            </a:pPr>
            <a:r>
              <a:t>Oracle, Microsoft SQL</a:t>
            </a:r>
          </a:p>
        </p:txBody>
      </p:sp>
      <p:sp>
        <p:nvSpPr>
          <p:cNvPr id="488" name="Title 3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What is RDS?</a:t>
            </a:r>
          </a:p>
        </p:txBody>
      </p:sp>
      <p:sp>
        <p:nvSpPr>
          <p:cNvPr id="489" name="Slide Number"/>
          <p:cNvSpPr txBox="1"/>
          <p:nvPr>
            <p:ph type="sldNum" sz="quarter" idx="2"/>
          </p:nvPr>
        </p:nvSpPr>
        <p:spPr>
          <a:xfrm>
            <a:off x="11951935" y="6547459"/>
            <a:ext cx="168509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90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69695" y="3518999"/>
            <a:ext cx="2472608" cy="24726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4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4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4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8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Text Placeholder 2"/>
          <p:cNvSpPr txBox="1"/>
          <p:nvPr>
            <p:ph type="body" idx="1"/>
          </p:nvPr>
        </p:nvSpPr>
        <p:spPr>
          <a:xfrm>
            <a:off x="425999" y="1196124"/>
            <a:ext cx="11582500" cy="5528767"/>
          </a:xfrm>
          <a:prstGeom prst="rect">
            <a:avLst/>
          </a:prstGeom>
        </p:spPr>
        <p:txBody>
          <a:bodyPr/>
          <a:lstStyle>
            <a:lvl1pPr marL="360045" indent="-360045">
              <a:defRPr sz="3600"/>
            </a:lvl1pPr>
          </a:lstStyle>
          <a:p>
            <a:pPr/>
            <a:r>
              <a:t>Walk through creating a basic database. </a:t>
            </a:r>
          </a:p>
        </p:txBody>
      </p:sp>
      <p:sp>
        <p:nvSpPr>
          <p:cNvPr id="493" name="Title 3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Demo</a:t>
            </a:r>
          </a:p>
        </p:txBody>
      </p:sp>
      <p:sp>
        <p:nvSpPr>
          <p:cNvPr id="494" name="Slide Number"/>
          <p:cNvSpPr txBox="1"/>
          <p:nvPr>
            <p:ph type="sldNum" sz="quarter" idx="2"/>
          </p:nvPr>
        </p:nvSpPr>
        <p:spPr>
          <a:xfrm>
            <a:off x="11951935" y="6547459"/>
            <a:ext cx="168509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Text Placeholder 2"/>
          <p:cNvSpPr txBox="1"/>
          <p:nvPr>
            <p:ph type="body" idx="1"/>
          </p:nvPr>
        </p:nvSpPr>
        <p:spPr>
          <a:xfrm>
            <a:off x="190402" y="1196124"/>
            <a:ext cx="11845598" cy="5528767"/>
          </a:xfrm>
          <a:prstGeom prst="rect">
            <a:avLst/>
          </a:prstGeom>
        </p:spPr>
        <p:txBody>
          <a:bodyPr/>
          <a:lstStyle/>
          <a:p>
            <a:pPr marL="360045" indent="-360045"/>
            <a:r>
              <a:t>Fully managed NoSQL database service for all applications that need </a:t>
            </a:r>
            <a:r>
              <a:rPr b="1">
                <a:solidFill>
                  <a:schemeClr val="accent1"/>
                </a:solidFill>
              </a:rPr>
              <a:t>consistent, single-digit-millisecond latency at any scale</a:t>
            </a:r>
            <a:r>
              <a:t>.</a:t>
            </a:r>
          </a:p>
          <a:p>
            <a:pPr marL="360045" indent="-360045"/>
            <a:r>
              <a:t>DynamoDB can replace: </a:t>
            </a:r>
          </a:p>
          <a:p>
            <a:pPr lvl="1" marL="802956" indent="-360044">
              <a:defRPr sz="3100"/>
            </a:pPr>
            <a:r>
              <a:t>MongoDB </a:t>
            </a:r>
          </a:p>
          <a:p>
            <a:pPr lvl="1" marL="802956" indent="-360044">
              <a:defRPr sz="3100"/>
            </a:pPr>
            <a:r>
              <a:t>Cassandra DB </a:t>
            </a:r>
          </a:p>
          <a:p>
            <a:pPr lvl="1" marL="802956" indent="-360044">
              <a:defRPr sz="3100"/>
            </a:pPr>
            <a:r>
              <a:t>Oracle NoSQL</a:t>
            </a:r>
          </a:p>
        </p:txBody>
      </p:sp>
      <p:sp>
        <p:nvSpPr>
          <p:cNvPr id="497" name="Title 3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What is DynamoBD?</a:t>
            </a:r>
          </a:p>
        </p:txBody>
      </p:sp>
      <p:sp>
        <p:nvSpPr>
          <p:cNvPr id="498" name="Slide Number"/>
          <p:cNvSpPr txBox="1"/>
          <p:nvPr>
            <p:ph type="sldNum" sz="quarter" idx="2"/>
          </p:nvPr>
        </p:nvSpPr>
        <p:spPr>
          <a:xfrm>
            <a:off x="11951935" y="6547459"/>
            <a:ext cx="168509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99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96000" y="3339000"/>
            <a:ext cx="2759515" cy="28233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4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4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9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Text Placeholder 2"/>
          <p:cNvSpPr txBox="1"/>
          <p:nvPr>
            <p:ph type="body" idx="1"/>
          </p:nvPr>
        </p:nvSpPr>
        <p:spPr>
          <a:xfrm>
            <a:off x="190402" y="1196124"/>
            <a:ext cx="11845598" cy="5528767"/>
          </a:xfrm>
          <a:prstGeom prst="rect">
            <a:avLst/>
          </a:prstGeom>
        </p:spPr>
        <p:txBody>
          <a:bodyPr/>
          <a:lstStyle/>
          <a:p>
            <a:pPr marL="360045" indent="-360045">
              <a:defRPr sz="3200"/>
            </a:pPr>
            <a:r>
              <a:t>Flexible data model </a:t>
            </a:r>
          </a:p>
          <a:p>
            <a:pPr marL="360045" indent="-360045">
              <a:defRPr sz="3200"/>
            </a:pPr>
            <a:r>
              <a:t>Reliable performance </a:t>
            </a:r>
          </a:p>
          <a:p>
            <a:pPr marL="360045" indent="-360045">
              <a:defRPr sz="3200"/>
            </a:pPr>
            <a:r>
              <a:t>Automatic scalling</a:t>
            </a:r>
          </a:p>
          <a:p>
            <a:pPr marL="360045" indent="-360045">
              <a:defRPr sz="3200"/>
            </a:pPr>
            <a:r>
              <a:t>Mobile </a:t>
            </a:r>
          </a:p>
          <a:p>
            <a:pPr marL="360045" indent="-360045">
              <a:defRPr sz="3200"/>
            </a:pPr>
            <a:r>
              <a:t>Web</a:t>
            </a:r>
          </a:p>
          <a:p>
            <a:pPr marL="360045" indent="-360045">
              <a:defRPr sz="3200"/>
            </a:pPr>
            <a:r>
              <a:t>Gaming</a:t>
            </a:r>
          </a:p>
          <a:p>
            <a:pPr marL="360045" indent="-360045">
              <a:defRPr sz="3200"/>
            </a:pPr>
            <a:r>
              <a:t>IoT </a:t>
            </a:r>
          </a:p>
          <a:p>
            <a:pPr marL="360045" indent="-360045">
              <a:defRPr sz="3200"/>
            </a:pPr>
            <a:r>
              <a:t>many more…</a:t>
            </a:r>
          </a:p>
        </p:txBody>
      </p:sp>
      <p:sp>
        <p:nvSpPr>
          <p:cNvPr id="502" name="Title 3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DynamoBD use cases</a:t>
            </a:r>
          </a:p>
        </p:txBody>
      </p:sp>
      <p:sp>
        <p:nvSpPr>
          <p:cNvPr id="503" name="Slide Number"/>
          <p:cNvSpPr txBox="1"/>
          <p:nvPr>
            <p:ph type="sldNum" sz="quarter" idx="2"/>
          </p:nvPr>
        </p:nvSpPr>
        <p:spPr>
          <a:xfrm>
            <a:off x="11951935" y="6547459"/>
            <a:ext cx="168509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01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SoftUni">
  <a:themeElements>
    <a:clrScheme name="SoftUni">
      <a:dk1>
        <a:srgbClr val="234465"/>
      </a:dk1>
      <a:lt1>
        <a:srgbClr val="FFFFFF"/>
      </a:lt1>
      <a:dk2>
        <a:srgbClr val="A7A7A7"/>
      </a:dk2>
      <a:lt2>
        <a:srgbClr val="535353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0000FF"/>
      </a:hlink>
      <a:folHlink>
        <a:srgbClr val="FF00FF"/>
      </a:folHlink>
    </a:clrScheme>
    <a:fontScheme name="SoftUni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SoftUn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34465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107999" tIns="107999" rIns="107999" bIns="10799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34465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oftUni">
  <a:themeElements>
    <a:clrScheme name="SoftUni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0000FF"/>
      </a:hlink>
      <a:folHlink>
        <a:srgbClr val="FF00FF"/>
      </a:folHlink>
    </a:clrScheme>
    <a:fontScheme name="SoftUni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SoftUn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34465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107999" tIns="107999" rIns="107999" bIns="10799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34465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