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FDFCA"/>
          </a:solidFill>
        </a:fill>
      </a:tcStyle>
    </a:wholeTbl>
    <a:band2H>
      <a:tcTxStyle b="def" i="def"/>
      <a:tcStyle>
        <a:tcBdr/>
        <a:fill>
          <a:solidFill>
            <a:srgbClr val="FFF0E6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DE1FC"/>
          </a:solidFill>
        </a:fill>
      </a:tcStyle>
    </a:wholeTbl>
    <a:band2H>
      <a:tcTxStyle b="def" i="def"/>
      <a:tcStyle>
        <a:tcBdr/>
        <a:fill>
          <a:solidFill>
            <a:srgbClr val="E8F1FE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BFBFC"/>
          </a:solidFill>
        </a:fill>
      </a:tcStyle>
    </a:wholeTbl>
    <a:band2H>
      <a:tcTxStyle b="def" i="def"/>
      <a:tcStyle>
        <a:tcBdr/>
        <a:fill>
          <a:solidFill>
            <a:srgbClr val="FDFDFD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A"/>
          </a:solidFill>
        </a:fill>
      </a:tcStyle>
    </a:wholeTbl>
    <a:band2H>
      <a:tcTxStyle b="def" i="def"/>
      <a:tcStyle>
        <a:tcBdr/>
        <a:fill>
          <a:solidFill>
            <a:schemeClr val="accent1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BCDD2"/>
          </a:solidFill>
        </a:fill>
      </a:tcStyle>
    </a:wholeTbl>
    <a:band2H>
      <a:tcTxStyle b="def" i="def"/>
      <a:tcStyle>
        <a:tcBdr/>
        <a:fill>
          <a:solidFill>
            <a:srgbClr val="E7E8EA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solidFill>
            <a:srgbClr val="234465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solidFill>
            <a:srgbClr val="234465">
              <a:alpha val="20000"/>
            </a:srgbClr>
          </a:solidFill>
        </a:fill>
      </a:tcStyle>
    </a:firstCol>
    <a:lastRow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508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9" name="Shape 4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4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forum.softuni.bg/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image" Target="../media/image16.png"/><Relationship Id="rId7" Type="http://schemas.openxmlformats.org/officeDocument/2006/relationships/hyperlink" Target="https://softuni.org/" TargetMode="External"/><Relationship Id="rId8" Type="http://schemas.openxmlformats.org/officeDocument/2006/relationships/image" Target="../media/image17.png"/><Relationship Id="rId9" Type="http://schemas.openxmlformats.org/officeDocument/2006/relationships/hyperlink" Target="https://softuni.bg/" TargetMode="External"/><Relationship Id="rId10" Type="http://schemas.openxmlformats.org/officeDocument/2006/relationships/image" Target="../media/image18.png"/><Relationship Id="rId11" Type="http://schemas.openxmlformats.org/officeDocument/2006/relationships/image" Target="../media/image5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4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4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forum.softuni.bg/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image" Target="../media/image16.png"/><Relationship Id="rId7" Type="http://schemas.openxmlformats.org/officeDocument/2006/relationships/hyperlink" Target="https://softuni.org/" TargetMode="External"/><Relationship Id="rId8" Type="http://schemas.openxmlformats.org/officeDocument/2006/relationships/image" Target="../media/image17.png"/><Relationship Id="rId9" Type="http://schemas.openxmlformats.org/officeDocument/2006/relationships/hyperlink" Target="https://softuni.bg/" TargetMode="External"/><Relationship Id="rId10" Type="http://schemas.openxmlformats.org/officeDocument/2006/relationships/image" Target="../media/image18.png"/><Relationship Id="rId11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Rectangle Bottom"/>
          <p:cNvSpPr/>
          <p:nvPr/>
        </p:nvSpPr>
        <p:spPr>
          <a:xfrm>
            <a:off x="-1" y="6702676"/>
            <a:ext cx="12195178" cy="155325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34" name="Picture Logo SoftUni" descr="Picture Logo SoftUn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4460" y="5183999"/>
            <a:ext cx="3751541" cy="129765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8708504" y="6130862"/>
            <a:ext cx="2951519" cy="341557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b="1" sz="1700">
                <a:solidFill>
                  <a:srgbClr val="1A334C"/>
                </a:solidFill>
              </a:defRPr>
            </a:lvl1pPr>
            <a:lvl2pPr marL="640530" indent="-197618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2pPr>
            <a:lvl3pPr marL="1106597" indent="-211247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3pPr>
            <a:lvl4pPr marL="1569685" indent="-221897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4pPr>
            <a:lvl5pPr marL="1973644" indent="-181355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5pPr>
          </a:lstStyle>
          <a:p>
            <a:pPr/>
            <a:r>
              <a:t>Company Web Site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Text Placeholder Company Name"/>
          <p:cNvSpPr/>
          <p:nvPr>
            <p:ph type="body" sz="quarter" idx="21" hasCustomPrompt="1"/>
          </p:nvPr>
        </p:nvSpPr>
        <p:spPr>
          <a:xfrm>
            <a:off x="8708505" y="5756628"/>
            <a:ext cx="2951518" cy="367081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b="1" sz="1900">
                <a:solidFill>
                  <a:srgbClr val="1A334C"/>
                </a:solidFill>
              </a:defRPr>
            </a:lvl1pPr>
          </a:lstStyle>
          <a:p>
            <a:pPr/>
            <a:r>
              <a:t>Company Name</a:t>
            </a:r>
          </a:p>
        </p:txBody>
      </p:sp>
      <p:pic>
        <p:nvPicPr>
          <p:cNvPr id="37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8848924" y="2609644"/>
            <a:ext cx="2788894" cy="3018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Logo Software University" descr="Picture Logo Software University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943" y="5918567"/>
            <a:ext cx="1830306" cy="62816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 Placeholder Author Position"/>
          <p:cNvSpPr/>
          <p:nvPr>
            <p:ph type="body" sz="quarter" idx="22" hasCustomPrompt="1"/>
          </p:nvPr>
        </p:nvSpPr>
        <p:spPr>
          <a:xfrm>
            <a:off x="553082" y="5344179"/>
            <a:ext cx="2980696" cy="44479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None/>
              <a:defRPr b="1" sz="2300"/>
            </a:lvl1pPr>
          </a:lstStyle>
          <a:p>
            <a:pPr/>
            <a:r>
              <a:t>Position</a:t>
            </a:r>
          </a:p>
        </p:txBody>
      </p:sp>
      <p:sp>
        <p:nvSpPr>
          <p:cNvPr id="40" name="Text Placeholder Author Name"/>
          <p:cNvSpPr/>
          <p:nvPr>
            <p:ph type="body" sz="quarter" idx="23" hasCustomPrompt="1"/>
          </p:nvPr>
        </p:nvSpPr>
        <p:spPr>
          <a:xfrm>
            <a:off x="553082" y="4851837"/>
            <a:ext cx="2980696" cy="454399"/>
          </a:xfrm>
          <a:prstGeom prst="rect">
            <a:avLst/>
          </a:prstGeom>
        </p:spPr>
        <p:txBody>
          <a:bodyPr anchor="ctr"/>
          <a:lstStyle>
            <a:lvl1pPr marL="0" indent="0" defTabSz="1157516">
              <a:spcBef>
                <a:spcPts val="0"/>
              </a:spcBef>
              <a:buSzTx/>
              <a:buNone/>
              <a:defRPr b="1" sz="2565"/>
            </a:lvl1pPr>
          </a:lstStyle>
          <a:p>
            <a:pPr/>
            <a:r>
              <a:t>Author Name</a:t>
            </a:r>
          </a:p>
        </p:txBody>
      </p:sp>
      <p:sp>
        <p:nvSpPr>
          <p:cNvPr id="41" name="Picture Placeholder Title Image"/>
          <p:cNvSpPr/>
          <p:nvPr>
            <p:ph type="pic" sz="quarter" idx="24"/>
          </p:nvPr>
        </p:nvSpPr>
        <p:spPr>
          <a:xfrm>
            <a:off x="553081" y="2740912"/>
            <a:ext cx="4642920" cy="19365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Presentation Title"/>
          <p:cNvSpPr txBox="1"/>
          <p:nvPr>
            <p:ph type="title" hasCustomPrompt="1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</p:spPr>
        <p:txBody>
          <a:bodyPr/>
          <a:lstStyle>
            <a:lvl1pPr algn="ctr">
              <a:defRPr sz="4700"/>
            </a:lvl1pPr>
          </a:lstStyle>
          <a:p>
            <a:pPr/>
            <a:r>
              <a:t>Presentation Title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Rectangle Bottom"/>
          <p:cNvSpPr/>
          <p:nvPr/>
        </p:nvSpPr>
        <p:spPr>
          <a:xfrm>
            <a:off x="-1" y="6371332"/>
            <a:ext cx="12195178" cy="48723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92" name="Rectangle Bottom Copyright"/>
          <p:cNvSpPr txBox="1"/>
          <p:nvPr/>
        </p:nvSpPr>
        <p:spPr>
          <a:xfrm>
            <a:off x="156719" y="6454757"/>
            <a:ext cx="118785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© SoftUni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softuni.</a:t>
            </a:r>
            <a:r>
              <a:rPr u="sng">
                <a:solidFill>
                  <a:schemeClr val="accent1"/>
                </a:solidFill>
              </a:rPr>
              <a:t>bg</a:t>
            </a:r>
            <a:r>
              <a:t>. Copyrighted document. Unauthorized copy, reproduction or use is not permitted.</a:t>
            </a:r>
          </a:p>
        </p:txBody>
      </p:sp>
      <p:pic>
        <p:nvPicPr>
          <p:cNvPr id="193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586" y="2898830"/>
            <a:ext cx="2451608" cy="2959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9" name="Group SoftUni Brands"/>
          <p:cNvGrpSpPr/>
          <p:nvPr/>
        </p:nvGrpSpPr>
        <p:grpSpPr>
          <a:xfrm>
            <a:off x="3332215" y="1702473"/>
            <a:ext cx="8314911" cy="3543783"/>
            <a:chOff x="0" y="0"/>
            <a:chExt cx="8314909" cy="3543782"/>
          </a:xfrm>
        </p:grpSpPr>
        <p:pic>
          <p:nvPicPr>
            <p:cNvPr id="194" name="Picture SoftUni Kids Logo" descr="Picture SoftUni Kids Logo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84666" y="2073821"/>
              <a:ext cx="1130243" cy="1389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Picture SoftUni Foundation Logo" descr="Picture SoftUni Foundation Logo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21696" y="2085758"/>
              <a:ext cx="1166401" cy="1350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icture SoftUni Digital Logo" descr="Picture SoftUni Digital Logo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25478" y="2086527"/>
              <a:ext cx="1084615" cy="14572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Picture SoftUni Creative Logo" descr="Picture SoftUni Creative Logo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41696" y="2073820"/>
              <a:ext cx="1166401" cy="1389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Picture SoftUni Svetlina Logo" descr="Picture SoftUni Svetlina Logo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402812" y="2073820"/>
              <a:ext cx="1166401" cy="1402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" name="Picture Software University Logo" descr="Picture Software University Logo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1" y="2073822"/>
              <a:ext cx="1164655" cy="144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0" name="Straight Connector 6"/>
            <p:cNvSpPr/>
            <p:nvPr/>
          </p:nvSpPr>
          <p:spPr>
            <a:xfrm>
              <a:off x="7744896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Straight Connector 5"/>
            <p:cNvSpPr/>
            <p:nvPr/>
          </p:nvSpPr>
          <p:spPr>
            <a:xfrm>
              <a:off x="630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2" name="Straight Connector 4"/>
            <p:cNvSpPr/>
            <p:nvPr/>
          </p:nvSpPr>
          <p:spPr>
            <a:xfrm>
              <a:off x="486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Straight Connector 3"/>
            <p:cNvSpPr/>
            <p:nvPr/>
          </p:nvSpPr>
          <p:spPr>
            <a:xfrm>
              <a:off x="342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Straight Connector 2"/>
            <p:cNvSpPr/>
            <p:nvPr/>
          </p:nvSpPr>
          <p:spPr>
            <a:xfrm>
              <a:off x="1977696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Straight Connector 1"/>
            <p:cNvSpPr/>
            <p:nvPr/>
          </p:nvSpPr>
          <p:spPr>
            <a:xfrm>
              <a:off x="583110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Straight Connector Horizontal"/>
            <p:cNvSpPr/>
            <p:nvPr/>
          </p:nvSpPr>
          <p:spPr>
            <a:xfrm>
              <a:off x="583110" y="1633092"/>
              <a:ext cx="7161787" cy="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Straight Connector 0"/>
            <p:cNvSpPr/>
            <p:nvPr/>
          </p:nvSpPr>
          <p:spPr>
            <a:xfrm>
              <a:off x="4164003" y="139052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08" name="Picture SoftUni Logo" descr="Picture SoftUni Logo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564553" y="0"/>
              <a:ext cx="1198902" cy="1198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0" name="Title Text"/>
          <p:cNvSpPr txBox="1"/>
          <p:nvPr>
            <p:ph type="title"/>
          </p:nvPr>
        </p:nvSpPr>
        <p:spPr>
          <a:xfrm>
            <a:off x="809628" y="703243"/>
            <a:ext cx="5916372" cy="1033305"/>
          </a:xfrm>
          <a:prstGeom prst="rect">
            <a:avLst/>
          </a:prstGeom>
        </p:spPr>
        <p:txBody>
          <a:bodyPr lIns="0" tIns="0" rIns="0" bIns="0"/>
          <a:lstStyle>
            <a:lvl1pPr defTabSz="913851">
              <a:defRPr sz="8700"/>
            </a:lvl1pPr>
          </a:lstStyle>
          <a:p>
            <a:pPr/>
            <a:r>
              <a:t>Title Text</a:t>
            </a:r>
          </a:p>
        </p:txBody>
      </p:sp>
      <p:pic>
        <p:nvPicPr>
          <p:cNvPr id="211" name="Logo Software University" descr="Logo Software University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1" name="Picture Forum" descr="Picture Forum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24349" y="5249555"/>
            <a:ext cx="970157" cy="965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Logo FB" descr="Picture Logo FB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07450" y="3689937"/>
            <a:ext cx="1003955" cy="1017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cture Logo SoftUni Right" descr="Picture Logo SoftUni Right">
            <a:hlinkClick r:id="rId7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413400" y="1673999"/>
            <a:ext cx="1192056" cy="1473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SoftUni Mascot" descr="Picture SoftUni Mascot">
            <a:hlinkClick r:id="rId9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181956" y="2584288"/>
            <a:ext cx="2732957" cy="3630995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Body Level One…"/>
          <p:cNvSpPr txBox="1"/>
          <p:nvPr>
            <p:ph type="body" idx="1" hasCustomPrompt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</p:spPr>
        <p:txBody>
          <a:bodyPr/>
          <a:lstStyle>
            <a:lvl1pPr>
              <a:buClr>
                <a:srgbClr val="234465"/>
              </a:buClr>
              <a:defRPr sz="2700"/>
            </a:lvl1pPr>
            <a:lvl2pPr marL="976382" indent="-367163">
              <a:buClr>
                <a:srgbClr val="234465"/>
              </a:buClr>
              <a:defRPr sz="2700"/>
            </a:lvl2pPr>
            <a:lvl3pPr marL="1230860" indent="-335510">
              <a:buClr>
                <a:srgbClr val="234465"/>
              </a:buClr>
              <a:defRPr sz="2700"/>
            </a:lvl3pPr>
            <a:lvl4pPr marL="1700213" indent="-352425">
              <a:buClr>
                <a:srgbClr val="234465"/>
              </a:buClr>
              <a:defRPr sz="2700"/>
            </a:lvl4pPr>
            <a:lvl5pPr marL="2080323" indent="-288035">
              <a:buClr>
                <a:srgbClr val="234465"/>
              </a:buClr>
              <a:defRPr sz="2700"/>
            </a:lvl5pPr>
          </a:lstStyle>
          <a:p>
            <a:pPr/>
            <a:r>
              <a:t>Software University – High-Quality Education, Profession and Job for Software Developers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26" name="Rectangle Top"/>
          <p:cNvSpPr/>
          <p:nvPr/>
        </p:nvSpPr>
        <p:spPr>
          <a:xfrm>
            <a:off x="-1" y="0"/>
            <a:ext cx="12195178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227" name="Logo Software University" descr="Logo Software University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Trainings @ Software University (SoftUni)"/>
          <p:cNvSpPr txBox="1"/>
          <p:nvPr>
            <p:ph type="title" hasCustomPrompt="1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Trainings @ Software University (SoftUni)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Rectangle Bottom"/>
          <p:cNvSpPr/>
          <p:nvPr/>
        </p:nvSpPr>
        <p:spPr>
          <a:xfrm>
            <a:off x="-1" y="6702676"/>
            <a:ext cx="12195178" cy="155325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237" name="Picture Logo SoftUni" descr="Picture Logo SoftUn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4460" y="5183999"/>
            <a:ext cx="3751541" cy="1297656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Body Level One…"/>
          <p:cNvSpPr txBox="1"/>
          <p:nvPr>
            <p:ph type="body" sz="quarter" idx="1" hasCustomPrompt="1"/>
          </p:nvPr>
        </p:nvSpPr>
        <p:spPr>
          <a:xfrm>
            <a:off x="8708504" y="6130862"/>
            <a:ext cx="2951519" cy="341557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b="1" sz="1700">
                <a:solidFill>
                  <a:srgbClr val="1A334C"/>
                </a:solidFill>
              </a:defRPr>
            </a:lvl1pPr>
            <a:lvl2pPr marL="640530" indent="-197618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2pPr>
            <a:lvl3pPr marL="1106597" indent="-211247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3pPr>
            <a:lvl4pPr marL="1569685" indent="-221897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4pPr>
            <a:lvl5pPr marL="1973644" indent="-181355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5pPr>
          </a:lstStyle>
          <a:p>
            <a:pPr/>
            <a:r>
              <a:t>Company Web Site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9" name="Text Placeholder Company Name"/>
          <p:cNvSpPr/>
          <p:nvPr>
            <p:ph type="body" sz="quarter" idx="21" hasCustomPrompt="1"/>
          </p:nvPr>
        </p:nvSpPr>
        <p:spPr>
          <a:xfrm>
            <a:off x="8708505" y="5756628"/>
            <a:ext cx="2951518" cy="367081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b="1" sz="1900">
                <a:solidFill>
                  <a:srgbClr val="1A334C"/>
                </a:solidFill>
              </a:defRPr>
            </a:lvl1pPr>
          </a:lstStyle>
          <a:p>
            <a:pPr/>
            <a:r>
              <a:t>Company Name</a:t>
            </a:r>
          </a:p>
        </p:txBody>
      </p:sp>
      <p:pic>
        <p:nvPicPr>
          <p:cNvPr id="240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8848924" y="2609644"/>
            <a:ext cx="2788894" cy="3018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Logo Software University" descr="Picture Logo Software University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943" y="5918567"/>
            <a:ext cx="1830306" cy="62816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ext Placeholder Author Position"/>
          <p:cNvSpPr/>
          <p:nvPr>
            <p:ph type="body" sz="quarter" idx="22" hasCustomPrompt="1"/>
          </p:nvPr>
        </p:nvSpPr>
        <p:spPr>
          <a:xfrm>
            <a:off x="553082" y="5344179"/>
            <a:ext cx="2980696" cy="44479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None/>
              <a:defRPr b="1" sz="2300"/>
            </a:lvl1pPr>
          </a:lstStyle>
          <a:p>
            <a:pPr/>
            <a:r>
              <a:t>Position</a:t>
            </a:r>
          </a:p>
        </p:txBody>
      </p:sp>
      <p:sp>
        <p:nvSpPr>
          <p:cNvPr id="243" name="Text Placeholder Author Name"/>
          <p:cNvSpPr/>
          <p:nvPr>
            <p:ph type="body" sz="quarter" idx="23" hasCustomPrompt="1"/>
          </p:nvPr>
        </p:nvSpPr>
        <p:spPr>
          <a:xfrm>
            <a:off x="553082" y="4851837"/>
            <a:ext cx="2980696" cy="454399"/>
          </a:xfrm>
          <a:prstGeom prst="rect">
            <a:avLst/>
          </a:prstGeom>
        </p:spPr>
        <p:txBody>
          <a:bodyPr anchor="ctr"/>
          <a:lstStyle>
            <a:lvl1pPr marL="0" indent="0" defTabSz="1157516">
              <a:spcBef>
                <a:spcPts val="0"/>
              </a:spcBef>
              <a:buSzTx/>
              <a:buNone/>
              <a:defRPr b="1" sz="2565"/>
            </a:lvl1pPr>
          </a:lstStyle>
          <a:p>
            <a:pPr/>
            <a:r>
              <a:t>Author Name</a:t>
            </a:r>
          </a:p>
        </p:txBody>
      </p:sp>
      <p:sp>
        <p:nvSpPr>
          <p:cNvPr id="244" name="Picture Placeholder Title Image"/>
          <p:cNvSpPr/>
          <p:nvPr>
            <p:ph type="pic" sz="quarter" idx="24"/>
          </p:nvPr>
        </p:nvSpPr>
        <p:spPr>
          <a:xfrm>
            <a:off x="553081" y="2740912"/>
            <a:ext cx="4642920" cy="19365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5" name="Presentation Title"/>
          <p:cNvSpPr txBox="1"/>
          <p:nvPr>
            <p:ph type="title" hasCustomPrompt="1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</p:spPr>
        <p:txBody>
          <a:bodyPr/>
          <a:lstStyle>
            <a:lvl1pPr algn="ctr">
              <a:defRPr sz="47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Oval Center Icon"/>
          <p:cNvSpPr/>
          <p:nvPr/>
        </p:nvSpPr>
        <p:spPr>
          <a:xfrm>
            <a:off x="4319735" y="867750"/>
            <a:ext cx="3552531" cy="3552532"/>
          </a:xfrm>
          <a:prstGeom prst="ellipse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255" name="Body Level One…"/>
          <p:cNvSpPr txBox="1"/>
          <p:nvPr>
            <p:ph type="body" sz="quarter" idx="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3900"/>
            </a:lvl1pPr>
            <a:lvl2pPr marL="896271" indent="-453359" algn="ctr">
              <a:defRPr sz="3900"/>
            </a:lvl2pPr>
            <a:lvl3pPr marL="1379976" indent="-484626" algn="ctr">
              <a:defRPr sz="3900"/>
            </a:lvl3pPr>
            <a:lvl4pPr marL="1856846" indent="-509058" algn="ctr">
              <a:defRPr sz="3900"/>
            </a:lvl4pPr>
            <a:lvl5pPr marL="2208340" indent="-416051" algn="ctr">
              <a:defRPr sz="3900"/>
            </a:lvl5pPr>
          </a:lstStyle>
          <a:p>
            <a:pPr/>
            <a:r>
              <a:t>Click to Edit Section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6" name="Click to Edit Section Title"/>
          <p:cNvSpPr txBox="1"/>
          <p:nvPr>
            <p:ph type="title" hasCustomPrompt="1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algn="ctr">
              <a:defRPr sz="5300"/>
            </a:lvl1pPr>
          </a:lstStyle>
          <a:p>
            <a:pPr/>
            <a:r>
              <a:t>Click to Edit Section Title</a:t>
            </a: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Body Level One…"/>
          <p:cNvSpPr txBox="1"/>
          <p:nvPr>
            <p:ph type="body" idx="1" hasCustomPrompt="1"/>
          </p:nvPr>
        </p:nvSpPr>
        <p:spPr>
          <a:xfrm>
            <a:off x="190402" y="1196124"/>
            <a:ext cx="11818096" cy="5528767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7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268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279" name="Body Level One…"/>
          <p:cNvSpPr txBox="1"/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80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lide Title"/>
          <p:cNvSpPr txBox="1"/>
          <p:nvPr>
            <p:ph type="title" hasCustomPrompt="1"/>
          </p:nvPr>
        </p:nvSpPr>
        <p:spPr>
          <a:xfrm>
            <a:off x="1296956" y="100749"/>
            <a:ext cx="8625521" cy="882655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300" name="Group 9"/>
          <p:cNvGrpSpPr/>
          <p:nvPr/>
        </p:nvGrpSpPr>
        <p:grpSpPr>
          <a:xfrm>
            <a:off x="185075" y="1868177"/>
            <a:ext cx="1937510" cy="3070350"/>
            <a:chOff x="0" y="0"/>
            <a:chExt cx="1937508" cy="3070348"/>
          </a:xfrm>
        </p:grpSpPr>
        <p:grpSp>
          <p:nvGrpSpPr>
            <p:cNvPr id="287" name="Group 10"/>
            <p:cNvGrpSpPr/>
            <p:nvPr/>
          </p:nvGrpSpPr>
          <p:grpSpPr>
            <a:xfrm>
              <a:off x="-1" y="0"/>
              <a:ext cx="1937510" cy="2335778"/>
              <a:chOff x="0" y="0"/>
              <a:chExt cx="1937508" cy="2335777"/>
            </a:xfrm>
          </p:grpSpPr>
          <p:sp>
            <p:nvSpPr>
              <p:cNvPr id="282" name="Oval 24"/>
              <p:cNvSpPr/>
              <p:nvPr/>
            </p:nvSpPr>
            <p:spPr>
              <a:xfrm>
                <a:off x="-1" y="-1"/>
                <a:ext cx="1937510" cy="193751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283" name="Rectangle 5"/>
              <p:cNvSpPr/>
              <p:nvPr/>
            </p:nvSpPr>
            <p:spPr>
              <a:xfrm>
                <a:off x="511053" y="1485468"/>
                <a:ext cx="1209949" cy="850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284" name="Rectangle 5"/>
              <p:cNvSpPr/>
              <p:nvPr/>
            </p:nvSpPr>
            <p:spPr>
              <a:xfrm flipH="1">
                <a:off x="222015" y="1485469"/>
                <a:ext cx="1209948" cy="8503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285" name="Arc 27"/>
              <p:cNvSpPr/>
              <p:nvPr/>
            </p:nvSpPr>
            <p:spPr>
              <a:xfrm>
                <a:off x="1459625" y="198163"/>
                <a:ext cx="384642" cy="681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286" name="Arc 28"/>
              <p:cNvSpPr/>
              <p:nvPr/>
            </p:nvSpPr>
            <p:spPr>
              <a:xfrm>
                <a:off x="1345789" y="141263"/>
                <a:ext cx="40626" cy="17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288" name="Rectangle: Rounded Corners 12"/>
            <p:cNvSpPr/>
            <p:nvPr/>
          </p:nvSpPr>
          <p:spPr>
            <a:xfrm>
              <a:off x="499611" y="2680102"/>
              <a:ext cx="938287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89" name="Rectangle: Rounded Corners 13"/>
            <p:cNvSpPr/>
            <p:nvPr/>
          </p:nvSpPr>
          <p:spPr>
            <a:xfrm>
              <a:off x="640772" y="2910823"/>
              <a:ext cx="655966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90" name="Straight Connector 14"/>
            <p:cNvSpPr/>
            <p:nvPr/>
          </p:nvSpPr>
          <p:spPr>
            <a:xfrm flipH="1" flipV="1">
              <a:off x="576539" y="1114090"/>
              <a:ext cx="171025" cy="1232489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Straight Connector 15"/>
            <p:cNvSpPr/>
            <p:nvPr/>
          </p:nvSpPr>
          <p:spPr>
            <a:xfrm flipH="1">
              <a:off x="688610" y="1933178"/>
              <a:ext cx="559062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94" name="Group 16"/>
            <p:cNvGrpSpPr/>
            <p:nvPr/>
          </p:nvGrpSpPr>
          <p:grpSpPr>
            <a:xfrm>
              <a:off x="291371" y="726959"/>
              <a:ext cx="462463" cy="474800"/>
              <a:chOff x="0" y="0"/>
              <a:chExt cx="462461" cy="474799"/>
            </a:xfrm>
          </p:grpSpPr>
          <p:sp>
            <p:nvSpPr>
              <p:cNvPr id="292" name="Straight Connector 22"/>
              <p:cNvSpPr/>
              <p:nvPr/>
            </p:nvSpPr>
            <p:spPr>
              <a:xfrm flipH="1" flipV="1">
                <a:off x="1769" y="237400"/>
                <a:ext cx="460694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3" name="Straight Connector 23"/>
              <p:cNvSpPr/>
              <p:nvPr/>
            </p:nvSpPr>
            <p:spPr>
              <a:xfrm flipH="1">
                <a:off x="0" y="0"/>
                <a:ext cx="460694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95" name="Straight Connector 18"/>
            <p:cNvSpPr/>
            <p:nvPr/>
          </p:nvSpPr>
          <p:spPr>
            <a:xfrm flipV="1">
              <a:off x="1186516" y="1114090"/>
              <a:ext cx="150768" cy="1232489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Rectangle: Rounded Corners 11"/>
            <p:cNvSpPr/>
            <p:nvPr/>
          </p:nvSpPr>
          <p:spPr>
            <a:xfrm>
              <a:off x="452557" y="2449382"/>
              <a:ext cx="1032395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299" name="Group 17"/>
            <p:cNvGrpSpPr/>
            <p:nvPr/>
          </p:nvGrpSpPr>
          <p:grpSpPr>
            <a:xfrm>
              <a:off x="1171969" y="726959"/>
              <a:ext cx="462460" cy="474800"/>
              <a:chOff x="0" y="0"/>
              <a:chExt cx="462459" cy="474799"/>
            </a:xfrm>
          </p:grpSpPr>
          <p:sp>
            <p:nvSpPr>
              <p:cNvPr id="297" name="Straight Connector 20"/>
              <p:cNvSpPr/>
              <p:nvPr/>
            </p:nvSpPr>
            <p:spPr>
              <a:xfrm flipV="1">
                <a:off x="0" y="237400"/>
                <a:ext cx="460691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8" name="Straight Connector 21"/>
              <p:cNvSpPr/>
              <p:nvPr/>
            </p:nvSpPr>
            <p:spPr>
              <a:xfrm>
                <a:off x="1768" y="0"/>
                <a:ext cx="460692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01" name="Straight Connector 33"/>
          <p:cNvSpPr/>
          <p:nvPr/>
        </p:nvSpPr>
        <p:spPr>
          <a:xfrm flipH="1">
            <a:off x="673734" y="4203953"/>
            <a:ext cx="955205" cy="1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0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311" name="Body Level One…"/>
          <p:cNvSpPr txBox="1"/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12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Slide Title"/>
          <p:cNvSpPr txBox="1"/>
          <p:nvPr>
            <p:ph type="title" hasCustomPrompt="1"/>
          </p:nvPr>
        </p:nvSpPr>
        <p:spPr>
          <a:xfrm>
            <a:off x="1296956" y="100749"/>
            <a:ext cx="8625521" cy="882655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332" name="Group 32"/>
          <p:cNvGrpSpPr/>
          <p:nvPr/>
        </p:nvGrpSpPr>
        <p:grpSpPr>
          <a:xfrm>
            <a:off x="392805" y="3428999"/>
            <a:ext cx="1522049" cy="2411974"/>
            <a:chOff x="0" y="0"/>
            <a:chExt cx="1522047" cy="2411973"/>
          </a:xfrm>
        </p:grpSpPr>
        <p:grpSp>
          <p:nvGrpSpPr>
            <p:cNvPr id="319" name="Group 33"/>
            <p:cNvGrpSpPr/>
            <p:nvPr/>
          </p:nvGrpSpPr>
          <p:grpSpPr>
            <a:xfrm>
              <a:off x="0" y="-1"/>
              <a:ext cx="1522048" cy="1834918"/>
              <a:chOff x="0" y="0"/>
              <a:chExt cx="1522047" cy="1834916"/>
            </a:xfrm>
          </p:grpSpPr>
          <p:sp>
            <p:nvSpPr>
              <p:cNvPr id="314" name="Oval 46"/>
              <p:cNvSpPr/>
              <p:nvPr/>
            </p:nvSpPr>
            <p:spPr>
              <a:xfrm>
                <a:off x="0" y="-1"/>
                <a:ext cx="1522048" cy="1522051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315" name="Rectangle 5"/>
              <p:cNvSpPr/>
              <p:nvPr/>
            </p:nvSpPr>
            <p:spPr>
              <a:xfrm>
                <a:off x="401467" y="1166938"/>
                <a:ext cx="950500" cy="667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316" name="Rectangle 5"/>
              <p:cNvSpPr/>
              <p:nvPr/>
            </p:nvSpPr>
            <p:spPr>
              <a:xfrm flipH="1">
                <a:off x="174408" y="1166939"/>
                <a:ext cx="950499" cy="667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317" name="Arc 49"/>
              <p:cNvSpPr/>
              <p:nvPr/>
            </p:nvSpPr>
            <p:spPr>
              <a:xfrm>
                <a:off x="1146638" y="155670"/>
                <a:ext cx="302163" cy="535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318" name="Arc 50"/>
              <p:cNvSpPr/>
              <p:nvPr/>
            </p:nvSpPr>
            <p:spPr>
              <a:xfrm>
                <a:off x="1057211" y="110971"/>
                <a:ext cx="31915" cy="13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320" name="Rectangle: Rounded Corners 34"/>
            <p:cNvSpPr/>
            <p:nvPr/>
          </p:nvSpPr>
          <p:spPr>
            <a:xfrm>
              <a:off x="392480" y="2105407"/>
              <a:ext cx="737089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21" name="Rectangle: Rounded Corners 35"/>
            <p:cNvSpPr/>
            <p:nvPr/>
          </p:nvSpPr>
          <p:spPr>
            <a:xfrm>
              <a:off x="503371" y="2286654"/>
              <a:ext cx="515308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22" name="Straight Connector 36"/>
            <p:cNvSpPr/>
            <p:nvPr/>
          </p:nvSpPr>
          <p:spPr>
            <a:xfrm flipH="1" flipV="1">
              <a:off x="452911" y="875195"/>
              <a:ext cx="134353" cy="968206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Straight Connector 37"/>
            <p:cNvSpPr/>
            <p:nvPr/>
          </p:nvSpPr>
          <p:spPr>
            <a:xfrm flipH="1">
              <a:off x="540952" y="1518646"/>
              <a:ext cx="439182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26" name="Group 38"/>
            <p:cNvGrpSpPr/>
            <p:nvPr/>
          </p:nvGrpSpPr>
          <p:grpSpPr>
            <a:xfrm>
              <a:off x="228892" y="571077"/>
              <a:ext cx="363297" cy="372989"/>
              <a:chOff x="0" y="0"/>
              <a:chExt cx="363296" cy="372988"/>
            </a:xfrm>
          </p:grpSpPr>
          <p:sp>
            <p:nvSpPr>
              <p:cNvPr id="324" name="Straight Connector 44"/>
              <p:cNvSpPr/>
              <p:nvPr/>
            </p:nvSpPr>
            <p:spPr>
              <a:xfrm flipH="1" flipV="1">
                <a:off x="1389" y="186494"/>
                <a:ext cx="361908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5" name="Straight Connector 45"/>
              <p:cNvSpPr/>
              <p:nvPr/>
            </p:nvSpPr>
            <p:spPr>
              <a:xfrm flipH="1">
                <a:off x="0" y="0"/>
                <a:ext cx="361908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27" name="Straight Connector 39"/>
            <p:cNvSpPr/>
            <p:nvPr/>
          </p:nvSpPr>
          <p:spPr>
            <a:xfrm flipV="1">
              <a:off x="932091" y="875195"/>
              <a:ext cx="118439" cy="968206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Rectangle: Rounded Corners 40"/>
            <p:cNvSpPr/>
            <p:nvPr/>
          </p:nvSpPr>
          <p:spPr>
            <a:xfrm>
              <a:off x="355515" y="1924160"/>
              <a:ext cx="811019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331" name="Group 41"/>
            <p:cNvGrpSpPr/>
            <p:nvPr/>
          </p:nvGrpSpPr>
          <p:grpSpPr>
            <a:xfrm>
              <a:off x="920663" y="571077"/>
              <a:ext cx="363296" cy="372989"/>
              <a:chOff x="0" y="0"/>
              <a:chExt cx="363294" cy="372988"/>
            </a:xfrm>
          </p:grpSpPr>
          <p:sp>
            <p:nvSpPr>
              <p:cNvPr id="329" name="Straight Connector 42"/>
              <p:cNvSpPr/>
              <p:nvPr/>
            </p:nvSpPr>
            <p:spPr>
              <a:xfrm flipV="1">
                <a:off x="0" y="186494"/>
                <a:ext cx="361906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0" name="Straight Connector 43"/>
              <p:cNvSpPr/>
              <p:nvPr/>
            </p:nvSpPr>
            <p:spPr>
              <a:xfrm>
                <a:off x="1389" y="0"/>
                <a:ext cx="361906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1" name="Rectangle Left"/>
          <p:cNvSpPr/>
          <p:nvPr/>
        </p:nvSpPr>
        <p:spPr>
          <a:xfrm>
            <a:off x="-1" y="0"/>
            <a:ext cx="429473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34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362" name="Group 27"/>
          <p:cNvGrpSpPr/>
          <p:nvPr/>
        </p:nvGrpSpPr>
        <p:grpSpPr>
          <a:xfrm>
            <a:off x="108595" y="5591709"/>
            <a:ext cx="641752" cy="1016974"/>
            <a:chOff x="0" y="0"/>
            <a:chExt cx="641750" cy="1016973"/>
          </a:xfrm>
        </p:grpSpPr>
        <p:grpSp>
          <p:nvGrpSpPr>
            <p:cNvPr id="349" name="Group 28"/>
            <p:cNvGrpSpPr/>
            <p:nvPr/>
          </p:nvGrpSpPr>
          <p:grpSpPr>
            <a:xfrm>
              <a:off x="-1" y="-1"/>
              <a:ext cx="641752" cy="773667"/>
              <a:chOff x="0" y="0"/>
              <a:chExt cx="641750" cy="773665"/>
            </a:xfrm>
          </p:grpSpPr>
          <p:sp>
            <p:nvSpPr>
              <p:cNvPr id="344" name="Oval 41"/>
              <p:cNvSpPr/>
              <p:nvPr/>
            </p:nvSpPr>
            <p:spPr>
              <a:xfrm>
                <a:off x="-1" y="-1"/>
                <a:ext cx="641752" cy="64175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345" name="Rectangle 5"/>
              <p:cNvSpPr/>
              <p:nvPr/>
            </p:nvSpPr>
            <p:spPr>
              <a:xfrm>
                <a:off x="169272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346" name="Rectangle 5"/>
              <p:cNvSpPr/>
              <p:nvPr/>
            </p:nvSpPr>
            <p:spPr>
              <a:xfrm flipH="1">
                <a:off x="73536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347" name="Arc 44"/>
              <p:cNvSpPr/>
              <p:nvPr/>
            </p:nvSpPr>
            <p:spPr>
              <a:xfrm>
                <a:off x="483463" y="65636"/>
                <a:ext cx="127403" cy="225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348" name="Arc 45"/>
              <p:cNvSpPr/>
              <p:nvPr/>
            </p:nvSpPr>
            <p:spPr>
              <a:xfrm>
                <a:off x="445757" y="43375"/>
                <a:ext cx="1345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350" name="Rectangle: Rounded Corners 29"/>
            <p:cNvSpPr/>
            <p:nvPr/>
          </p:nvSpPr>
          <p:spPr>
            <a:xfrm>
              <a:off x="165483" y="887714"/>
              <a:ext cx="310783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51" name="Rectangle: Rounded Corners 30"/>
            <p:cNvSpPr/>
            <p:nvPr/>
          </p:nvSpPr>
          <p:spPr>
            <a:xfrm>
              <a:off x="212239" y="964134"/>
              <a:ext cx="217272" cy="5284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52" name="Straight Connector 31"/>
            <p:cNvSpPr/>
            <p:nvPr/>
          </p:nvSpPr>
          <p:spPr>
            <a:xfrm flipH="1" flipV="1">
              <a:off x="190963" y="369013"/>
              <a:ext cx="5664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Straight Connector 32"/>
            <p:cNvSpPr/>
            <p:nvPr/>
          </p:nvSpPr>
          <p:spPr>
            <a:xfrm flipH="1">
              <a:off x="228084" y="640315"/>
              <a:ext cx="185175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56" name="Group 33"/>
            <p:cNvGrpSpPr/>
            <p:nvPr/>
          </p:nvGrpSpPr>
          <p:grpSpPr>
            <a:xfrm>
              <a:off x="96509" y="240786"/>
              <a:ext cx="153179" cy="157266"/>
              <a:chOff x="0" y="0"/>
              <a:chExt cx="153177" cy="157265"/>
            </a:xfrm>
          </p:grpSpPr>
          <p:sp>
            <p:nvSpPr>
              <p:cNvPr id="354" name="Straight Connector 39"/>
              <p:cNvSpPr/>
              <p:nvPr/>
            </p:nvSpPr>
            <p:spPr>
              <a:xfrm flipH="1" flipV="1">
                <a:off x="586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5" name="Straight Connector 40"/>
              <p:cNvSpPr/>
              <p:nvPr/>
            </p:nvSpPr>
            <p:spPr>
              <a:xfrm flipH="1">
                <a:off x="0" y="0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57" name="Straight Connector 34"/>
            <p:cNvSpPr/>
            <p:nvPr/>
          </p:nvSpPr>
          <p:spPr>
            <a:xfrm flipV="1">
              <a:off x="393002" y="369013"/>
              <a:ext cx="4993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Rectangle: Rounded Corners 35"/>
            <p:cNvSpPr/>
            <p:nvPr/>
          </p:nvSpPr>
          <p:spPr>
            <a:xfrm>
              <a:off x="149897" y="811294"/>
              <a:ext cx="341955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361" name="Group 36"/>
            <p:cNvGrpSpPr/>
            <p:nvPr/>
          </p:nvGrpSpPr>
          <p:grpSpPr>
            <a:xfrm>
              <a:off x="388184" y="240786"/>
              <a:ext cx="153179" cy="157266"/>
              <a:chOff x="0" y="0"/>
              <a:chExt cx="153177" cy="157265"/>
            </a:xfrm>
          </p:grpSpPr>
          <p:sp>
            <p:nvSpPr>
              <p:cNvPr id="359" name="Straight Connector 37"/>
              <p:cNvSpPr/>
              <p:nvPr/>
            </p:nvSpPr>
            <p:spPr>
              <a:xfrm flipV="1">
                <a:off x="0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0" name="Straight Connector 38"/>
              <p:cNvSpPr/>
              <p:nvPr/>
            </p:nvSpPr>
            <p:spPr>
              <a:xfrm>
                <a:off x="585" y="0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1" name="Body Level One…"/>
          <p:cNvSpPr txBox="1"/>
          <p:nvPr>
            <p:ph type="body" sz="quarter" idx="1" hasCustomPrompt="1"/>
          </p:nvPr>
        </p:nvSpPr>
        <p:spPr>
          <a:xfrm>
            <a:off x="621233" y="1931154"/>
            <a:ext cx="10949532" cy="1362847"/>
          </a:xfrm>
          <a:prstGeom prst="rect">
            <a:avLst/>
          </a:prstGeom>
          <a:solidFill>
            <a:srgbClr val="ADB4C3">
              <a:alpha val="15000"/>
            </a:srgbClr>
          </a:solidFill>
          <a:ln>
            <a:solidFill>
              <a:srgbClr val="122233"/>
            </a:solidFill>
            <a:round/>
          </a:ln>
        </p:spPr>
        <p:txBody>
          <a:bodyPr lIns="107999" tIns="107999" rIns="107999" bIns="107999"/>
          <a:lstStyle>
            <a:lvl1pPr marL="0" indent="0">
              <a:spcBef>
                <a:spcPts val="0"/>
              </a:spcBef>
              <a:buSzTx/>
              <a:buNone/>
              <a:defRPr b="1" sz="2300">
                <a:latin typeface="Consolas"/>
                <a:ea typeface="Consolas"/>
                <a:cs typeface="Consolas"/>
                <a:sym typeface="Consolas"/>
              </a:defRPr>
            </a:lvl1pPr>
            <a:lvl2pPr marL="710278" indent="-267366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2pPr>
            <a:lvl3pPr marL="1181155" indent="-285805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3pPr>
            <a:lvl4pPr marL="1648001" indent="-300213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4pPr>
            <a:lvl5pPr marL="2037651" indent="-245363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pPr/>
            <a:r>
              <a:t>Source code box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72" name="Slide Body Text"/>
          <p:cNvSpPr/>
          <p:nvPr>
            <p:ph type="body" idx="21" hasCustomPrompt="1"/>
          </p:nvPr>
        </p:nvSpPr>
        <p:spPr>
          <a:xfrm>
            <a:off x="190501" y="1196125"/>
            <a:ext cx="11811097" cy="5561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Sample source code:</a:t>
            </a:r>
          </a:p>
        </p:txBody>
      </p:sp>
      <p:sp>
        <p:nvSpPr>
          <p:cNvPr id="373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374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Rectangle Bottom"/>
          <p:cNvSpPr/>
          <p:nvPr/>
        </p:nvSpPr>
        <p:spPr>
          <a:xfrm>
            <a:off x="2" y="6263999"/>
            <a:ext cx="12192001" cy="59400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384" name="Slide Number"/>
          <p:cNvSpPr txBox="1"/>
          <p:nvPr>
            <p:ph type="sldNum" sz="quarter" idx="2"/>
          </p:nvPr>
        </p:nvSpPr>
        <p:spPr>
          <a:xfrm>
            <a:off x="11887567" y="6502460"/>
            <a:ext cx="232877" cy="2565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5" name="Oval Logo Holder"/>
          <p:cNvSpPr/>
          <p:nvPr/>
        </p:nvSpPr>
        <p:spPr>
          <a:xfrm>
            <a:off x="5161650" y="4824664"/>
            <a:ext cx="1868703" cy="1868703"/>
          </a:xfrm>
          <a:prstGeom prst="ellipse">
            <a:avLst/>
          </a:prstGeom>
          <a:solidFill>
            <a:srgbClr val="234465"/>
          </a:solidFill>
          <a:ln w="635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386" name="Logo Software University Down" descr="Logo Software University Dow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6550" y="5206772"/>
            <a:ext cx="958901" cy="1184870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Body Level One…"/>
          <p:cNvSpPr txBox="1"/>
          <p:nvPr>
            <p:ph type="body" sz="half" idx="1" hasCustomPrompt="1"/>
          </p:nvPr>
        </p:nvSpPr>
        <p:spPr>
          <a:xfrm>
            <a:off x="6456000" y="1195930"/>
            <a:ext cx="5545598" cy="4957074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88" name="Text Placeholder Left"/>
          <p:cNvSpPr/>
          <p:nvPr>
            <p:ph type="body" sz="half" idx="21" hasCustomPrompt="1"/>
          </p:nvPr>
        </p:nvSpPr>
        <p:spPr>
          <a:xfrm>
            <a:off x="190402" y="1195930"/>
            <a:ext cx="5545598" cy="4957074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
Second level
Third level
Fourth level
Fifth level</a:t>
            </a:r>
          </a:p>
        </p:txBody>
      </p:sp>
      <p:sp>
        <p:nvSpPr>
          <p:cNvPr id="389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390" name="Logo Software University" descr="Logo Software University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Oval Center Icon"/>
          <p:cNvSpPr/>
          <p:nvPr/>
        </p:nvSpPr>
        <p:spPr>
          <a:xfrm>
            <a:off x="4319735" y="867750"/>
            <a:ext cx="3552531" cy="3552532"/>
          </a:xfrm>
          <a:prstGeom prst="ellipse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52" name="Body Level One…"/>
          <p:cNvSpPr txBox="1"/>
          <p:nvPr>
            <p:ph type="body" sz="quarter" idx="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3900"/>
            </a:lvl1pPr>
            <a:lvl2pPr marL="896271" indent="-453359" algn="ctr">
              <a:defRPr sz="3900"/>
            </a:lvl2pPr>
            <a:lvl3pPr marL="1379976" indent="-484626" algn="ctr">
              <a:defRPr sz="3900"/>
            </a:lvl3pPr>
            <a:lvl4pPr marL="1856846" indent="-509058" algn="ctr">
              <a:defRPr sz="3900"/>
            </a:lvl4pPr>
            <a:lvl5pPr marL="2208340" indent="-416051" algn="ctr">
              <a:defRPr sz="3900"/>
            </a:lvl5pPr>
          </a:lstStyle>
          <a:p>
            <a:pPr/>
            <a:r>
              <a:t>Click to Edit Section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Click to Edit Section Title"/>
          <p:cNvSpPr txBox="1"/>
          <p:nvPr>
            <p:ph type="title" hasCustomPrompt="1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algn="ctr">
              <a:defRPr sz="5300"/>
            </a:lvl1pPr>
          </a:lstStyle>
          <a:p>
            <a:pPr/>
            <a:r>
              <a:t>Click to Edit Section Title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11887567" y="6484460"/>
            <a:ext cx="232877" cy="256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0" name="Body Level One…"/>
          <p:cNvSpPr txBox="1"/>
          <p:nvPr>
            <p:ph type="body" idx="1" hasCustomPrompt="1"/>
          </p:nvPr>
        </p:nvSpPr>
        <p:spPr>
          <a:xfrm>
            <a:off x="4569002" y="1353866"/>
            <a:ext cx="7426235" cy="5219931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01" name="Picture Placeholder Left"/>
          <p:cNvSpPr/>
          <p:nvPr>
            <p:ph type="pic" sz="half" idx="21"/>
          </p:nvPr>
        </p:nvSpPr>
        <p:spPr>
          <a:xfrm>
            <a:off x="190404" y="1355076"/>
            <a:ext cx="3889375" cy="53664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2" name="Rectangle Left Second"/>
          <p:cNvSpPr/>
          <p:nvPr/>
        </p:nvSpPr>
        <p:spPr>
          <a:xfrm>
            <a:off x="4127777" y="1748999"/>
            <a:ext cx="240002" cy="336000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403" name="Rectangle Left First"/>
          <p:cNvSpPr/>
          <p:nvPr/>
        </p:nvSpPr>
        <p:spPr>
          <a:xfrm>
            <a:off x="4079775" y="1355072"/>
            <a:ext cx="48002" cy="5502928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404" name="Rectangle Down"/>
          <p:cNvSpPr/>
          <p:nvPr/>
        </p:nvSpPr>
        <p:spPr>
          <a:xfrm>
            <a:off x="2" y="6721481"/>
            <a:ext cx="12192001" cy="136519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405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406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Rectangle Bottom"/>
          <p:cNvSpPr/>
          <p:nvPr/>
        </p:nvSpPr>
        <p:spPr>
          <a:xfrm>
            <a:off x="-1" y="6371332"/>
            <a:ext cx="12195178" cy="48723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416" name="Rectangle Bottom Copyright"/>
          <p:cNvSpPr txBox="1"/>
          <p:nvPr/>
        </p:nvSpPr>
        <p:spPr>
          <a:xfrm>
            <a:off x="156719" y="6454757"/>
            <a:ext cx="118785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© SoftUni -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softuni.</a:t>
            </a:r>
            <a:r>
              <a:rPr u="sng">
                <a:solidFill>
                  <a:schemeClr val="accent1"/>
                </a:solidFill>
              </a:rPr>
              <a:t>bg</a:t>
            </a:r>
            <a:r>
              <a:t>. Copyrighted document. Unauthorized copy, reproduction or use is not permitted.</a:t>
            </a:r>
          </a:p>
        </p:txBody>
      </p:sp>
      <p:pic>
        <p:nvPicPr>
          <p:cNvPr id="417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586" y="2898830"/>
            <a:ext cx="2451608" cy="2959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3" name="Group SoftUni Brands"/>
          <p:cNvGrpSpPr/>
          <p:nvPr/>
        </p:nvGrpSpPr>
        <p:grpSpPr>
          <a:xfrm>
            <a:off x="3332215" y="1702473"/>
            <a:ext cx="8314911" cy="3543783"/>
            <a:chOff x="0" y="0"/>
            <a:chExt cx="8314909" cy="3543782"/>
          </a:xfrm>
        </p:grpSpPr>
        <p:pic>
          <p:nvPicPr>
            <p:cNvPr id="418" name="Picture SoftUni Kids Logo" descr="Picture SoftUni Kids Logo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84666" y="2073821"/>
              <a:ext cx="1130243" cy="1389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9" name="Picture SoftUni Foundation Logo" descr="Picture SoftUni Foundation Logo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21696" y="2085758"/>
              <a:ext cx="1166401" cy="1350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0" name="Picture SoftUni Digital Logo" descr="Picture SoftUni Digital Logo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25478" y="2086527"/>
              <a:ext cx="1084615" cy="14572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Picture SoftUni Creative Logo" descr="Picture SoftUni Creative Logo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41696" y="2073820"/>
              <a:ext cx="1166401" cy="1389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2" name="Picture SoftUni Svetlina Logo" descr="Picture SoftUni Svetlina Logo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402812" y="2073820"/>
              <a:ext cx="1166401" cy="1402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3" name="Picture Software University Logo" descr="Picture Software University Logo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1" y="2073822"/>
              <a:ext cx="1164655" cy="144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4" name="Straight Connector 6"/>
            <p:cNvSpPr/>
            <p:nvPr/>
          </p:nvSpPr>
          <p:spPr>
            <a:xfrm>
              <a:off x="7744896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5" name="Straight Connector 5"/>
            <p:cNvSpPr/>
            <p:nvPr/>
          </p:nvSpPr>
          <p:spPr>
            <a:xfrm>
              <a:off x="630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6" name="Straight Connector 4"/>
            <p:cNvSpPr/>
            <p:nvPr/>
          </p:nvSpPr>
          <p:spPr>
            <a:xfrm>
              <a:off x="486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7" name="Straight Connector 3"/>
            <p:cNvSpPr/>
            <p:nvPr/>
          </p:nvSpPr>
          <p:spPr>
            <a:xfrm>
              <a:off x="342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8" name="Straight Connector 2"/>
            <p:cNvSpPr/>
            <p:nvPr/>
          </p:nvSpPr>
          <p:spPr>
            <a:xfrm>
              <a:off x="1977696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9" name="Straight Connector 1"/>
            <p:cNvSpPr/>
            <p:nvPr/>
          </p:nvSpPr>
          <p:spPr>
            <a:xfrm>
              <a:off x="583110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0" name="Straight Connector Horizontal"/>
            <p:cNvSpPr/>
            <p:nvPr/>
          </p:nvSpPr>
          <p:spPr>
            <a:xfrm>
              <a:off x="583110" y="1633092"/>
              <a:ext cx="7161787" cy="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1" name="Straight Connector 0"/>
            <p:cNvSpPr/>
            <p:nvPr/>
          </p:nvSpPr>
          <p:spPr>
            <a:xfrm>
              <a:off x="4164003" y="139052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432" name="Picture SoftUni Logo" descr="Picture SoftUni Logo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564553" y="0"/>
              <a:ext cx="1198902" cy="1198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4" name="Title Text"/>
          <p:cNvSpPr txBox="1"/>
          <p:nvPr>
            <p:ph type="title"/>
          </p:nvPr>
        </p:nvSpPr>
        <p:spPr>
          <a:xfrm>
            <a:off x="809628" y="703243"/>
            <a:ext cx="5916372" cy="1033305"/>
          </a:xfrm>
          <a:prstGeom prst="rect">
            <a:avLst/>
          </a:prstGeom>
        </p:spPr>
        <p:txBody>
          <a:bodyPr lIns="0" tIns="0" rIns="0" bIns="0"/>
          <a:lstStyle>
            <a:lvl1pPr defTabSz="913851">
              <a:defRPr sz="8700"/>
            </a:lvl1pPr>
          </a:lstStyle>
          <a:p>
            <a:pPr/>
            <a:r>
              <a:t>Title Text</a:t>
            </a:r>
          </a:p>
        </p:txBody>
      </p:sp>
      <p:pic>
        <p:nvPicPr>
          <p:cNvPr id="435" name="Logo Software University" descr="Logo Software University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45" name="Picture Forum" descr="Picture Forum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24349" y="5249555"/>
            <a:ext cx="970157" cy="965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Picture Logo FB" descr="Picture Logo FB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07450" y="3689937"/>
            <a:ext cx="1003955" cy="1017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Picture Logo SoftUni Right" descr="Picture Logo SoftUni Right">
            <a:hlinkClick r:id="rId7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413400" y="1673999"/>
            <a:ext cx="1192056" cy="1473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Picture SoftUni Mascot" descr="Picture SoftUni Mascot">
            <a:hlinkClick r:id="rId9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181956" y="2584288"/>
            <a:ext cx="2732957" cy="3630995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Body Level One…"/>
          <p:cNvSpPr txBox="1"/>
          <p:nvPr>
            <p:ph type="body" idx="1" hasCustomPrompt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</p:spPr>
        <p:txBody>
          <a:bodyPr/>
          <a:lstStyle>
            <a:lvl1pPr>
              <a:buClr>
                <a:srgbClr val="234465"/>
              </a:buClr>
              <a:defRPr sz="2700"/>
            </a:lvl1pPr>
            <a:lvl2pPr marL="976382" indent="-367163">
              <a:buClr>
                <a:srgbClr val="234465"/>
              </a:buClr>
              <a:defRPr sz="2700"/>
            </a:lvl2pPr>
            <a:lvl3pPr marL="1230860" indent="-335510">
              <a:buClr>
                <a:srgbClr val="234465"/>
              </a:buClr>
              <a:defRPr sz="2700"/>
            </a:lvl3pPr>
            <a:lvl4pPr marL="1700213" indent="-352425">
              <a:buClr>
                <a:srgbClr val="234465"/>
              </a:buClr>
              <a:defRPr sz="2700"/>
            </a:lvl4pPr>
            <a:lvl5pPr marL="2080323" indent="-288035">
              <a:buClr>
                <a:srgbClr val="234465"/>
              </a:buClr>
              <a:defRPr sz="2700"/>
            </a:lvl5pPr>
          </a:lstStyle>
          <a:p>
            <a:pPr/>
            <a:r>
              <a:t>Software University – High-Quality Education, Profession and Job for Software Developers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0" name="Rectangle Top"/>
          <p:cNvSpPr/>
          <p:nvPr/>
        </p:nvSpPr>
        <p:spPr>
          <a:xfrm>
            <a:off x="-1" y="0"/>
            <a:ext cx="12195178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451" name="Logo Software University" descr="Logo Software University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Trainings @ Software University (SoftUni)"/>
          <p:cNvSpPr txBox="1"/>
          <p:nvPr>
            <p:ph type="title" hasCustomPrompt="1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Trainings @ Software University (SoftUni)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Body Level One…"/>
          <p:cNvSpPr txBox="1"/>
          <p:nvPr>
            <p:ph type="body" idx="1" hasCustomPrompt="1"/>
          </p:nvPr>
        </p:nvSpPr>
        <p:spPr>
          <a:xfrm>
            <a:off x="190402" y="1196124"/>
            <a:ext cx="11818096" cy="5528767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65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7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lide Title"/>
          <p:cNvSpPr txBox="1"/>
          <p:nvPr>
            <p:ph type="title" hasCustomPrompt="1"/>
          </p:nvPr>
        </p:nvSpPr>
        <p:spPr>
          <a:xfrm>
            <a:off x="1296956" y="100749"/>
            <a:ext cx="8625521" cy="882655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97" name="Group 9"/>
          <p:cNvGrpSpPr/>
          <p:nvPr/>
        </p:nvGrpSpPr>
        <p:grpSpPr>
          <a:xfrm>
            <a:off x="185075" y="1868177"/>
            <a:ext cx="1937510" cy="3070350"/>
            <a:chOff x="0" y="0"/>
            <a:chExt cx="1937508" cy="3070348"/>
          </a:xfrm>
        </p:grpSpPr>
        <p:grpSp>
          <p:nvGrpSpPr>
            <p:cNvPr id="84" name="Group 10"/>
            <p:cNvGrpSpPr/>
            <p:nvPr/>
          </p:nvGrpSpPr>
          <p:grpSpPr>
            <a:xfrm>
              <a:off x="-1" y="0"/>
              <a:ext cx="1937510" cy="2335778"/>
              <a:chOff x="0" y="0"/>
              <a:chExt cx="1937508" cy="2335777"/>
            </a:xfrm>
          </p:grpSpPr>
          <p:sp>
            <p:nvSpPr>
              <p:cNvPr id="79" name="Oval 24"/>
              <p:cNvSpPr/>
              <p:nvPr/>
            </p:nvSpPr>
            <p:spPr>
              <a:xfrm>
                <a:off x="-1" y="-1"/>
                <a:ext cx="1937510" cy="193751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80" name="Rectangle 5"/>
              <p:cNvSpPr/>
              <p:nvPr/>
            </p:nvSpPr>
            <p:spPr>
              <a:xfrm>
                <a:off x="511053" y="1485468"/>
                <a:ext cx="1209949" cy="850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81" name="Rectangle 5"/>
              <p:cNvSpPr/>
              <p:nvPr/>
            </p:nvSpPr>
            <p:spPr>
              <a:xfrm flipH="1">
                <a:off x="222015" y="1485469"/>
                <a:ext cx="1209948" cy="8503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82" name="Arc 27"/>
              <p:cNvSpPr/>
              <p:nvPr/>
            </p:nvSpPr>
            <p:spPr>
              <a:xfrm>
                <a:off x="1459625" y="198163"/>
                <a:ext cx="384642" cy="681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83" name="Arc 28"/>
              <p:cNvSpPr/>
              <p:nvPr/>
            </p:nvSpPr>
            <p:spPr>
              <a:xfrm>
                <a:off x="1345789" y="141263"/>
                <a:ext cx="40626" cy="17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85" name="Rectangle: Rounded Corners 12"/>
            <p:cNvSpPr/>
            <p:nvPr/>
          </p:nvSpPr>
          <p:spPr>
            <a:xfrm>
              <a:off x="499611" y="2680102"/>
              <a:ext cx="938287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86" name="Rectangle: Rounded Corners 13"/>
            <p:cNvSpPr/>
            <p:nvPr/>
          </p:nvSpPr>
          <p:spPr>
            <a:xfrm>
              <a:off x="640772" y="2910823"/>
              <a:ext cx="655966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87" name="Straight Connector 14"/>
            <p:cNvSpPr/>
            <p:nvPr/>
          </p:nvSpPr>
          <p:spPr>
            <a:xfrm flipH="1" flipV="1">
              <a:off x="576539" y="1114090"/>
              <a:ext cx="171025" cy="1232489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Straight Connector 15"/>
            <p:cNvSpPr/>
            <p:nvPr/>
          </p:nvSpPr>
          <p:spPr>
            <a:xfrm flipH="1">
              <a:off x="688610" y="1933178"/>
              <a:ext cx="559062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1" name="Group 16"/>
            <p:cNvGrpSpPr/>
            <p:nvPr/>
          </p:nvGrpSpPr>
          <p:grpSpPr>
            <a:xfrm>
              <a:off x="291371" y="726959"/>
              <a:ext cx="462463" cy="474800"/>
              <a:chOff x="0" y="0"/>
              <a:chExt cx="462461" cy="474799"/>
            </a:xfrm>
          </p:grpSpPr>
          <p:sp>
            <p:nvSpPr>
              <p:cNvPr id="89" name="Straight Connector 22"/>
              <p:cNvSpPr/>
              <p:nvPr/>
            </p:nvSpPr>
            <p:spPr>
              <a:xfrm flipH="1" flipV="1">
                <a:off x="1769" y="237400"/>
                <a:ext cx="460694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0" name="Straight Connector 23"/>
              <p:cNvSpPr/>
              <p:nvPr/>
            </p:nvSpPr>
            <p:spPr>
              <a:xfrm flipH="1">
                <a:off x="0" y="0"/>
                <a:ext cx="460694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92" name="Straight Connector 18"/>
            <p:cNvSpPr/>
            <p:nvPr/>
          </p:nvSpPr>
          <p:spPr>
            <a:xfrm flipV="1">
              <a:off x="1186516" y="1114090"/>
              <a:ext cx="150768" cy="1232489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Rectangle: Rounded Corners 11"/>
            <p:cNvSpPr/>
            <p:nvPr/>
          </p:nvSpPr>
          <p:spPr>
            <a:xfrm>
              <a:off x="452557" y="2449382"/>
              <a:ext cx="1032395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96" name="Group 17"/>
            <p:cNvGrpSpPr/>
            <p:nvPr/>
          </p:nvGrpSpPr>
          <p:grpSpPr>
            <a:xfrm>
              <a:off x="1171969" y="726959"/>
              <a:ext cx="462460" cy="474800"/>
              <a:chOff x="0" y="0"/>
              <a:chExt cx="462459" cy="474799"/>
            </a:xfrm>
          </p:grpSpPr>
          <p:sp>
            <p:nvSpPr>
              <p:cNvPr id="94" name="Straight Connector 20"/>
              <p:cNvSpPr/>
              <p:nvPr/>
            </p:nvSpPr>
            <p:spPr>
              <a:xfrm flipV="1">
                <a:off x="0" y="237400"/>
                <a:ext cx="460691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5" name="Straight Connector 21"/>
              <p:cNvSpPr/>
              <p:nvPr/>
            </p:nvSpPr>
            <p:spPr>
              <a:xfrm>
                <a:off x="1768" y="0"/>
                <a:ext cx="460692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8" name="Straight Connector 33"/>
          <p:cNvSpPr/>
          <p:nvPr/>
        </p:nvSpPr>
        <p:spPr>
          <a:xfrm flipH="1">
            <a:off x="673734" y="4203953"/>
            <a:ext cx="955205" cy="1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08" name="Body Level One…"/>
          <p:cNvSpPr txBox="1"/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9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lide Title"/>
          <p:cNvSpPr txBox="1"/>
          <p:nvPr>
            <p:ph type="title" hasCustomPrompt="1"/>
          </p:nvPr>
        </p:nvSpPr>
        <p:spPr>
          <a:xfrm>
            <a:off x="1296956" y="100749"/>
            <a:ext cx="8625521" cy="882655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129" name="Group 32"/>
          <p:cNvGrpSpPr/>
          <p:nvPr/>
        </p:nvGrpSpPr>
        <p:grpSpPr>
          <a:xfrm>
            <a:off x="392805" y="3428999"/>
            <a:ext cx="1522049" cy="2411974"/>
            <a:chOff x="0" y="0"/>
            <a:chExt cx="1522047" cy="2411973"/>
          </a:xfrm>
        </p:grpSpPr>
        <p:grpSp>
          <p:nvGrpSpPr>
            <p:cNvPr id="116" name="Group 33"/>
            <p:cNvGrpSpPr/>
            <p:nvPr/>
          </p:nvGrpSpPr>
          <p:grpSpPr>
            <a:xfrm>
              <a:off x="0" y="-1"/>
              <a:ext cx="1522048" cy="1834918"/>
              <a:chOff x="0" y="0"/>
              <a:chExt cx="1522047" cy="1834916"/>
            </a:xfrm>
          </p:grpSpPr>
          <p:sp>
            <p:nvSpPr>
              <p:cNvPr id="111" name="Oval 46"/>
              <p:cNvSpPr/>
              <p:nvPr/>
            </p:nvSpPr>
            <p:spPr>
              <a:xfrm>
                <a:off x="0" y="-1"/>
                <a:ext cx="1522048" cy="1522051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12" name="Rectangle 5"/>
              <p:cNvSpPr/>
              <p:nvPr/>
            </p:nvSpPr>
            <p:spPr>
              <a:xfrm>
                <a:off x="401467" y="1166938"/>
                <a:ext cx="950500" cy="667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13" name="Rectangle 5"/>
              <p:cNvSpPr/>
              <p:nvPr/>
            </p:nvSpPr>
            <p:spPr>
              <a:xfrm flipH="1">
                <a:off x="174408" y="1166939"/>
                <a:ext cx="950499" cy="667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14" name="Arc 49"/>
              <p:cNvSpPr/>
              <p:nvPr/>
            </p:nvSpPr>
            <p:spPr>
              <a:xfrm>
                <a:off x="1146638" y="155670"/>
                <a:ext cx="302163" cy="535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115" name="Arc 50"/>
              <p:cNvSpPr/>
              <p:nvPr/>
            </p:nvSpPr>
            <p:spPr>
              <a:xfrm>
                <a:off x="1057211" y="110971"/>
                <a:ext cx="31915" cy="13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117" name="Rectangle: Rounded Corners 34"/>
            <p:cNvSpPr/>
            <p:nvPr/>
          </p:nvSpPr>
          <p:spPr>
            <a:xfrm>
              <a:off x="392480" y="2105407"/>
              <a:ext cx="737089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18" name="Rectangle: Rounded Corners 35"/>
            <p:cNvSpPr/>
            <p:nvPr/>
          </p:nvSpPr>
          <p:spPr>
            <a:xfrm>
              <a:off x="503371" y="2286654"/>
              <a:ext cx="515308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19" name="Straight Connector 36"/>
            <p:cNvSpPr/>
            <p:nvPr/>
          </p:nvSpPr>
          <p:spPr>
            <a:xfrm flipH="1" flipV="1">
              <a:off x="452911" y="875195"/>
              <a:ext cx="134353" cy="968206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Straight Connector 37"/>
            <p:cNvSpPr/>
            <p:nvPr/>
          </p:nvSpPr>
          <p:spPr>
            <a:xfrm flipH="1">
              <a:off x="540952" y="1518646"/>
              <a:ext cx="439182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3" name="Group 38"/>
            <p:cNvGrpSpPr/>
            <p:nvPr/>
          </p:nvGrpSpPr>
          <p:grpSpPr>
            <a:xfrm>
              <a:off x="228892" y="571077"/>
              <a:ext cx="363297" cy="372989"/>
              <a:chOff x="0" y="0"/>
              <a:chExt cx="363296" cy="372988"/>
            </a:xfrm>
          </p:grpSpPr>
          <p:sp>
            <p:nvSpPr>
              <p:cNvPr id="121" name="Straight Connector 44"/>
              <p:cNvSpPr/>
              <p:nvPr/>
            </p:nvSpPr>
            <p:spPr>
              <a:xfrm flipH="1" flipV="1">
                <a:off x="1389" y="186494"/>
                <a:ext cx="361908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2" name="Straight Connector 45"/>
              <p:cNvSpPr/>
              <p:nvPr/>
            </p:nvSpPr>
            <p:spPr>
              <a:xfrm flipH="1">
                <a:off x="0" y="0"/>
                <a:ext cx="361908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24" name="Straight Connector 39"/>
            <p:cNvSpPr/>
            <p:nvPr/>
          </p:nvSpPr>
          <p:spPr>
            <a:xfrm flipV="1">
              <a:off x="932091" y="875195"/>
              <a:ext cx="118439" cy="968206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Rectangle: Rounded Corners 40"/>
            <p:cNvSpPr/>
            <p:nvPr/>
          </p:nvSpPr>
          <p:spPr>
            <a:xfrm>
              <a:off x="355515" y="1924160"/>
              <a:ext cx="811019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128" name="Group 41"/>
            <p:cNvGrpSpPr/>
            <p:nvPr/>
          </p:nvGrpSpPr>
          <p:grpSpPr>
            <a:xfrm>
              <a:off x="920663" y="571077"/>
              <a:ext cx="363296" cy="372989"/>
              <a:chOff x="0" y="0"/>
              <a:chExt cx="363294" cy="372988"/>
            </a:xfrm>
          </p:grpSpPr>
          <p:sp>
            <p:nvSpPr>
              <p:cNvPr id="126" name="Straight Connector 42"/>
              <p:cNvSpPr/>
              <p:nvPr/>
            </p:nvSpPr>
            <p:spPr>
              <a:xfrm flipV="1">
                <a:off x="0" y="186494"/>
                <a:ext cx="361906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7" name="Straight Connector 43"/>
              <p:cNvSpPr/>
              <p:nvPr/>
            </p:nvSpPr>
            <p:spPr>
              <a:xfrm>
                <a:off x="1389" y="0"/>
                <a:ext cx="361906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Body Level One…"/>
          <p:cNvSpPr txBox="1"/>
          <p:nvPr>
            <p:ph type="body" sz="quarter" idx="1" hasCustomPrompt="1"/>
          </p:nvPr>
        </p:nvSpPr>
        <p:spPr>
          <a:xfrm>
            <a:off x="621233" y="1931154"/>
            <a:ext cx="10949532" cy="1362847"/>
          </a:xfrm>
          <a:prstGeom prst="rect">
            <a:avLst/>
          </a:prstGeom>
          <a:solidFill>
            <a:srgbClr val="ADB4C3">
              <a:alpha val="15000"/>
            </a:srgbClr>
          </a:solidFill>
          <a:ln>
            <a:solidFill>
              <a:srgbClr val="122233"/>
            </a:solidFill>
            <a:round/>
          </a:ln>
        </p:spPr>
        <p:txBody>
          <a:bodyPr lIns="107999" tIns="107999" rIns="107999" bIns="107999"/>
          <a:lstStyle>
            <a:lvl1pPr marL="0" indent="0">
              <a:spcBef>
                <a:spcPts val="0"/>
              </a:spcBef>
              <a:buSzTx/>
              <a:buNone/>
              <a:defRPr b="1" sz="2300">
                <a:latin typeface="Consolas"/>
                <a:ea typeface="Consolas"/>
                <a:cs typeface="Consolas"/>
                <a:sym typeface="Consolas"/>
              </a:defRPr>
            </a:lvl1pPr>
            <a:lvl2pPr marL="710278" indent="-267366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2pPr>
            <a:lvl3pPr marL="1181155" indent="-285805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3pPr>
            <a:lvl4pPr marL="1648001" indent="-300213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4pPr>
            <a:lvl5pPr marL="2037651" indent="-245363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pPr/>
            <a:r>
              <a:t>Source code box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8" name="Slide Body Text"/>
          <p:cNvSpPr/>
          <p:nvPr>
            <p:ph type="body" idx="21" hasCustomPrompt="1"/>
          </p:nvPr>
        </p:nvSpPr>
        <p:spPr>
          <a:xfrm>
            <a:off x="190501" y="1196125"/>
            <a:ext cx="11811097" cy="5561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Sample source code:</a:t>
            </a:r>
          </a:p>
        </p:txBody>
      </p:sp>
      <p:sp>
        <p:nvSpPr>
          <p:cNvPr id="149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50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Rectangle Bottom"/>
          <p:cNvSpPr/>
          <p:nvPr/>
        </p:nvSpPr>
        <p:spPr>
          <a:xfrm>
            <a:off x="2" y="6263999"/>
            <a:ext cx="12192001" cy="59400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11887567" y="6502460"/>
            <a:ext cx="232877" cy="2565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1" name="Oval Logo Holder"/>
          <p:cNvSpPr/>
          <p:nvPr/>
        </p:nvSpPr>
        <p:spPr>
          <a:xfrm>
            <a:off x="5161650" y="4824664"/>
            <a:ext cx="1868703" cy="1868703"/>
          </a:xfrm>
          <a:prstGeom prst="ellipse">
            <a:avLst/>
          </a:prstGeom>
          <a:solidFill>
            <a:srgbClr val="234465"/>
          </a:solidFill>
          <a:ln w="635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62" name="Logo Software University Down" descr="Logo Software University Dow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6550" y="5206772"/>
            <a:ext cx="958901" cy="118487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Body Level One…"/>
          <p:cNvSpPr txBox="1"/>
          <p:nvPr>
            <p:ph type="body" sz="half" idx="1" hasCustomPrompt="1"/>
          </p:nvPr>
        </p:nvSpPr>
        <p:spPr>
          <a:xfrm>
            <a:off x="6456000" y="1195930"/>
            <a:ext cx="5545598" cy="4957074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4" name="Text Placeholder Left"/>
          <p:cNvSpPr/>
          <p:nvPr>
            <p:ph type="body" sz="half" idx="21" hasCustomPrompt="1"/>
          </p:nvPr>
        </p:nvSpPr>
        <p:spPr>
          <a:xfrm>
            <a:off x="190402" y="1195930"/>
            <a:ext cx="5545598" cy="4957074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
Second level
Third level
Fourth level
Fifth level</a:t>
            </a:r>
          </a:p>
        </p:txBody>
      </p:sp>
      <p:sp>
        <p:nvSpPr>
          <p:cNvPr id="165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66" name="Logo Software University" descr="Logo Software University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11887567" y="6484460"/>
            <a:ext cx="232877" cy="256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Body Level One…"/>
          <p:cNvSpPr txBox="1"/>
          <p:nvPr>
            <p:ph type="body" idx="1" hasCustomPrompt="1"/>
          </p:nvPr>
        </p:nvSpPr>
        <p:spPr>
          <a:xfrm>
            <a:off x="4569002" y="1353866"/>
            <a:ext cx="7426235" cy="5219931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7" name="Picture Placeholder Left"/>
          <p:cNvSpPr/>
          <p:nvPr>
            <p:ph type="pic" sz="half" idx="21"/>
          </p:nvPr>
        </p:nvSpPr>
        <p:spPr>
          <a:xfrm>
            <a:off x="190404" y="1355076"/>
            <a:ext cx="3889375" cy="53664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8" name="Rectangle Left Second"/>
          <p:cNvSpPr/>
          <p:nvPr/>
        </p:nvSpPr>
        <p:spPr>
          <a:xfrm>
            <a:off x="4127777" y="1748999"/>
            <a:ext cx="240002" cy="336000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79" name="Rectangle Left First"/>
          <p:cNvSpPr/>
          <p:nvPr/>
        </p:nvSpPr>
        <p:spPr>
          <a:xfrm>
            <a:off x="4079775" y="1355072"/>
            <a:ext cx="48002" cy="5502928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80" name="Rectangle Down"/>
          <p:cNvSpPr/>
          <p:nvPr/>
        </p:nvSpPr>
        <p:spPr>
          <a:xfrm>
            <a:off x="2" y="6721481"/>
            <a:ext cx="12192001" cy="136519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81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82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Rectangle Left"/>
          <p:cNvSpPr/>
          <p:nvPr/>
        </p:nvSpPr>
        <p:spPr>
          <a:xfrm>
            <a:off x="-1" y="0"/>
            <a:ext cx="429473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Title"/>
          <p:cNvSpPr txBox="1"/>
          <p:nvPr>
            <p:ph type="title" hasCustomPrompt="1"/>
          </p:nvPr>
        </p:nvSpPr>
        <p:spPr>
          <a:xfrm>
            <a:off x="585176" y="100749"/>
            <a:ext cx="11410061" cy="88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grpSp>
        <p:nvGrpSpPr>
          <p:cNvPr id="25" name="Group 27"/>
          <p:cNvGrpSpPr/>
          <p:nvPr/>
        </p:nvGrpSpPr>
        <p:grpSpPr>
          <a:xfrm>
            <a:off x="108595" y="5591709"/>
            <a:ext cx="641752" cy="1016974"/>
            <a:chOff x="0" y="0"/>
            <a:chExt cx="641750" cy="1016973"/>
          </a:xfrm>
        </p:grpSpPr>
        <p:grpSp>
          <p:nvGrpSpPr>
            <p:cNvPr id="12" name="Group 28"/>
            <p:cNvGrpSpPr/>
            <p:nvPr/>
          </p:nvGrpSpPr>
          <p:grpSpPr>
            <a:xfrm>
              <a:off x="-1" y="-1"/>
              <a:ext cx="641752" cy="773667"/>
              <a:chOff x="0" y="0"/>
              <a:chExt cx="641750" cy="773665"/>
            </a:xfrm>
          </p:grpSpPr>
          <p:sp>
            <p:nvSpPr>
              <p:cNvPr id="7" name="Oval 41"/>
              <p:cNvSpPr/>
              <p:nvPr/>
            </p:nvSpPr>
            <p:spPr>
              <a:xfrm>
                <a:off x="-1" y="-1"/>
                <a:ext cx="641752" cy="64175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8" name="Rectangle 5"/>
              <p:cNvSpPr/>
              <p:nvPr/>
            </p:nvSpPr>
            <p:spPr>
              <a:xfrm>
                <a:off x="169272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9" name="Rectangle 5"/>
              <p:cNvSpPr/>
              <p:nvPr/>
            </p:nvSpPr>
            <p:spPr>
              <a:xfrm flipH="1">
                <a:off x="73536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0" name="Arc 44"/>
              <p:cNvSpPr/>
              <p:nvPr/>
            </p:nvSpPr>
            <p:spPr>
              <a:xfrm>
                <a:off x="483463" y="65636"/>
                <a:ext cx="127403" cy="225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11" name="Arc 45"/>
              <p:cNvSpPr/>
              <p:nvPr/>
            </p:nvSpPr>
            <p:spPr>
              <a:xfrm>
                <a:off x="445757" y="43375"/>
                <a:ext cx="1345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13" name="Rectangle: Rounded Corners 29"/>
            <p:cNvSpPr/>
            <p:nvPr/>
          </p:nvSpPr>
          <p:spPr>
            <a:xfrm>
              <a:off x="165483" y="887714"/>
              <a:ext cx="310783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4" name="Rectangle: Rounded Corners 30"/>
            <p:cNvSpPr/>
            <p:nvPr/>
          </p:nvSpPr>
          <p:spPr>
            <a:xfrm>
              <a:off x="212239" y="964134"/>
              <a:ext cx="217272" cy="5284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5" name="Straight Connector 31"/>
            <p:cNvSpPr/>
            <p:nvPr/>
          </p:nvSpPr>
          <p:spPr>
            <a:xfrm flipH="1" flipV="1">
              <a:off x="190963" y="369013"/>
              <a:ext cx="5664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Straight Connector 32"/>
            <p:cNvSpPr/>
            <p:nvPr/>
          </p:nvSpPr>
          <p:spPr>
            <a:xfrm flipH="1">
              <a:off x="228084" y="640315"/>
              <a:ext cx="185175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" name="Group 33"/>
            <p:cNvGrpSpPr/>
            <p:nvPr/>
          </p:nvGrpSpPr>
          <p:grpSpPr>
            <a:xfrm>
              <a:off x="96509" y="240786"/>
              <a:ext cx="153179" cy="157266"/>
              <a:chOff x="0" y="0"/>
              <a:chExt cx="153177" cy="157265"/>
            </a:xfrm>
          </p:grpSpPr>
          <p:sp>
            <p:nvSpPr>
              <p:cNvPr id="17" name="Straight Connector 39"/>
              <p:cNvSpPr/>
              <p:nvPr/>
            </p:nvSpPr>
            <p:spPr>
              <a:xfrm flipH="1" flipV="1">
                <a:off x="586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" name="Straight Connector 40"/>
              <p:cNvSpPr/>
              <p:nvPr/>
            </p:nvSpPr>
            <p:spPr>
              <a:xfrm flipH="1">
                <a:off x="0" y="0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0" name="Straight Connector 34"/>
            <p:cNvSpPr/>
            <p:nvPr/>
          </p:nvSpPr>
          <p:spPr>
            <a:xfrm flipV="1">
              <a:off x="393002" y="369013"/>
              <a:ext cx="4993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Rectangle: Rounded Corners 35"/>
            <p:cNvSpPr/>
            <p:nvPr/>
          </p:nvSpPr>
          <p:spPr>
            <a:xfrm>
              <a:off x="149897" y="811294"/>
              <a:ext cx="341955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24" name="Group 36"/>
            <p:cNvGrpSpPr/>
            <p:nvPr/>
          </p:nvGrpSpPr>
          <p:grpSpPr>
            <a:xfrm>
              <a:off x="388184" y="240786"/>
              <a:ext cx="153179" cy="157266"/>
              <a:chOff x="0" y="0"/>
              <a:chExt cx="153177" cy="157265"/>
            </a:xfrm>
          </p:grpSpPr>
          <p:sp>
            <p:nvSpPr>
              <p:cNvPr id="22" name="Straight Connector 37"/>
              <p:cNvSpPr/>
              <p:nvPr/>
            </p:nvSpPr>
            <p:spPr>
              <a:xfrm flipV="1">
                <a:off x="0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" name="Straight Connector 38"/>
              <p:cNvSpPr/>
              <p:nvPr/>
            </p:nvSpPr>
            <p:spPr>
              <a:xfrm>
                <a:off x="585" y="0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transition xmlns:p14="http://schemas.microsoft.com/office/powerpoint/2010/main" spd="med" advClick="1"/>
  <p:txStyles>
    <p:titleStyle>
      <a:lvl1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60363" marR="0" indent="-360363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1pPr>
      <a:lvl2pPr marL="826524" marR="0" indent="-383612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2pPr>
      <a:lvl3pPr marL="1305418" marR="0" indent="-410068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3pPr>
      <a:lvl4pPr marL="1778529" marR="0" indent="-430741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4pPr>
      <a:lvl5pPr marL="2144332" marR="0" indent="-352044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5pPr>
      <a:lvl6pPr marL="3432714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6pPr>
      <a:lvl7pPr marL="4041934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7pPr>
      <a:lvl8pPr marL="4651153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8pPr>
      <a:lvl9pPr marL="5260372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oftuni.org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ee.bg/" TargetMode="External"/><Relationship Id="rId3" Type="http://schemas.openxmlformats.org/officeDocument/2006/relationships/image" Target="../media/image33.png"/><Relationship Id="rId4" Type="http://schemas.openxmlformats.org/officeDocument/2006/relationships/hyperlink" Target="https://codexio.bg/" TargetMode="External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softuni.bg/" TargetMode="Externa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s://forum.softuni.bg/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bout.softuni.bg/" TargetMode="Externa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3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infragistics.com/" TargetMode="External"/><Relationship Id="rId3" Type="http://schemas.openxmlformats.org/officeDocument/2006/relationships/image" Target="../media/image23.png"/><Relationship Id="rId4" Type="http://schemas.openxmlformats.org/officeDocument/2006/relationships/hyperlink" Target="https://www.indeavr.com/en" TargetMode="External"/><Relationship Id="rId5" Type="http://schemas.openxmlformats.org/officeDocument/2006/relationships/image" Target="../media/image24.png"/><Relationship Id="rId6" Type="http://schemas.openxmlformats.org/officeDocument/2006/relationships/hyperlink" Target="http://www.postbank.bg/" TargetMode="External"/><Relationship Id="rId7" Type="http://schemas.openxmlformats.org/officeDocument/2006/relationships/image" Target="../media/image25.png"/><Relationship Id="rId8" Type="http://schemas.openxmlformats.org/officeDocument/2006/relationships/hyperlink" Target="http://smartit.bg/" TargetMode="External"/><Relationship Id="rId9" Type="http://schemas.openxmlformats.org/officeDocument/2006/relationships/image" Target="../media/image26.png"/><Relationship Id="rId10" Type="http://schemas.openxmlformats.org/officeDocument/2006/relationships/hyperlink" Target="https://motion-software.com/" TargetMode="External"/><Relationship Id="rId11" Type="http://schemas.openxmlformats.org/officeDocument/2006/relationships/image" Target="../media/image1.jpeg"/><Relationship Id="rId12" Type="http://schemas.openxmlformats.org/officeDocument/2006/relationships/hyperlink" Target="https://coca-colahellenic.com/" TargetMode="External"/><Relationship Id="rId13" Type="http://schemas.openxmlformats.org/officeDocument/2006/relationships/image" Target="../media/image27.png"/><Relationship Id="rId14" Type="http://schemas.openxmlformats.org/officeDocument/2006/relationships/hyperlink" Target="https://www.xs-software.com/" TargetMode="External"/><Relationship Id="rId15" Type="http://schemas.openxmlformats.org/officeDocument/2006/relationships/image" Target="../media/image28.png"/><Relationship Id="rId16" Type="http://schemas.openxmlformats.org/officeDocument/2006/relationships/hyperlink" Target="https://www.zuehlke.com/" TargetMode="External"/><Relationship Id="rId17" Type="http://schemas.openxmlformats.org/officeDocument/2006/relationships/image" Target="../media/image29.png"/><Relationship Id="rId18" Type="http://schemas.openxmlformats.org/officeDocument/2006/relationships/hyperlink" Target="https://www.softwaregroup.com/" TargetMode="External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ompany Web Site"/>
          <p:cNvSpPr txBox="1"/>
          <p:nvPr>
            <p:ph type="body" sz="quarter" idx="1"/>
          </p:nvPr>
        </p:nvSpPr>
        <p:spPr>
          <a:xfrm>
            <a:off x="8708505" y="6130862"/>
            <a:ext cx="2951518" cy="341557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1A334C"/>
                </a:solidFill>
                <a:uFillTx/>
              </a:defRPr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rPr>
              <a:t>https://softuni.org</a:t>
            </a:r>
          </a:p>
        </p:txBody>
      </p:sp>
      <p:sp>
        <p:nvSpPr>
          <p:cNvPr id="462" name="Company Name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Software University</a:t>
            </a:r>
          </a:p>
        </p:txBody>
      </p:sp>
      <p:sp>
        <p:nvSpPr>
          <p:cNvPr id="463" name="Author Position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Technical Trainers</a:t>
            </a:r>
          </a:p>
        </p:txBody>
      </p:sp>
      <p:sp>
        <p:nvSpPr>
          <p:cNvPr id="464" name="Author Name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SoftUni Team</a:t>
            </a:r>
          </a:p>
        </p:txBody>
      </p:sp>
      <p:sp>
        <p:nvSpPr>
          <p:cNvPr id="465" name="Presentation Subtitle"/>
          <p:cNvSpPr txBox="1"/>
          <p:nvPr/>
        </p:nvSpPr>
        <p:spPr>
          <a:xfrm>
            <a:off x="626182" y="1258272"/>
            <a:ext cx="10939636" cy="1315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>
            <a:lvl1pPr algn="ctr" defTabSz="1218438">
              <a:lnSpc>
                <a:spcPct val="104999"/>
              </a:lnSpc>
              <a:spcBef>
                <a:spcPts val="600"/>
              </a:spcBef>
              <a:defRPr sz="3600"/>
            </a:lvl1pPr>
          </a:lstStyle>
          <a:p>
            <a:pPr/>
            <a:r>
              <a:t>AWS Essentials</a:t>
            </a:r>
          </a:p>
        </p:txBody>
      </p:sp>
      <p:sp>
        <p:nvSpPr>
          <p:cNvPr id="466" name="Presentation Title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</p:spPr>
        <p:txBody>
          <a:bodyPr/>
          <a:lstStyle/>
          <a:p>
            <a:pPr/>
            <a:r>
              <a:t>Databases and Serverless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lide Number Placeholder 1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5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Educational Partners</a:t>
            </a:r>
          </a:p>
        </p:txBody>
      </p:sp>
      <p:grpSp>
        <p:nvGrpSpPr>
          <p:cNvPr id="548" name="Group 4"/>
          <p:cNvGrpSpPr/>
          <p:nvPr/>
        </p:nvGrpSpPr>
        <p:grpSpPr>
          <a:xfrm>
            <a:off x="785999" y="1764000"/>
            <a:ext cx="5037447" cy="1395001"/>
            <a:chOff x="0" y="0"/>
            <a:chExt cx="5037446" cy="1395000"/>
          </a:xfrm>
        </p:grpSpPr>
        <p:sp>
          <p:nvSpPr>
            <p:cNvPr id="546" name="Rectangle: Rounded Corners 5"/>
            <p:cNvSpPr/>
            <p:nvPr/>
          </p:nvSpPr>
          <p:spPr>
            <a:xfrm>
              <a:off x="0" y="0"/>
              <a:ext cx="5037447" cy="13950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ln w="38100" cap="flat">
                    <a:solidFill>
                      <a:srgbClr val="234465"/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pic>
          <p:nvPicPr>
            <p:cNvPr id="547" name="Picture 6" descr="Picture 6">
              <a:hlinkClick r:id="rId2" invalidUrl="" action="" tgtFrame="" tooltip="" history="1" highlightClick="0" endSnd="0"/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1403" y="112500"/>
              <a:ext cx="4714640" cy="11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51" name="Group 7"/>
          <p:cNvGrpSpPr/>
          <p:nvPr/>
        </p:nvGrpSpPr>
        <p:grpSpPr>
          <a:xfrm>
            <a:off x="785999" y="4239000"/>
            <a:ext cx="5037447" cy="2083030"/>
            <a:chOff x="0" y="0"/>
            <a:chExt cx="5037446" cy="2083029"/>
          </a:xfrm>
        </p:grpSpPr>
        <p:pic>
          <p:nvPicPr>
            <p:cNvPr id="549" name="Picture 8" descr="Picture 8">
              <a:hlinkClick r:id="rId4" invalidUrl="" action="" tgtFrame="" tooltip="" history="1" highlightClick="0" endSnd="0"/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037447" cy="20830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0" name="Rectangle: Rounded Corners 9"/>
            <p:cNvSpPr/>
            <p:nvPr/>
          </p:nvSpPr>
          <p:spPr>
            <a:xfrm>
              <a:off x="0" y="0"/>
              <a:ext cx="5036983" cy="207000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1517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ln w="38100" cap="flat">
                    <a:solidFill>
                      <a:srgbClr val="234465"/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554" name="Group 14"/>
          <p:cNvGrpSpPr/>
          <p:nvPr/>
        </p:nvGrpSpPr>
        <p:grpSpPr>
          <a:xfrm>
            <a:off x="7130999" y="2034000"/>
            <a:ext cx="4113597" cy="3753001"/>
            <a:chOff x="0" y="0"/>
            <a:chExt cx="4113595" cy="3752999"/>
          </a:xfrm>
        </p:grpSpPr>
        <p:sp>
          <p:nvSpPr>
            <p:cNvPr id="552" name="Rectangle: Rounded Corners 13"/>
            <p:cNvSpPr/>
            <p:nvPr/>
          </p:nvSpPr>
          <p:spPr>
            <a:xfrm>
              <a:off x="0" y="765000"/>
              <a:ext cx="4113596" cy="21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pic>
          <p:nvPicPr>
            <p:cNvPr id="553" name="Picture 12" descr="Picture 1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0000" y="0"/>
              <a:ext cx="3753000" cy="375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lide Body"/>
          <p:cNvSpPr txBox="1"/>
          <p:nvPr>
            <p:ph type="body" idx="1"/>
          </p:nvPr>
        </p:nvSpPr>
        <p:spPr>
          <a:xfrm>
            <a:off x="190403" y="1178999"/>
            <a:ext cx="8695598" cy="5490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200"/>
            </a:pPr>
            <a:r>
              <a:t>Software University – High-Quality Education, Profession and Job for Software Developers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rPr>
              <a:t>softuni.bg</a:t>
            </a:r>
            <a:r>
              <a:t>,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about.softuni.bg</a:t>
            </a:r>
            <a:r>
              <a:t> </a:t>
            </a:r>
            <a:endParaRPr sz="2800"/>
          </a:p>
          <a:p>
            <a:pPr>
              <a:lnSpc>
                <a:spcPct val="90000"/>
              </a:lnSpc>
              <a:defRPr sz="3200"/>
            </a:pPr>
            <a:r>
              <a:t>Software University Foundation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4" invalidUrl="" action="" tgtFrame="" tooltip="" history="1" highlightClick="0" endSnd="0"/>
              </a:rPr>
              <a:t>softuni.foundation</a:t>
            </a:r>
          </a:p>
          <a:p>
            <a:pPr>
              <a:lnSpc>
                <a:spcPct val="90000"/>
              </a:lnSpc>
              <a:defRPr sz="3200"/>
            </a:pPr>
            <a:r>
              <a:t>Software University @ Facebook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5" invalidUrl="" action="" tgtFrame="" tooltip="" history="1" highlightClick="0" endSnd="0"/>
              </a:rPr>
              <a:t>facebook.com/SoftwareUniversity</a:t>
            </a:r>
          </a:p>
          <a:p>
            <a:pPr>
              <a:lnSpc>
                <a:spcPct val="90000"/>
              </a:lnSpc>
              <a:defRPr sz="3200"/>
            </a:pPr>
            <a:r>
              <a:t>Software University Forums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6" invalidUrl="" action="" tgtFrame="" tooltip="" history="1" highlightClick="0" endSnd="0"/>
              </a:rPr>
              <a:t>forum.softuni.bg</a:t>
            </a:r>
          </a:p>
        </p:txBody>
      </p:sp>
      <p:sp>
        <p:nvSpPr>
          <p:cNvPr id="557" name="Slide Title"/>
          <p:cNvSpPr txBox="1"/>
          <p:nvPr>
            <p:ph type="title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/>
          <a:p>
            <a:pPr/>
            <a:r>
              <a:t>Trainings @ Software University</a:t>
            </a:r>
            <a:r>
              <a:t> (</a:t>
            </a:r>
            <a:r>
              <a:t>SoftUni)</a:t>
            </a:r>
          </a:p>
        </p:txBody>
      </p:sp>
      <p:sp>
        <p:nvSpPr>
          <p:cNvPr id="558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lide Body"/>
          <p:cNvSpPr txBox="1"/>
          <p:nvPr>
            <p:ph type="body" idx="1"/>
          </p:nvPr>
        </p:nvSpPr>
        <p:spPr>
          <a:xfrm>
            <a:off x="190401" y="1269000"/>
            <a:ext cx="11818098" cy="545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This course (slides, examples, demos, exercises, homework, documents, videos and other assets) is </a:t>
            </a:r>
            <a:r>
              <a:rPr b="1"/>
              <a:t>copyrighted content</a:t>
            </a:r>
            <a:endParaRPr b="1"/>
          </a:p>
          <a:p>
            <a:pPr>
              <a:lnSpc>
                <a:spcPct val="120000"/>
              </a:lnSpc>
            </a:pPr>
            <a: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t>© SoftUni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rPr>
              <a:t>https://about.softuni.bg/</a:t>
            </a:r>
          </a:p>
          <a:p>
            <a:pPr>
              <a:lnSpc>
                <a:spcPct val="120000"/>
              </a:lnSpc>
            </a:pPr>
            <a:r>
              <a:t>© Software University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https://softuni.bg</a:t>
            </a:r>
          </a:p>
        </p:txBody>
      </p:sp>
      <p:pic>
        <p:nvPicPr>
          <p:cNvPr id="561" name="Picture License" descr="Picture Licens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45023" y="4445455"/>
            <a:ext cx="1930978" cy="2043546"/>
          </a:xfrm>
          <a:prstGeom prst="rect">
            <a:avLst/>
          </a:prstGeom>
          <a:ln w="12700">
            <a:miter lim="400000"/>
          </a:ln>
        </p:spPr>
      </p:pic>
      <p:sp>
        <p:nvSpPr>
          <p:cNvPr id="562" name="Slide Title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License</a:t>
            </a:r>
          </a:p>
        </p:txBody>
      </p:sp>
      <p:sp>
        <p:nvSpPr>
          <p:cNvPr id="563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lide Body"/>
          <p:cNvSpPr txBox="1"/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 startAt="1"/>
            </a:pPr>
            <a:r>
              <a:t>What is Lambda?</a:t>
            </a:r>
          </a:p>
          <a:p>
            <a:pPr marL="514350" indent="-514350">
              <a:buAutoNum type="arabicPeriod" startAt="1"/>
            </a:pPr>
            <a:r>
              <a:t>Lambda Benefits and Use Cases</a:t>
            </a:r>
          </a:p>
          <a:p>
            <a:pPr marL="514350" indent="-514350">
              <a:buAutoNum type="arabicPeriod" startAt="1"/>
            </a:pPr>
            <a:r>
              <a:t>Lambda Workshop</a:t>
            </a:r>
          </a:p>
        </p:txBody>
      </p:sp>
      <p:sp>
        <p:nvSpPr>
          <p:cNvPr id="469" name="Slide Title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Table of Contents</a:t>
            </a:r>
          </a:p>
        </p:txBody>
      </p:sp>
      <p:sp>
        <p:nvSpPr>
          <p:cNvPr id="470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lide Body"/>
          <p:cNvSpPr txBox="1"/>
          <p:nvPr>
            <p:ph type="body" idx="1"/>
          </p:nvPr>
        </p:nvSpPr>
        <p:spPr>
          <a:xfrm>
            <a:off x="190401" y="1403999"/>
            <a:ext cx="11818098" cy="532089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 typeface="Wingdings"/>
              <a:buNone/>
              <a:defRPr sz="1000"/>
            </a:pPr>
          </a:p>
          <a:p>
            <a:pPr marL="0" indent="0" algn="ctr">
              <a:buSzTx/>
              <a:buFont typeface="Wingdings"/>
              <a:buNone/>
              <a:defRPr b="1" sz="11500" u="sng">
                <a:solidFill>
                  <a:schemeClr val="accent1"/>
                </a:solidFill>
              </a:defRPr>
            </a:pPr>
            <a:r>
              <a:t>sli.do</a:t>
            </a:r>
          </a:p>
          <a:p>
            <a:pPr marL="0" indent="0" algn="ctr">
              <a:buSzTx/>
              <a:buFont typeface="Wingdings"/>
              <a:buNone/>
              <a:defRPr b="1" sz="11500"/>
            </a:pPr>
            <a:r>
              <a:t># AWS-essentials</a:t>
            </a:r>
          </a:p>
        </p:txBody>
      </p:sp>
      <p:sp>
        <p:nvSpPr>
          <p:cNvPr id="473" name="Slide Title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Have a Question?</a:t>
            </a:r>
          </a:p>
        </p:txBody>
      </p:sp>
      <p:sp>
        <p:nvSpPr>
          <p:cNvPr id="474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7" name="Edit Master text styl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8" name="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Serverless</a:t>
            </a:r>
          </a:p>
        </p:txBody>
      </p:sp>
      <p:grpSp>
        <p:nvGrpSpPr>
          <p:cNvPr id="481" name="Image Gallery"/>
          <p:cNvGrpSpPr/>
          <p:nvPr/>
        </p:nvGrpSpPr>
        <p:grpSpPr>
          <a:xfrm>
            <a:off x="137536" y="1264471"/>
            <a:ext cx="9821334" cy="5900074"/>
            <a:chOff x="0" y="0"/>
            <a:chExt cx="9821333" cy="5900072"/>
          </a:xfrm>
        </p:grpSpPr>
        <p:pic>
          <p:nvPicPr>
            <p:cNvPr id="479" name="Screenshot 2021-08-20 at 15.50.07.png" descr="Screenshot 2021-08-20 at 15.50.07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165" r="0" b="1165"/>
            <a:stretch>
              <a:fillRect/>
            </a:stretch>
          </p:blipFill>
          <p:spPr>
            <a:xfrm>
              <a:off x="0" y="0"/>
              <a:ext cx="9821334" cy="5392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0" name="Caption"/>
            <p:cNvSpPr/>
            <p:nvPr/>
          </p:nvSpPr>
          <p:spPr>
            <a:xfrm>
              <a:off x="0" y="5468272"/>
              <a:ext cx="982133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4" name="Edit Master text styles"/>
          <p:cNvSpPr txBox="1"/>
          <p:nvPr>
            <p:ph type="body" idx="1"/>
          </p:nvPr>
        </p:nvSpPr>
        <p:spPr>
          <a:xfrm>
            <a:off x="186952" y="1190411"/>
            <a:ext cx="11818096" cy="552876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5" name="AWS Lamb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Lambda</a:t>
            </a:r>
          </a:p>
        </p:txBody>
      </p:sp>
      <p:grpSp>
        <p:nvGrpSpPr>
          <p:cNvPr id="488" name="Image Gallery"/>
          <p:cNvGrpSpPr/>
          <p:nvPr/>
        </p:nvGrpSpPr>
        <p:grpSpPr>
          <a:xfrm>
            <a:off x="137536" y="1287722"/>
            <a:ext cx="9821334" cy="5457217"/>
            <a:chOff x="0" y="0"/>
            <a:chExt cx="9821333" cy="5457215"/>
          </a:xfrm>
        </p:grpSpPr>
        <p:pic>
          <p:nvPicPr>
            <p:cNvPr id="486" name="Screenshot 2021-08-20 at 15.51.46.png" descr="Screenshot 2021-08-20 at 15.51.46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712" t="0" r="2712" b="0"/>
            <a:stretch>
              <a:fillRect/>
            </a:stretch>
          </p:blipFill>
          <p:spPr>
            <a:xfrm>
              <a:off x="0" y="0"/>
              <a:ext cx="9821334" cy="4949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7" name="Caption"/>
            <p:cNvSpPr/>
            <p:nvPr/>
          </p:nvSpPr>
          <p:spPr>
            <a:xfrm>
              <a:off x="0" y="5025415"/>
              <a:ext cx="982133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1" name="Edit Master text styl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2" name="EC2/Lamb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EC2/Lambda</a:t>
            </a:r>
          </a:p>
        </p:txBody>
      </p:sp>
      <p:grpSp>
        <p:nvGrpSpPr>
          <p:cNvPr id="495" name="Image Gallery"/>
          <p:cNvGrpSpPr/>
          <p:nvPr/>
        </p:nvGrpSpPr>
        <p:grpSpPr>
          <a:xfrm>
            <a:off x="-6361" y="1296673"/>
            <a:ext cx="11161981" cy="5835670"/>
            <a:chOff x="0" y="0"/>
            <a:chExt cx="11161980" cy="5835668"/>
          </a:xfrm>
        </p:grpSpPr>
        <p:pic>
          <p:nvPicPr>
            <p:cNvPr id="493" name="Screenshot 2021-08-20 at 15.52.25.png" descr="Screenshot 2021-08-20 at 15.52.25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233" r="0" b="1233"/>
            <a:stretch>
              <a:fillRect/>
            </a:stretch>
          </p:blipFill>
          <p:spPr>
            <a:xfrm>
              <a:off x="0" y="0"/>
              <a:ext cx="11161981" cy="53276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4" name="Caption"/>
            <p:cNvSpPr/>
            <p:nvPr/>
          </p:nvSpPr>
          <p:spPr>
            <a:xfrm>
              <a:off x="0" y="5403868"/>
              <a:ext cx="1116198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8" name="Edit Master text styl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9" name="Lambda Benefi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 Benefits</a:t>
            </a:r>
          </a:p>
        </p:txBody>
      </p:sp>
      <p:pic>
        <p:nvPicPr>
          <p:cNvPr id="500" name="Screenshot 2021-08-20 at 15.52.47.png" descr="Screenshot 2021-08-20 at 15.52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292" y="1196756"/>
            <a:ext cx="11121659" cy="5289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lide Title"/>
          <p:cNvSpPr txBox="1"/>
          <p:nvPr>
            <p:ph type="title"/>
          </p:nvPr>
        </p:nvSpPr>
        <p:spPr>
          <a:xfrm>
            <a:off x="809627" y="703243"/>
            <a:ext cx="5916374" cy="1033305"/>
          </a:xfrm>
          <a:prstGeom prst="rect">
            <a:avLst/>
          </a:prstGeom>
        </p:spPr>
        <p:txBody>
          <a:bodyPr/>
          <a:lstStyle>
            <a:lvl1pPr defTabSz="685388">
              <a:defRPr sz="6600"/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Rectangle 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SoftUni Diamond Partners</a:t>
            </a:r>
          </a:p>
        </p:txBody>
      </p:sp>
      <p:grpSp>
        <p:nvGrpSpPr>
          <p:cNvPr id="507" name="Infragistics">
            <a:hlinkClick r:id="rId2" invalidUrl="" action="" tgtFrame="" tooltip="" history="1" highlightClick="0" endSnd="0"/>
          </p:cNvPr>
          <p:cNvGrpSpPr/>
          <p:nvPr/>
        </p:nvGrpSpPr>
        <p:grpSpPr>
          <a:xfrm>
            <a:off x="8048208" y="2547248"/>
            <a:ext cx="3625552" cy="1009713"/>
            <a:chOff x="0" y="0"/>
            <a:chExt cx="3625551" cy="1009712"/>
          </a:xfrm>
        </p:grpSpPr>
        <p:sp>
          <p:nvSpPr>
            <p:cNvPr id="505" name="Shape"/>
            <p:cNvSpPr/>
            <p:nvPr/>
          </p:nvSpPr>
          <p:spPr>
            <a:xfrm>
              <a:off x="0" y="-1"/>
              <a:ext cx="3625552" cy="100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9" y="0"/>
                    <a:pt x="1003" y="0"/>
                  </a:cubicBezTo>
                  <a:lnTo>
                    <a:pt x="20597" y="0"/>
                  </a:lnTo>
                  <a:lnTo>
                    <a:pt x="20597" y="0"/>
                  </a:lnTo>
                  <a:cubicBezTo>
                    <a:pt x="21151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51" y="21600"/>
                    <a:pt x="20597" y="21600"/>
                  </a:cubicBezTo>
                  <a:lnTo>
                    <a:pt x="1003" y="21600"/>
                  </a:lnTo>
                  <a:lnTo>
                    <a:pt x="1003" y="21600"/>
                  </a:lnTo>
                  <a:cubicBezTo>
                    <a:pt x="44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06" name="image29.png" descr="image2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439" t="0" r="2514" b="6"/>
            <a:stretch>
              <a:fillRect/>
            </a:stretch>
          </p:blipFill>
          <p:spPr>
            <a:xfrm>
              <a:off x="0" y="0"/>
              <a:ext cx="3625454" cy="100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3" y="0"/>
                  </a:moveTo>
                  <a:cubicBezTo>
                    <a:pt x="449" y="0"/>
                    <a:pt x="0" y="1612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449" y="21600"/>
                    <a:pt x="1003" y="21600"/>
                  </a:cubicBezTo>
                  <a:lnTo>
                    <a:pt x="20597" y="21600"/>
                  </a:lnTo>
                  <a:cubicBezTo>
                    <a:pt x="21151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1151" y="0"/>
                    <a:pt x="20597" y="0"/>
                  </a:cubicBezTo>
                  <a:lnTo>
                    <a:pt x="1003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511" name="Indeavr">
            <a:hlinkClick r:id="rId4" invalidUrl="" action="" tgtFrame="" tooltip="" history="1" highlightClick="0" endSnd="0"/>
          </p:cNvPr>
          <p:cNvGrpSpPr/>
          <p:nvPr/>
        </p:nvGrpSpPr>
        <p:grpSpPr>
          <a:xfrm>
            <a:off x="4427954" y="1393728"/>
            <a:ext cx="3334616" cy="966798"/>
            <a:chOff x="0" y="0"/>
            <a:chExt cx="3334615" cy="966797"/>
          </a:xfrm>
        </p:grpSpPr>
        <p:sp>
          <p:nvSpPr>
            <p:cNvPr id="508" name="Shape"/>
            <p:cNvSpPr/>
            <p:nvPr/>
          </p:nvSpPr>
          <p:spPr>
            <a:xfrm>
              <a:off x="0" y="-1"/>
              <a:ext cx="3334616" cy="96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67" y="0"/>
                    <a:pt x="1044" y="0"/>
                  </a:cubicBezTo>
                  <a:lnTo>
                    <a:pt x="20556" y="0"/>
                  </a:lnTo>
                  <a:lnTo>
                    <a:pt x="20556" y="0"/>
                  </a:lnTo>
                  <a:cubicBezTo>
                    <a:pt x="2113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33" y="21600"/>
                    <a:pt x="20556" y="21600"/>
                  </a:cubicBezTo>
                  <a:lnTo>
                    <a:pt x="1044" y="21600"/>
                  </a:lnTo>
                  <a:lnTo>
                    <a:pt x="1044" y="21600"/>
                  </a:lnTo>
                  <a:cubicBezTo>
                    <a:pt x="46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09" name="image30.png" descr="image30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4939" r="0" b="5775"/>
            <a:stretch>
              <a:fillRect/>
            </a:stretch>
          </p:blipFill>
          <p:spPr>
            <a:xfrm>
              <a:off x="238995" y="-1"/>
              <a:ext cx="2925641" cy="96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10" name="Shape"/>
            <p:cNvSpPr/>
            <p:nvPr/>
          </p:nvSpPr>
          <p:spPr>
            <a:xfrm>
              <a:off x="0" y="0"/>
              <a:ext cx="3334616" cy="966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67" y="0"/>
                    <a:pt x="1044" y="0"/>
                  </a:cubicBezTo>
                  <a:lnTo>
                    <a:pt x="20556" y="0"/>
                  </a:lnTo>
                  <a:lnTo>
                    <a:pt x="20556" y="0"/>
                  </a:lnTo>
                  <a:cubicBezTo>
                    <a:pt x="2113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33" y="21600"/>
                    <a:pt x="20556" y="21600"/>
                  </a:cubicBezTo>
                  <a:lnTo>
                    <a:pt x="1044" y="21600"/>
                  </a:lnTo>
                  <a:lnTo>
                    <a:pt x="1044" y="21600"/>
                  </a:lnTo>
                  <a:cubicBezTo>
                    <a:pt x="467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15" name="Postbank">
            <a:hlinkClick r:id="rId6" invalidUrl="" action="" tgtFrame="" tooltip="" history="1" highlightClick="0" endSnd="0"/>
          </p:cNvPr>
          <p:cNvGrpSpPr/>
          <p:nvPr/>
        </p:nvGrpSpPr>
        <p:grpSpPr>
          <a:xfrm>
            <a:off x="752280" y="5307007"/>
            <a:ext cx="3655944" cy="1134903"/>
            <a:chOff x="0" y="0"/>
            <a:chExt cx="3655943" cy="1134902"/>
          </a:xfrm>
        </p:grpSpPr>
        <p:sp>
          <p:nvSpPr>
            <p:cNvPr id="512" name="Shape"/>
            <p:cNvSpPr/>
            <p:nvPr/>
          </p:nvSpPr>
          <p:spPr>
            <a:xfrm>
              <a:off x="-1" y="0"/>
              <a:ext cx="3655945" cy="113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0" y="0"/>
                    <a:pt x="1118" y="0"/>
                  </a:cubicBezTo>
                  <a:lnTo>
                    <a:pt x="20482" y="0"/>
                  </a:lnTo>
                  <a:lnTo>
                    <a:pt x="20482" y="0"/>
                  </a:lnTo>
                  <a:cubicBezTo>
                    <a:pt x="2110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00" y="21600"/>
                    <a:pt x="20482" y="21600"/>
                  </a:cubicBezTo>
                  <a:lnTo>
                    <a:pt x="1118" y="21600"/>
                  </a:lnTo>
                  <a:lnTo>
                    <a:pt x="1118" y="21600"/>
                  </a:lnTo>
                  <a:cubicBezTo>
                    <a:pt x="50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13" name="image31.png" descr="image31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4" b="20"/>
            <a:stretch>
              <a:fillRect/>
            </a:stretch>
          </p:blipFill>
          <p:spPr>
            <a:xfrm>
              <a:off x="524454" y="86160"/>
              <a:ext cx="2527515" cy="96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14" name="Shape"/>
            <p:cNvSpPr/>
            <p:nvPr/>
          </p:nvSpPr>
          <p:spPr>
            <a:xfrm>
              <a:off x="0" y="0"/>
              <a:ext cx="3655945" cy="113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0" y="0"/>
                    <a:pt x="1118" y="0"/>
                  </a:cubicBezTo>
                  <a:lnTo>
                    <a:pt x="20482" y="0"/>
                  </a:lnTo>
                  <a:lnTo>
                    <a:pt x="20482" y="0"/>
                  </a:lnTo>
                  <a:cubicBezTo>
                    <a:pt x="2110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00" y="21600"/>
                    <a:pt x="20482" y="21600"/>
                  </a:cubicBezTo>
                  <a:lnTo>
                    <a:pt x="1118" y="21600"/>
                  </a:lnTo>
                  <a:lnTo>
                    <a:pt x="1118" y="21600"/>
                  </a:lnTo>
                  <a:cubicBezTo>
                    <a:pt x="50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19" name="SmartIT">
            <a:hlinkClick r:id="rId8" invalidUrl="" action="" tgtFrame="" tooltip="" history="1" highlightClick="0" endSnd="0"/>
          </p:cNvPr>
          <p:cNvGrpSpPr/>
          <p:nvPr/>
        </p:nvGrpSpPr>
        <p:grpSpPr>
          <a:xfrm>
            <a:off x="8048208" y="1393727"/>
            <a:ext cx="3625552" cy="989154"/>
            <a:chOff x="0" y="0"/>
            <a:chExt cx="3625551" cy="989152"/>
          </a:xfrm>
        </p:grpSpPr>
        <p:sp>
          <p:nvSpPr>
            <p:cNvPr id="516" name="Shape"/>
            <p:cNvSpPr/>
            <p:nvPr/>
          </p:nvSpPr>
          <p:spPr>
            <a:xfrm>
              <a:off x="0" y="0"/>
              <a:ext cx="3625552" cy="98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0" y="0"/>
                    <a:pt x="982" y="0"/>
                  </a:cubicBezTo>
                  <a:lnTo>
                    <a:pt x="20618" y="0"/>
                  </a:lnTo>
                  <a:lnTo>
                    <a:pt x="20618" y="0"/>
                  </a:lnTo>
                  <a:cubicBezTo>
                    <a:pt x="2116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60" y="21600"/>
                    <a:pt x="20618" y="21600"/>
                  </a:cubicBezTo>
                  <a:lnTo>
                    <a:pt x="982" y="21600"/>
                  </a:lnTo>
                  <a:lnTo>
                    <a:pt x="982" y="21600"/>
                  </a:lnTo>
                  <a:cubicBezTo>
                    <a:pt x="44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17" name="image32.png" descr="image32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1" b="4"/>
            <a:stretch>
              <a:fillRect/>
            </a:stretch>
          </p:blipFill>
          <p:spPr>
            <a:xfrm>
              <a:off x="252412" y="122736"/>
              <a:ext cx="2959895" cy="743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18" name="Shape"/>
            <p:cNvSpPr/>
            <p:nvPr/>
          </p:nvSpPr>
          <p:spPr>
            <a:xfrm>
              <a:off x="0" y="0"/>
              <a:ext cx="3625552" cy="98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0" y="0"/>
                    <a:pt x="982" y="0"/>
                  </a:cubicBezTo>
                  <a:lnTo>
                    <a:pt x="20618" y="0"/>
                  </a:lnTo>
                  <a:lnTo>
                    <a:pt x="20618" y="0"/>
                  </a:lnTo>
                  <a:cubicBezTo>
                    <a:pt x="2116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60" y="21600"/>
                    <a:pt x="20618" y="21600"/>
                  </a:cubicBezTo>
                  <a:lnTo>
                    <a:pt x="982" y="21600"/>
                  </a:lnTo>
                  <a:lnTo>
                    <a:pt x="982" y="21600"/>
                  </a:lnTo>
                  <a:cubicBezTo>
                    <a:pt x="44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22" name="Codexio">
            <a:hlinkClick r:id="rId10" invalidUrl="" action="" tgtFrame="" tooltip="" history="1" highlightClick="0" endSnd="0"/>
          </p:cNvPr>
          <p:cNvGrpSpPr/>
          <p:nvPr/>
        </p:nvGrpSpPr>
        <p:grpSpPr>
          <a:xfrm>
            <a:off x="4918304" y="4078249"/>
            <a:ext cx="2554396" cy="2363789"/>
            <a:chOff x="0" y="0"/>
            <a:chExt cx="2554395" cy="2363787"/>
          </a:xfrm>
        </p:grpSpPr>
        <p:sp>
          <p:nvSpPr>
            <p:cNvPr id="520" name="Shape"/>
            <p:cNvSpPr/>
            <p:nvPr/>
          </p:nvSpPr>
          <p:spPr>
            <a:xfrm>
              <a:off x="0" y="-1"/>
              <a:ext cx="2554396" cy="2363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491" y="0"/>
                    <a:pt x="3331" y="0"/>
                  </a:cubicBezTo>
                  <a:lnTo>
                    <a:pt x="18269" y="0"/>
                  </a:lnTo>
                  <a:lnTo>
                    <a:pt x="18269" y="0"/>
                  </a:lnTo>
                  <a:cubicBezTo>
                    <a:pt x="20109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109" y="21600"/>
                    <a:pt x="18269" y="21600"/>
                  </a:cubicBezTo>
                  <a:lnTo>
                    <a:pt x="3331" y="21600"/>
                  </a:lnTo>
                  <a:lnTo>
                    <a:pt x="3331" y="21600"/>
                  </a:lnTo>
                  <a:cubicBezTo>
                    <a:pt x="1491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21" name="image33.jpeg" descr="image33.jpe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3314" t="4941" r="3553" b="4341"/>
            <a:stretch>
              <a:fillRect/>
            </a:stretch>
          </p:blipFill>
          <p:spPr>
            <a:xfrm>
              <a:off x="-1" y="0"/>
              <a:ext cx="2554289" cy="23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33" y="0"/>
                  </a:moveTo>
                  <a:cubicBezTo>
                    <a:pt x="1493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1493" y="21600"/>
                    <a:pt x="3333" y="21600"/>
                  </a:cubicBezTo>
                  <a:lnTo>
                    <a:pt x="18271" y="21600"/>
                  </a:lnTo>
                  <a:cubicBezTo>
                    <a:pt x="20111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0111" y="0"/>
                    <a:pt x="18271" y="0"/>
                  </a:cubicBezTo>
                  <a:lnTo>
                    <a:pt x="3333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sp>
        <p:nvSpPr>
          <p:cNvPr id="523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26" name="Picture 1">
            <a:hlinkClick r:id="rId12" invalidUrl="" action="" tgtFrame="" tooltip="" history="1" highlightClick="0" endSnd="0"/>
          </p:cNvPr>
          <p:cNvGrpSpPr/>
          <p:nvPr/>
        </p:nvGrpSpPr>
        <p:grpSpPr>
          <a:xfrm>
            <a:off x="752279" y="3834279"/>
            <a:ext cx="3656014" cy="1230809"/>
            <a:chOff x="0" y="0"/>
            <a:chExt cx="3656012" cy="1230808"/>
          </a:xfrm>
        </p:grpSpPr>
        <p:sp>
          <p:nvSpPr>
            <p:cNvPr id="524" name="Shape"/>
            <p:cNvSpPr/>
            <p:nvPr/>
          </p:nvSpPr>
          <p:spPr>
            <a:xfrm>
              <a:off x="-1" y="-1"/>
              <a:ext cx="3655945" cy="123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43" y="0"/>
                    <a:pt x="1212" y="0"/>
                  </a:cubicBezTo>
                  <a:lnTo>
                    <a:pt x="20388" y="0"/>
                  </a:lnTo>
                  <a:lnTo>
                    <a:pt x="20388" y="0"/>
                  </a:lnTo>
                  <a:cubicBezTo>
                    <a:pt x="21057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57" y="21600"/>
                    <a:pt x="20388" y="21600"/>
                  </a:cubicBezTo>
                  <a:lnTo>
                    <a:pt x="1212" y="21600"/>
                  </a:lnTo>
                  <a:lnTo>
                    <a:pt x="1212" y="21600"/>
                  </a:lnTo>
                  <a:cubicBezTo>
                    <a:pt x="543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25" name="image34.png" descr="image34.png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5838" t="5064" r="4134" b="5071"/>
            <a:stretch>
              <a:fillRect/>
            </a:stretch>
          </p:blipFill>
          <p:spPr>
            <a:xfrm>
              <a:off x="-1" y="0"/>
              <a:ext cx="3656014" cy="123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2" y="0"/>
                  </a:moveTo>
                  <a:cubicBezTo>
                    <a:pt x="543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543" y="21600"/>
                    <a:pt x="1212" y="21600"/>
                  </a:cubicBezTo>
                  <a:lnTo>
                    <a:pt x="20388" y="21600"/>
                  </a:lnTo>
                  <a:cubicBezTo>
                    <a:pt x="21057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1057" y="0"/>
                    <a:pt x="20388" y="0"/>
                  </a:cubicBezTo>
                  <a:lnTo>
                    <a:pt x="1212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529" name="Picture 2">
            <a:hlinkClick r:id="rId14" invalidUrl="" action="" tgtFrame="" tooltip="" history="1" highlightClick="0" endSnd="0"/>
          </p:cNvPr>
          <p:cNvGrpSpPr/>
          <p:nvPr/>
        </p:nvGrpSpPr>
        <p:grpSpPr>
          <a:xfrm>
            <a:off x="4408223" y="2606080"/>
            <a:ext cx="1600788" cy="1230810"/>
            <a:chOff x="0" y="0"/>
            <a:chExt cx="1600786" cy="1230808"/>
          </a:xfrm>
        </p:grpSpPr>
        <p:sp>
          <p:nvSpPr>
            <p:cNvPr id="527" name="Shape"/>
            <p:cNvSpPr/>
            <p:nvPr/>
          </p:nvSpPr>
          <p:spPr>
            <a:xfrm>
              <a:off x="-1" y="-1"/>
              <a:ext cx="1600789" cy="123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239" y="0"/>
                    <a:pt x="2768" y="0"/>
                  </a:cubicBezTo>
                  <a:lnTo>
                    <a:pt x="18832" y="0"/>
                  </a:lnTo>
                  <a:lnTo>
                    <a:pt x="18832" y="0"/>
                  </a:lnTo>
                  <a:cubicBezTo>
                    <a:pt x="20361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361" y="21600"/>
                    <a:pt x="18832" y="21600"/>
                  </a:cubicBezTo>
                  <a:lnTo>
                    <a:pt x="2768" y="21600"/>
                  </a:lnTo>
                  <a:lnTo>
                    <a:pt x="2768" y="21600"/>
                  </a:lnTo>
                  <a:cubicBezTo>
                    <a:pt x="123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28" name="image35.png" descr="image35.png"/>
            <p:cNvPicPr>
              <a:picLocks noChangeAspect="1"/>
            </p:cNvPicPr>
            <p:nvPr/>
          </p:nvPicPr>
          <p:blipFill>
            <a:blip r:embed="rId15">
              <a:extLst/>
            </a:blip>
            <a:srcRect l="0" t="0" r="11" b="8"/>
            <a:stretch>
              <a:fillRect/>
            </a:stretch>
          </p:blipFill>
          <p:spPr>
            <a:xfrm>
              <a:off x="0" y="0"/>
              <a:ext cx="1600597" cy="123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0"/>
                  </a:moveTo>
                  <a:cubicBezTo>
                    <a:pt x="1240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1240" y="21600"/>
                    <a:pt x="2769" y="21600"/>
                  </a:cubicBezTo>
                  <a:lnTo>
                    <a:pt x="18836" y="21600"/>
                  </a:lnTo>
                  <a:cubicBezTo>
                    <a:pt x="20365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0365" y="0"/>
                    <a:pt x="18836" y="0"/>
                  </a:cubicBezTo>
                  <a:lnTo>
                    <a:pt x="2769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532" name="Picture 4">
            <a:hlinkClick r:id="rId16" invalidUrl="" action="" tgtFrame="" tooltip="" history="1" highlightClick="0" endSnd="0"/>
          </p:cNvPr>
          <p:cNvGrpSpPr/>
          <p:nvPr/>
        </p:nvGrpSpPr>
        <p:grpSpPr>
          <a:xfrm>
            <a:off x="6163257" y="2617384"/>
            <a:ext cx="1600788" cy="1208203"/>
            <a:chOff x="0" y="0"/>
            <a:chExt cx="1600786" cy="1208202"/>
          </a:xfrm>
        </p:grpSpPr>
        <p:sp>
          <p:nvSpPr>
            <p:cNvPr id="530" name="Shape"/>
            <p:cNvSpPr/>
            <p:nvPr/>
          </p:nvSpPr>
          <p:spPr>
            <a:xfrm>
              <a:off x="-1" y="0"/>
              <a:ext cx="1600789" cy="1208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217" y="0"/>
                    <a:pt x="2717" y="0"/>
                  </a:cubicBezTo>
                  <a:lnTo>
                    <a:pt x="18883" y="0"/>
                  </a:lnTo>
                  <a:lnTo>
                    <a:pt x="18883" y="0"/>
                  </a:lnTo>
                  <a:cubicBezTo>
                    <a:pt x="2038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383" y="21600"/>
                    <a:pt x="18883" y="21600"/>
                  </a:cubicBezTo>
                  <a:lnTo>
                    <a:pt x="2717" y="21600"/>
                  </a:lnTo>
                  <a:lnTo>
                    <a:pt x="2717" y="21600"/>
                  </a:lnTo>
                  <a:cubicBezTo>
                    <a:pt x="121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31" name="image36.png" descr="image36.png"/>
            <p:cNvPicPr>
              <a:picLocks noChangeAspect="1"/>
            </p:cNvPicPr>
            <p:nvPr/>
          </p:nvPicPr>
          <p:blipFill>
            <a:blip r:embed="rId17">
              <a:extLst/>
            </a:blip>
            <a:srcRect l="0" t="0" r="11" b="9"/>
            <a:stretch>
              <a:fillRect/>
            </a:stretch>
          </p:blipFill>
          <p:spPr>
            <a:xfrm>
              <a:off x="0" y="0"/>
              <a:ext cx="1600597" cy="120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15" y="0"/>
                  </a:moveTo>
                  <a:cubicBezTo>
                    <a:pt x="1215" y="0"/>
                    <a:pt x="0" y="1609"/>
                    <a:pt x="0" y="3598"/>
                  </a:cubicBezTo>
                  <a:lnTo>
                    <a:pt x="0" y="18002"/>
                  </a:lnTo>
                  <a:cubicBezTo>
                    <a:pt x="0" y="19991"/>
                    <a:pt x="1215" y="21600"/>
                    <a:pt x="2715" y="21600"/>
                  </a:cubicBezTo>
                  <a:lnTo>
                    <a:pt x="18885" y="21600"/>
                  </a:lnTo>
                  <a:cubicBezTo>
                    <a:pt x="20385" y="21600"/>
                    <a:pt x="21600" y="19991"/>
                    <a:pt x="21600" y="18002"/>
                  </a:cubicBezTo>
                  <a:lnTo>
                    <a:pt x="21600" y="3598"/>
                  </a:lnTo>
                  <a:cubicBezTo>
                    <a:pt x="21600" y="1609"/>
                    <a:pt x="20385" y="0"/>
                    <a:pt x="18885" y="0"/>
                  </a:cubicBezTo>
                  <a:lnTo>
                    <a:pt x="2715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536" name="SmartIT">
            <a:hlinkClick r:id="rId18" invalidUrl="" action="" tgtFrame="" tooltip="" history="1" highlightClick="0" endSnd="0"/>
          </p:cNvPr>
          <p:cNvGrpSpPr/>
          <p:nvPr/>
        </p:nvGrpSpPr>
        <p:grpSpPr>
          <a:xfrm>
            <a:off x="8046732" y="5307007"/>
            <a:ext cx="3625552" cy="1134904"/>
            <a:chOff x="0" y="0"/>
            <a:chExt cx="3625551" cy="1134903"/>
          </a:xfrm>
        </p:grpSpPr>
        <p:sp>
          <p:nvSpPr>
            <p:cNvPr id="533" name="Shape"/>
            <p:cNvSpPr/>
            <p:nvPr/>
          </p:nvSpPr>
          <p:spPr>
            <a:xfrm>
              <a:off x="0" y="-1"/>
              <a:ext cx="3625552" cy="113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5" y="0"/>
                    <a:pt x="1127" y="0"/>
                  </a:cubicBezTo>
                  <a:lnTo>
                    <a:pt x="20473" y="0"/>
                  </a:lnTo>
                  <a:lnTo>
                    <a:pt x="20473" y="0"/>
                  </a:lnTo>
                  <a:cubicBezTo>
                    <a:pt x="21095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95" y="21600"/>
                    <a:pt x="20473" y="21600"/>
                  </a:cubicBezTo>
                  <a:lnTo>
                    <a:pt x="1127" y="21600"/>
                  </a:lnTo>
                  <a:lnTo>
                    <a:pt x="1127" y="21600"/>
                  </a:lnTo>
                  <a:cubicBezTo>
                    <a:pt x="50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34" name="image37.png" descr="image37.png"/>
            <p:cNvPicPr>
              <a:picLocks noChangeAspect="1"/>
            </p:cNvPicPr>
            <p:nvPr/>
          </p:nvPicPr>
          <p:blipFill>
            <a:blip r:embed="rId19">
              <a:extLst/>
            </a:blip>
            <a:srcRect l="2" t="15" r="4" b="0"/>
            <a:stretch>
              <a:fillRect/>
            </a:stretch>
          </p:blipFill>
          <p:spPr>
            <a:xfrm>
              <a:off x="63896" y="56753"/>
              <a:ext cx="3425033" cy="990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35" name="Shape"/>
            <p:cNvSpPr/>
            <p:nvPr/>
          </p:nvSpPr>
          <p:spPr>
            <a:xfrm>
              <a:off x="0" y="0"/>
              <a:ext cx="3625552" cy="113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5" y="0"/>
                    <a:pt x="1127" y="0"/>
                  </a:cubicBezTo>
                  <a:lnTo>
                    <a:pt x="20473" y="0"/>
                  </a:lnTo>
                  <a:lnTo>
                    <a:pt x="20473" y="0"/>
                  </a:lnTo>
                  <a:cubicBezTo>
                    <a:pt x="21095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95" y="21600"/>
                    <a:pt x="20473" y="21600"/>
                  </a:cubicBezTo>
                  <a:lnTo>
                    <a:pt x="1127" y="21600"/>
                  </a:lnTo>
                  <a:lnTo>
                    <a:pt x="1127" y="21600"/>
                  </a:lnTo>
                  <a:cubicBezTo>
                    <a:pt x="50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39" name="Картина 7"/>
          <p:cNvGrpSpPr/>
          <p:nvPr/>
        </p:nvGrpSpPr>
        <p:grpSpPr>
          <a:xfrm>
            <a:off x="752280" y="1393728"/>
            <a:ext cx="3391513" cy="2163232"/>
            <a:chOff x="0" y="0"/>
            <a:chExt cx="3391511" cy="2163231"/>
          </a:xfrm>
        </p:grpSpPr>
        <p:pic>
          <p:nvPicPr>
            <p:cNvPr id="537" name="image38.png" descr="image38.png"/>
            <p:cNvPicPr>
              <a:picLocks noChangeAspect="1"/>
            </p:cNvPicPr>
            <p:nvPr/>
          </p:nvPicPr>
          <p:blipFill>
            <a:blip r:embed="rId20">
              <a:extLst/>
            </a:blip>
            <a:srcRect l="0" t="0" r="0" b="0"/>
            <a:stretch>
              <a:fillRect/>
            </a:stretch>
          </p:blipFill>
          <p:spPr>
            <a:xfrm>
              <a:off x="138195" y="79472"/>
              <a:ext cx="3160924" cy="192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477"/>
                  </a:lnTo>
                  <a:cubicBezTo>
                    <a:pt x="21506" y="302"/>
                    <a:pt x="21402" y="145"/>
                    <a:pt x="21291" y="0"/>
                  </a:cubicBez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38" name="Shape"/>
            <p:cNvSpPr/>
            <p:nvPr/>
          </p:nvSpPr>
          <p:spPr>
            <a:xfrm>
              <a:off x="0" y="0"/>
              <a:ext cx="3391513" cy="2163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028" y="0"/>
                    <a:pt x="2296" y="0"/>
                  </a:cubicBezTo>
                  <a:lnTo>
                    <a:pt x="19304" y="0"/>
                  </a:lnTo>
                  <a:lnTo>
                    <a:pt x="19304" y="0"/>
                  </a:lnTo>
                  <a:cubicBezTo>
                    <a:pt x="20572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572" y="21600"/>
                    <a:pt x="19304" y="21600"/>
                  </a:cubicBezTo>
                  <a:lnTo>
                    <a:pt x="2296" y="21600"/>
                  </a:lnTo>
                  <a:lnTo>
                    <a:pt x="2296" y="21600"/>
                  </a:lnTo>
                  <a:cubicBezTo>
                    <a:pt x="1028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42" name="Group 5"/>
          <p:cNvGrpSpPr/>
          <p:nvPr/>
        </p:nvGrpSpPr>
        <p:grpSpPr>
          <a:xfrm>
            <a:off x="8046732" y="3863192"/>
            <a:ext cx="3625552" cy="1230809"/>
            <a:chOff x="0" y="0"/>
            <a:chExt cx="3625551" cy="1230808"/>
          </a:xfrm>
        </p:grpSpPr>
        <p:pic>
          <p:nvPicPr>
            <p:cNvPr id="540" name="Picture 14" descr="Picture 14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3055" y="19701"/>
              <a:ext cx="2490934" cy="1158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1" name="Rectangle: Rounded Corners 3"/>
            <p:cNvSpPr/>
            <p:nvPr/>
          </p:nvSpPr>
          <p:spPr>
            <a:xfrm>
              <a:off x="0" y="0"/>
              <a:ext cx="3625552" cy="1230809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rgbClr val="1517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FFFF"/>
      </a:lt1>
      <a:dk2>
        <a:srgbClr val="A7A7A7"/>
      </a:dk2>
      <a:lt2>
        <a:srgbClr val="535353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0000FF"/>
      </a:hlink>
      <a:folHlink>
        <a:srgbClr val="FF00FF"/>
      </a:folHlink>
    </a:clrScheme>
    <a:fontScheme name="SoftUn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oftU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7999" tIns="107999" rIns="107999" bIns="10799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0000FF"/>
      </a:hlink>
      <a:folHlink>
        <a:srgbClr val="FF00FF"/>
      </a:folHlink>
    </a:clrScheme>
    <a:fontScheme name="SoftUn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oftU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7999" tIns="107999" rIns="107999" bIns="10799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