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66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0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67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5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2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4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5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1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6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758" y="277857"/>
            <a:ext cx="9843351" cy="282738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+mn-lt"/>
                <a:cs typeface="Aharoni" panose="02010803020104030203" pitchFamily="2" charset="-79"/>
              </a:rPr>
              <a:t>Programmable Communication Group 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>
                <a:latin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Concatenated Forward Error Correction </a:t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in Amateur Radio Satellite Telemetry</a:t>
            </a:r>
            <a:r>
              <a:rPr lang="en-US" sz="3200" dirty="0" smtClean="0">
                <a:latin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645" y="2456298"/>
            <a:ext cx="8791575" cy="36962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sz="24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Category 2 – Project with active research agenda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304416"/>
            <a:ext cx="12192000" cy="2031325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Team: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Brandon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Keith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(ECE)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Cedric Destin (EE)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Brian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Thibodeau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(EE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Advisor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Professor Dennis Silage, PhD (ECE)</a:t>
            </a:r>
          </a:p>
        </p:txBody>
      </p:sp>
    </p:spTree>
    <p:extLst>
      <p:ext uri="{BB962C8B-B14F-4D97-AF65-F5344CB8AC3E}">
        <p14:creationId xmlns:p14="http://schemas.microsoft.com/office/powerpoint/2010/main" val="2992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Change to Overall Objective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" y="2264898"/>
            <a:ext cx="9153027" cy="3400307"/>
          </a:xfrm>
        </p:spPr>
      </p:pic>
    </p:spTree>
    <p:extLst>
      <p:ext uri="{BB962C8B-B14F-4D97-AF65-F5344CB8AC3E}">
        <p14:creationId xmlns:p14="http://schemas.microsoft.com/office/powerpoint/2010/main" val="36381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Change to Overall Objective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4" y="2167254"/>
            <a:ext cx="9172135" cy="3533625"/>
          </a:xfrm>
        </p:spPr>
      </p:pic>
    </p:spTree>
    <p:extLst>
      <p:ext uri="{BB962C8B-B14F-4D97-AF65-F5344CB8AC3E}">
        <p14:creationId xmlns:p14="http://schemas.microsoft.com/office/powerpoint/2010/main" val="15813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Change to Overall Objective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85" y="2387820"/>
            <a:ext cx="8947150" cy="4109695"/>
          </a:xfrm>
        </p:spPr>
      </p:pic>
      <p:sp>
        <p:nvSpPr>
          <p:cNvPr id="6" name="TextBox 5"/>
          <p:cNvSpPr txBox="1"/>
          <p:nvPr/>
        </p:nvSpPr>
        <p:spPr>
          <a:xfrm>
            <a:off x="4057997" y="1751202"/>
            <a:ext cx="59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System A – 1200 bit/s Bell 202 AFSK 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Change to Overall Objective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7997" y="1751202"/>
            <a:ext cx="59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System B – 1200 bit/s BPSK 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56" y="2292559"/>
            <a:ext cx="8947150" cy="4137950"/>
          </a:xfrm>
        </p:spPr>
      </p:pic>
    </p:spTree>
    <p:extLst>
      <p:ext uri="{BB962C8B-B14F-4D97-AF65-F5344CB8AC3E}">
        <p14:creationId xmlns:p14="http://schemas.microsoft.com/office/powerpoint/2010/main" val="30168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Change to Overall Objective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7905" y="1826887"/>
            <a:ext cx="813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System C – 1200 bit/s BPSK with Concatenated Forward Error Correction 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1" y="2539191"/>
            <a:ext cx="11644709" cy="3608391"/>
          </a:xfrm>
        </p:spPr>
      </p:pic>
    </p:spTree>
    <p:extLst>
      <p:ext uri="{BB962C8B-B14F-4D97-AF65-F5344CB8AC3E}">
        <p14:creationId xmlns:p14="http://schemas.microsoft.com/office/powerpoint/2010/main" val="14031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758" y="277857"/>
            <a:ext cx="9843351" cy="282738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+mn-lt"/>
                <a:cs typeface="Aharoni" panose="02010803020104030203" pitchFamily="2" charset="-79"/>
              </a:rPr>
              <a:t>Programmable Communication Group 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Concatenated Forward Error Correction </a:t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in Amateur Radio Satellite Telemetry</a:t>
            </a:r>
            <a:r>
              <a:rPr lang="en-US" sz="3200" dirty="0" smtClean="0">
                <a:latin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645" y="2456298"/>
            <a:ext cx="8791575" cy="36962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sz="24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Category 2 – Project with active research agenda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304416"/>
            <a:ext cx="12192000" cy="2031325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Team: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Brandon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Keith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(ECE)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Cedric Destin (EE)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Brian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Thibodeau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(EE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Advisor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Professor Dennis Silage, PhD (ECE)</a:t>
            </a:r>
          </a:p>
        </p:txBody>
      </p:sp>
    </p:spTree>
    <p:extLst>
      <p:ext uri="{BB962C8B-B14F-4D97-AF65-F5344CB8AC3E}">
        <p14:creationId xmlns:p14="http://schemas.microsoft.com/office/powerpoint/2010/main" val="36128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687</TotalTime>
  <Words>127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Century Gothic</vt:lpstr>
      <vt:lpstr>Wingdings 3</vt:lpstr>
      <vt:lpstr>Ion</vt:lpstr>
      <vt:lpstr>Programmable Communication Group    Concatenated Forward Error Correction  in Amateur Radio Satellite Telemetry </vt:lpstr>
      <vt:lpstr>Change to Overall Objective</vt:lpstr>
      <vt:lpstr>Change to Overall Objective</vt:lpstr>
      <vt:lpstr>Change to Overall Objective</vt:lpstr>
      <vt:lpstr>Change to Overall Objective</vt:lpstr>
      <vt:lpstr>Change to Overall Objective</vt:lpstr>
      <vt:lpstr>Programmable Communication Group    Concatenated Forward Error Correction  in Amateur Radio Satellite Telemetry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Implementation of a BPSK MODEM utilized for Amateur Radio Satellite Communication</dc:title>
  <dc:creator>brandon keith</dc:creator>
  <cp:lastModifiedBy>brandon keith</cp:lastModifiedBy>
  <cp:revision>35</cp:revision>
  <dcterms:created xsi:type="dcterms:W3CDTF">2013-10-03T20:21:38Z</dcterms:created>
  <dcterms:modified xsi:type="dcterms:W3CDTF">2013-11-16T03:27:40Z</dcterms:modified>
</cp:coreProperties>
</file>