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60" r:id="rId7"/>
    <p:sldId id="263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0B7C-2071-463D-AEE4-5CFFF22998A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E4C4-487F-449F-A885-CB99A8E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5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0B7C-2071-463D-AEE4-5CFFF22998A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E4C4-487F-449F-A885-CB99A8E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8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0B7C-2071-463D-AEE4-5CFFF22998A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E4C4-487F-449F-A885-CB99A8E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2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0B7C-2071-463D-AEE4-5CFFF22998A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E4C4-487F-449F-A885-CB99A8E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8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0B7C-2071-463D-AEE4-5CFFF22998A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E4C4-487F-449F-A885-CB99A8E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8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0B7C-2071-463D-AEE4-5CFFF22998A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E4C4-487F-449F-A885-CB99A8E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0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0B7C-2071-463D-AEE4-5CFFF22998A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E4C4-487F-449F-A885-CB99A8E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0B7C-2071-463D-AEE4-5CFFF22998A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E4C4-487F-449F-A885-CB99A8E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4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0B7C-2071-463D-AEE4-5CFFF22998A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E4C4-487F-449F-A885-CB99A8E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2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0B7C-2071-463D-AEE4-5CFFF22998A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E4C4-487F-449F-A885-CB99A8E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1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0B7C-2071-463D-AEE4-5CFFF22998A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E4C4-487F-449F-A885-CB99A8E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B0B7C-2071-463D-AEE4-5CFFF22998A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7E4C4-487F-449F-A885-CB99A8E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6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3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791" t="29381" r="3512" b="11341"/>
          <a:stretch/>
        </p:blipFill>
        <p:spPr>
          <a:xfrm>
            <a:off x="1447800" y="2007247"/>
            <a:ext cx="9585960" cy="40086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9120" y="533400"/>
            <a:ext cx="11323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Simulink Model of BPSK Modem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13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 rotWithShape="1">
          <a:blip r:embed="rId2"/>
          <a:srcRect l="27083" t="26510" r="27725" b="47339"/>
          <a:stretch/>
        </p:blipFill>
        <p:spPr bwMode="auto">
          <a:xfrm>
            <a:off x="579120" y="2153222"/>
            <a:ext cx="5069764" cy="15632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799206" y="5497064"/>
                <a:ext cx="4300986" cy="9037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𝐾</m:t>
                              </m:r>
                            </m:e>
                            <m:sub>
                              <m:r>
                                <a:rPr lang="en-US" i="1"/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𝐾</m:t>
                              </m:r>
                            </m:e>
                            <m:sub>
                              <m:r>
                                <a:rPr lang="en-US" i="1"/>
                                <m:t>𝑣</m:t>
                              </m:r>
                            </m:sub>
                          </m:sSub>
                          <m:r>
                            <a:rPr lang="en-US" i="1"/>
                            <m:t>𝐿</m:t>
                          </m:r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en-US" i="1"/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/>
                            <m:t>𝑠</m:t>
                          </m:r>
                          <m:r>
                            <a:rPr lang="en-US" i="1"/>
                            <m:t>+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𝐾</m:t>
                              </m:r>
                            </m:e>
                            <m:sub>
                              <m:r>
                                <a:rPr lang="en-US" i="1"/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𝐾</m:t>
                              </m:r>
                            </m:e>
                            <m:sub>
                              <m:r>
                                <a:rPr lang="en-US" i="1"/>
                                <m:t>𝑣</m:t>
                              </m:r>
                            </m:sub>
                          </m:sSub>
                          <m:r>
                            <a:rPr lang="en-US" i="1"/>
                            <m:t>𝐿</m:t>
                          </m:r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en-US" i="1"/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06" y="5497064"/>
                <a:ext cx="4300986" cy="9037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7517063" y="5521172"/>
                <a:ext cx="1728678" cy="427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063" y="5521172"/>
                <a:ext cx="1728678" cy="4277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7517063" y="6034732"/>
                <a:ext cx="1493358" cy="6576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063" y="6034732"/>
                <a:ext cx="1493358" cy="6576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5460637" y="5628264"/>
                <a:ext cx="1787797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637" y="5628264"/>
                <a:ext cx="1787797" cy="61093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9514370" y="5850066"/>
                <a:ext cx="13833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370" y="5850066"/>
                <a:ext cx="1383327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18333" r="-15859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579120" y="533400"/>
            <a:ext cx="11323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Lock Loop Test and Verification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9120" y="3960453"/>
            <a:ext cx="521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Actual PLL Implemented in squaring loop demodulator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82381" y="3872786"/>
            <a:ext cx="4970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Linearized PLL model used for verifying equations match actual PLL response</a:t>
            </a:r>
            <a:endParaRPr lang="en-US" dirty="0"/>
          </a:p>
        </p:txBody>
      </p:sp>
      <p:pic>
        <p:nvPicPr>
          <p:cNvPr id="20" name="Picture 19"/>
          <p:cNvPicPr/>
          <p:nvPr/>
        </p:nvPicPr>
        <p:blipFill rotWithShape="1">
          <a:blip r:embed="rId2"/>
          <a:srcRect l="27083" t="59767" r="27725" b="21112"/>
          <a:stretch/>
        </p:blipFill>
        <p:spPr bwMode="auto">
          <a:xfrm>
            <a:off x="6430966" y="2153222"/>
            <a:ext cx="5121501" cy="13308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3772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l="1763" t="18245" r="1122" b="23887"/>
          <a:stretch/>
        </p:blipFill>
        <p:spPr bwMode="auto">
          <a:xfrm>
            <a:off x="5395913" y="1920239"/>
            <a:ext cx="6506527" cy="22402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l="711" t="12828" r="1997" b="40422"/>
          <a:stretch/>
        </p:blipFill>
        <p:spPr bwMode="auto">
          <a:xfrm>
            <a:off x="5422107" y="4373879"/>
            <a:ext cx="6480333" cy="23615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9120" y="533400"/>
            <a:ext cx="11323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Lock Loop Test Results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120" y="2087880"/>
            <a:ext cx="37490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Comparison of Actual PLL response and Linearized PLL response provides confidence our modem will perform according to equations on previous slide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Designed to have settling time of 1/1200 sec to minimize bit error during random phase shifts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Succesffuly</a:t>
            </a:r>
            <a:r>
              <a:rPr lang="en-US" dirty="0" smtClean="0"/>
              <a:t> tracks frequency steps of +/- 4800 Hz with settling time of 1.75msec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4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96961"/>
            <a:ext cx="11323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Early-Late Gate Timing Recovery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1240" t="19384" r="1121" b="26169"/>
          <a:stretch/>
        </p:blipFill>
        <p:spPr bwMode="auto">
          <a:xfrm>
            <a:off x="5516880" y="1781476"/>
            <a:ext cx="5821680" cy="17484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9120" y="2037081"/>
            <a:ext cx="3718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Input data stream to early-late gate circuit after correlating the recovered carrier and received BPSK signal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74280" y="4193250"/>
            <a:ext cx="37642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branch integrates from first half of bit period and bottom branch integrates second half of bit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Accumulated voltages are sampled and compared to generate an error that drives the VCO to the correct phase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0095" t="40208" r="12768" b="16706"/>
          <a:stretch/>
        </p:blipFill>
        <p:spPr>
          <a:xfrm>
            <a:off x="579120" y="4156316"/>
            <a:ext cx="6202680" cy="223802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3962400" y="2618663"/>
            <a:ext cx="1432560" cy="178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34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3860" y="533400"/>
            <a:ext cx="11323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Early-Late Gate Simulation Results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8014" t="13398" r="8012" b="7925"/>
          <a:stretch/>
        </p:blipFill>
        <p:spPr bwMode="auto">
          <a:xfrm>
            <a:off x="575310" y="1421764"/>
            <a:ext cx="10980420" cy="49637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3023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356759"/>
              </p:ext>
            </p:extLst>
          </p:nvPr>
        </p:nvGraphicFramePr>
        <p:xfrm>
          <a:off x="548640" y="2377440"/>
          <a:ext cx="2712720" cy="37719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56360"/>
                <a:gridCol w="1356360"/>
              </a:tblGrid>
              <a:tr h="377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SNR (dB)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77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77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77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77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0.004601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77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0.0126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77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0.02951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77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0.05071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77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0.08321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77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0.49139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6791" t="29381" r="3512" b="11341"/>
          <a:stretch/>
        </p:blipFill>
        <p:spPr>
          <a:xfrm>
            <a:off x="3870961" y="2667000"/>
            <a:ext cx="7735953" cy="32350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3860" y="533400"/>
            <a:ext cx="11323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 Error Rate Performance in AWGN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021080" y="5780115"/>
            <a:ext cx="2606040" cy="48352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4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58" t="13160" r="26574" b="31734"/>
          <a:stretch/>
        </p:blipFill>
        <p:spPr>
          <a:xfrm>
            <a:off x="251460" y="3306462"/>
            <a:ext cx="7433474" cy="323149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3860" y="533400"/>
            <a:ext cx="11323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Polarity Reversal at 10 dB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319" t="13726" r="27237" b="31562"/>
          <a:stretch/>
        </p:blipFill>
        <p:spPr>
          <a:xfrm>
            <a:off x="6305714" y="2080982"/>
            <a:ext cx="5196840" cy="226931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18" name="Straight Connector 17"/>
          <p:cNvCxnSpPr/>
          <p:nvPr/>
        </p:nvCxnSpPr>
        <p:spPr>
          <a:xfrm flipH="1">
            <a:off x="4339750" y="4350295"/>
            <a:ext cx="1981206" cy="5719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339750" y="2080982"/>
            <a:ext cx="1965964" cy="28412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339750" y="4350295"/>
            <a:ext cx="7162805" cy="5719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28916" y="2015309"/>
            <a:ext cx="4566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AWGN at 10 dB causes 180 phase shifts resulting in the PLL tracking in the wrong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239367" y="5313102"/>
            <a:ext cx="3263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Necessitates need for differential encoding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15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09" t="13541" r="26293" b="31875"/>
          <a:stretch/>
        </p:blipFill>
        <p:spPr>
          <a:xfrm>
            <a:off x="861060" y="2477725"/>
            <a:ext cx="7071360" cy="30393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3860" y="533400"/>
            <a:ext cx="11323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Error Response to Frequency Step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50580" y="2843255"/>
            <a:ext cx="24765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PLL phase error becomes Amplitude Modulated after frequency step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Necessitates need for AGC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85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228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Thibodeau</dc:creator>
  <cp:lastModifiedBy>Brian Thibodeau</cp:lastModifiedBy>
  <cp:revision>19</cp:revision>
  <dcterms:created xsi:type="dcterms:W3CDTF">2013-12-05T01:29:32Z</dcterms:created>
  <dcterms:modified xsi:type="dcterms:W3CDTF">2013-12-05T18:03:35Z</dcterms:modified>
</cp:coreProperties>
</file>