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B655-51FE-4DC3-ACBF-44BDFD047BC5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83A1-D382-4FC1-A7DE-37F5A63C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7892"/>
            <a:ext cx="9144000" cy="344749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SDI Team 23: Programmable Communication Group 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dirty="0" smtClean="0"/>
              <a:t>Concatenated Codes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 </a:t>
            </a:r>
            <a:br>
              <a:rPr lang="en-US" dirty="0" smtClean="0"/>
            </a:br>
            <a:r>
              <a:rPr lang="en-US" dirty="0" smtClean="0"/>
              <a:t>Amateur Radio </a:t>
            </a:r>
            <a:br>
              <a:rPr lang="en-US" dirty="0" smtClean="0"/>
            </a:br>
            <a:r>
              <a:rPr lang="en-US" dirty="0" smtClean="0"/>
              <a:t>Satellite Telemetry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Category 2 – Project with </a:t>
            </a:r>
            <a:r>
              <a:rPr lang="en-US" sz="3200" dirty="0"/>
              <a:t>a</a:t>
            </a:r>
            <a:r>
              <a:rPr lang="en-US" sz="3200" dirty="0" smtClean="0"/>
              <a:t>ctive </a:t>
            </a:r>
            <a:r>
              <a:rPr lang="en-US" sz="3200" dirty="0"/>
              <a:t>r</a:t>
            </a:r>
            <a:r>
              <a:rPr lang="en-US" sz="3200" dirty="0" smtClean="0"/>
              <a:t>esearch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30838"/>
            <a:ext cx="9144000" cy="16557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December 7,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amateur radio satellite telemetry?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67" y="1583900"/>
            <a:ext cx="8243666" cy="4932993"/>
          </a:xfrm>
        </p:spPr>
      </p:pic>
    </p:spTree>
    <p:extLst>
      <p:ext uri="{BB962C8B-B14F-4D97-AF65-F5344CB8AC3E}">
        <p14:creationId xmlns:p14="http://schemas.microsoft.com/office/powerpoint/2010/main" val="303474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utomatic repeat request is not used, so </a:t>
            </a:r>
            <a:r>
              <a:rPr lang="en-US" b="1" dirty="0" smtClean="0"/>
              <a:t>strong signals are transmitted</a:t>
            </a:r>
            <a:r>
              <a:rPr lang="en-US" dirty="0" smtClean="0"/>
              <a:t> to ensure telemetry packets are received without error.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Strong signals require </a:t>
            </a:r>
            <a:r>
              <a:rPr lang="en-US" b="1" dirty="0" smtClean="0"/>
              <a:t>high power consumption</a:t>
            </a:r>
            <a:r>
              <a:rPr lang="en-US" dirty="0" smtClean="0"/>
              <a:t>. This leads to expensive</a:t>
            </a:r>
            <a:r>
              <a:rPr lang="en-US" dirty="0"/>
              <a:t> </a:t>
            </a:r>
            <a:r>
              <a:rPr lang="en-US" dirty="0" smtClean="0"/>
              <a:t>and esoteric means of communication.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Miniaturized satellites would be </a:t>
            </a:r>
            <a:r>
              <a:rPr lang="en-US" b="1" dirty="0" smtClean="0"/>
              <a:t>more accessible</a:t>
            </a:r>
            <a:r>
              <a:rPr lang="en-US" dirty="0" smtClean="0"/>
              <a:t> to prospective amateur satellite operators if the equipment involved weren’t so expensive and esoteric.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3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Proposed Solution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44111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more power-efficient </a:t>
            </a:r>
            <a:r>
              <a:rPr lang="en-US" dirty="0" err="1" smtClean="0"/>
              <a:t>bandpass</a:t>
            </a:r>
            <a:r>
              <a:rPr lang="en-US" dirty="0" smtClean="0"/>
              <a:t> digital modulation scheme</a:t>
            </a:r>
          </a:p>
          <a:p>
            <a:pPr lvl="1"/>
            <a:r>
              <a:rPr lang="en-US" dirty="0" smtClean="0"/>
              <a:t>BPSK instead of Bell 202 BFSK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forward error correction (channel coding)</a:t>
            </a:r>
          </a:p>
          <a:p>
            <a:pPr lvl="1"/>
            <a:r>
              <a:rPr lang="en-US" dirty="0" smtClean="0"/>
              <a:t>Concatenated codes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Block code – corrects burst errors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Block interleaving – improves block code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Convolutional code – corrects random errors</a:t>
            </a:r>
            <a:endParaRPr lang="en-US" dirty="0"/>
          </a:p>
        </p:txBody>
      </p:sp>
      <p:pic>
        <p:nvPicPr>
          <p:cNvPr id="2052" name="Picture 4" descr="http://www.seeedstudio.com/depot/images/product/Papilio%20Pr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923" y="1690688"/>
            <a:ext cx="2559034" cy="19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XEM6001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824" y="4001294"/>
            <a:ext cx="3054976" cy="187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robotshop.com/media/files/images/digilent-atlys-spartan-6-fpga-development-kit-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1342"/>
            <a:ext cx="2714234" cy="227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3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46726" cy="44485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Developing three digital loopback systems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Each have bit error rate tester (BERT)</a:t>
            </a:r>
          </a:p>
          <a:p>
            <a:pPr lvl="1"/>
            <a:r>
              <a:rPr lang="en-US" dirty="0" smtClean="0"/>
              <a:t>Each have AWGN channel (plus burst noise)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 A (most prevalent today)</a:t>
            </a:r>
          </a:p>
          <a:p>
            <a:pPr lvl="2"/>
            <a:r>
              <a:rPr lang="en-US" dirty="0" smtClean="0"/>
              <a:t>Modulation scheme : 1200 b/sec Bell 202 BFSK</a:t>
            </a:r>
          </a:p>
          <a:p>
            <a:pPr lvl="2"/>
            <a:r>
              <a:rPr lang="en-US" dirty="0" smtClean="0"/>
              <a:t>Channel coding: none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 B (more power-efficient modulation)</a:t>
            </a:r>
          </a:p>
          <a:p>
            <a:pPr lvl="2"/>
            <a:r>
              <a:rPr lang="en-US" dirty="0" smtClean="0"/>
              <a:t>Modulation scheme: 1200 b/sec BPSK</a:t>
            </a:r>
          </a:p>
          <a:p>
            <a:pPr lvl="2"/>
            <a:r>
              <a:rPr lang="en-US" dirty="0" smtClean="0"/>
              <a:t>Channel coding: none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System C ( … plus forward error correction)</a:t>
            </a:r>
          </a:p>
          <a:p>
            <a:pPr lvl="2"/>
            <a:r>
              <a:rPr lang="en-US" dirty="0" smtClean="0"/>
              <a:t>Modulation scheme: 1200 b/sec BPSK</a:t>
            </a:r>
          </a:p>
          <a:p>
            <a:pPr lvl="2"/>
            <a:r>
              <a:rPr lang="en-US" dirty="0" smtClean="0"/>
              <a:t>Channel coding: concatenated FEC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3074" name="Picture 2" descr="http://t3.gstatic.com/images?q=tbn:ANd9GcSvH2v7xdr8l-gxC7xrLY_EqqgbCMeT4ExGL4z6SjClvsrHp-AEWsR1id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26" y="1637921"/>
            <a:ext cx="3840482" cy="236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freshersjob.net/wp-content/uploads/2013/06/xilinx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4" y="4200559"/>
            <a:ext cx="3742006" cy="14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200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SDI Team 23: Programmable Communication Group    Concatenated Codes  in  Amateur Radio  Satellite Telemetry  Category 2 – Project with active research agenda</vt:lpstr>
      <vt:lpstr>What is amateur radio satellite telemetry?</vt:lpstr>
      <vt:lpstr>Problem Statement</vt:lpstr>
      <vt:lpstr>Proposed Solution Concept</vt:lpstr>
      <vt:lpstr>Current Progress</vt:lpstr>
      <vt:lpstr>Current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Communication Group (SD1 Team 23)    Error Correcting Codes  in  Amateur Satellite Telemetry</dc:title>
  <dc:creator>brandon keith</dc:creator>
  <cp:lastModifiedBy>brandon keith</cp:lastModifiedBy>
  <cp:revision>21</cp:revision>
  <dcterms:created xsi:type="dcterms:W3CDTF">2013-12-05T19:47:55Z</dcterms:created>
  <dcterms:modified xsi:type="dcterms:W3CDTF">2013-12-06T05:47:33Z</dcterms:modified>
</cp:coreProperties>
</file>